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5"/>
    <p:restoredTop sz="94694"/>
  </p:normalViewPr>
  <p:slideViewPr>
    <p:cSldViewPr snapToGrid="0">
      <p:cViewPr varScale="1">
        <p:scale>
          <a:sx n="107" d="100"/>
          <a:sy n="107" d="100"/>
        </p:scale>
        <p:origin x="168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06A4F-0B2A-1C23-1983-95F48889D2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5C8557-0B82-AAD6-D7B1-C710099A90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8657C9-F72B-11E7-9D43-827BA8034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26CCC-F8DE-5E46-90B3-1D70DF5C3DB4}" type="datetimeFigureOut">
              <a:rPr lang="en-US" smtClean="0"/>
              <a:t>3/9/23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A92BF-1A9F-F644-ADA5-74E6F5024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FFC012-B32C-581C-117E-DF204BD31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52558-1822-9645-A127-5DA77D88B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508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203E0-E5BF-4182-D66E-B96336623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909615-D521-7735-238E-4385FC8046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0BE669-869F-C9C5-4983-44A2E4500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26CCC-F8DE-5E46-90B3-1D70DF5C3DB4}" type="datetimeFigureOut">
              <a:rPr lang="en-US" smtClean="0"/>
              <a:t>3/9/23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10DF2-2FC9-BB2D-61EA-D45AF71A4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7DF2C-720D-3BBD-7B69-AF027F1D1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52558-1822-9645-A127-5DA77D88B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647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FB41AE-2FCD-934B-D01D-158D092324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9A1AC2-06B3-2346-FC39-8C151EAA3D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D87E3C-736A-C382-A2C6-1DBB6CCC6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26CCC-F8DE-5E46-90B3-1D70DF5C3DB4}" type="datetimeFigureOut">
              <a:rPr lang="en-US" smtClean="0"/>
              <a:t>3/9/23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9B86F9-C0E9-5D29-EA7F-E4159238D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77C1F-2139-8715-6061-08A17A761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52558-1822-9645-A127-5DA77D88B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649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800C1-3443-61F7-1C28-1A66E1979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474F9-D18E-BA4A-1760-52EE6E320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A63372-5F64-C9D3-93A7-B9A8B0BE9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26CCC-F8DE-5E46-90B3-1D70DF5C3DB4}" type="datetimeFigureOut">
              <a:rPr lang="en-US" smtClean="0"/>
              <a:t>3/9/23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ED492-5D26-8288-0824-451BA69AF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1D0C4-D162-2D56-2BCC-D027D87CD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52558-1822-9645-A127-5DA77D88B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736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C1C49-B646-596E-BFB6-F91A0F240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492EEB-53E7-F25C-812F-FD49E67B4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6A0440-70D7-A60C-5E08-F81662EF2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26CCC-F8DE-5E46-90B3-1D70DF5C3DB4}" type="datetimeFigureOut">
              <a:rPr lang="en-US" smtClean="0"/>
              <a:t>3/9/23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E79C34-851B-B54C-CC38-791B8C329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DAC04-F83B-042E-87E2-BD93D04D0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52558-1822-9645-A127-5DA77D88B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19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B0CAF-9E93-F16D-8629-40249DE34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15836-2564-82B2-6F6B-690CF0153C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7C0A20-1B80-A7F6-1CBC-DD8507D9EA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028430-7BA7-1630-F4A3-5F759372F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26CCC-F8DE-5E46-90B3-1D70DF5C3DB4}" type="datetimeFigureOut">
              <a:rPr lang="en-US" smtClean="0"/>
              <a:t>3/9/23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C9A3E2-84C6-861F-638C-CDBB47950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FAC9E0-74B0-ADA8-B986-F8F7577BD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52558-1822-9645-A127-5DA77D88B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379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4DF05-E23F-15D0-74D8-52F7BB578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126E51-3B8A-8540-F9D3-C62F19888F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A0F466-3850-57C9-A9D3-22CF38069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0A9612-44F1-FC0C-50CF-5742809BAE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8F44B6-AA92-2F98-9EBA-62210D4604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905011-6CB0-510A-E954-8FFD0B3A4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26CCC-F8DE-5E46-90B3-1D70DF5C3DB4}" type="datetimeFigureOut">
              <a:rPr lang="en-US" smtClean="0"/>
              <a:t>3/9/23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E9F884-30C4-E672-D3E1-615277DBA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2CBAE3-E176-5678-5C7B-4B9FEE846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52558-1822-9645-A127-5DA77D88B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654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654A4-646A-1980-B37C-29F8A8190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500C28-6E3D-CE50-D2A7-D09E0D560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26CCC-F8DE-5E46-90B3-1D70DF5C3DB4}" type="datetimeFigureOut">
              <a:rPr lang="en-US" smtClean="0"/>
              <a:t>3/9/23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BB33C9-0BB3-3BC8-DFD8-8C8898A13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0642E1-2AA5-C1EE-B58C-16A740135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52558-1822-9645-A127-5DA77D88B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4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3F2A0C-703B-A0C6-1628-E446FAD8C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26CCC-F8DE-5E46-90B3-1D70DF5C3DB4}" type="datetimeFigureOut">
              <a:rPr lang="en-US" smtClean="0"/>
              <a:t>3/9/23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8A45E8-9E77-EE74-A95D-8B8EE504F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CDC83F-9998-EE00-CA70-7BDCD4904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52558-1822-9645-A127-5DA77D88B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461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28DF6-E939-F4C4-72E6-7D384E7F5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3CF09-FDEE-5761-58EC-16D30816A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D38EBA-4BC4-E98A-CF86-2C255C4019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D2C663-24D1-D58D-4462-C9F0CCF16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26CCC-F8DE-5E46-90B3-1D70DF5C3DB4}" type="datetimeFigureOut">
              <a:rPr lang="en-US" smtClean="0"/>
              <a:t>3/9/23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3829E1-6F2B-287D-2388-DEF79A0A3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C31122-0677-64EE-2E4D-921A4EAEE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52558-1822-9645-A127-5DA77D88B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18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4CAE3-D7AB-3A6D-3BC5-C6937E9EB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03927F-1552-6910-7FCF-5A24668A1F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A494D6-5938-87B6-E06A-237AEEBAC1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AEF73F-DF4A-A4BE-2940-CDC32CA30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26CCC-F8DE-5E46-90B3-1D70DF5C3DB4}" type="datetimeFigureOut">
              <a:rPr lang="en-US" smtClean="0"/>
              <a:t>3/9/23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63C0A2-C91B-D866-724C-62F20A9CA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0A1279-077C-502F-520B-06689F6D1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52558-1822-9645-A127-5DA77D88B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0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9D8283-27EE-B8C3-A679-12BFADDBF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02A4DC-CC49-BAAF-15D1-3045F87CA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51A9BB-0E86-AD4A-BBAA-CEED107E8B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26CCC-F8DE-5E46-90B3-1D70DF5C3DB4}" type="datetimeFigureOut">
              <a:rPr lang="en-US" smtClean="0"/>
              <a:t>3/9/23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A39E7-5F76-8570-2094-014C53F6F5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54141-E2DC-08EF-77AE-E5014CBADC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52558-1822-9645-A127-5DA77D88B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30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B182C7-3298-F2F9-D207-31FDE1B183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474" b="1247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81F7173-05CF-EA96-A387-1CB8524C4BA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584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DCC105-46F9-AC3A-BAF4-A57CA73F57D2}"/>
              </a:ext>
            </a:extLst>
          </p:cNvPr>
          <p:cNvSpPr txBox="1"/>
          <p:nvPr/>
        </p:nvSpPr>
        <p:spPr>
          <a:xfrm>
            <a:off x="1656708" y="2124257"/>
            <a:ext cx="88785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[YOUR COUNTY] IS INVESTING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IN AMERICAN RESCUE PLAN RESOURCES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8A0D99-F2D8-6803-1C56-A7F12538EE4E}"/>
              </a:ext>
            </a:extLst>
          </p:cNvPr>
          <p:cNvSpPr txBox="1"/>
          <p:nvPr/>
        </p:nvSpPr>
        <p:spPr>
          <a:xfrm>
            <a:off x="1656708" y="3258879"/>
            <a:ext cx="8878584" cy="707886"/>
          </a:xfrm>
          <a:prstGeom prst="rect">
            <a:avLst/>
          </a:prstGeom>
          <a:solidFill>
            <a:srgbClr val="FFD400"/>
          </a:solidFill>
        </p:spPr>
        <p:txBody>
          <a:bodyPr wrap="square" tIns="137160" bIns="137160" rtlCol="0">
            <a:spAutoFit/>
          </a:bodyPr>
          <a:lstStyle/>
          <a:p>
            <a:pPr algn="ctr"/>
            <a:r>
              <a:rPr lang="en-US" sz="2800" b="1" dirty="0">
                <a:latin typeface="Arial Black" panose="020B0604020202020204" pitchFamily="34" charset="0"/>
                <a:cs typeface="Arial Black" panose="020B0604020202020204" pitchFamily="34" charset="0"/>
              </a:rPr>
              <a:t>TO STRENGTHEN [YOUR PROGRAM]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68AE72-8E55-3325-62CE-C82117A379FF}"/>
              </a:ext>
            </a:extLst>
          </p:cNvPr>
          <p:cNvSpPr/>
          <p:nvPr/>
        </p:nvSpPr>
        <p:spPr>
          <a:xfrm>
            <a:off x="2204484" y="1850065"/>
            <a:ext cx="7783032" cy="2817628"/>
          </a:xfrm>
          <a:prstGeom prst="rect">
            <a:avLst/>
          </a:prstGeom>
          <a:noFill/>
          <a:ln w="57150">
            <a:solidFill>
              <a:srgbClr val="FFD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395DB290-3292-DE99-C324-D2D6098FBD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17" t="22660" r="4511" b="21928"/>
          <a:stretch/>
        </p:blipFill>
        <p:spPr>
          <a:xfrm>
            <a:off x="10069033" y="5666886"/>
            <a:ext cx="1763594" cy="83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986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17</Words>
  <Application>Microsoft Macintosh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Black</vt:lpstr>
      <vt:lpstr>Arial Narrow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Katy Hibben</dc:creator>
  <cp:lastModifiedBy>Webmaster</cp:lastModifiedBy>
  <cp:revision>3</cp:revision>
  <dcterms:created xsi:type="dcterms:W3CDTF">2023-03-07T20:48:16Z</dcterms:created>
  <dcterms:modified xsi:type="dcterms:W3CDTF">2023-03-10T00:10:21Z</dcterms:modified>
</cp:coreProperties>
</file>