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9" r:id="rId2"/>
    <p:sldId id="311" r:id="rId3"/>
    <p:sldId id="317" r:id="rId4"/>
    <p:sldId id="309" r:id="rId5"/>
    <p:sldId id="321" r:id="rId6"/>
    <p:sldId id="318" r:id="rId7"/>
    <p:sldId id="319" r:id="rId8"/>
    <p:sldId id="320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53524F"/>
    <a:srgbClr val="686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18" d="100"/>
          <a:sy n="118" d="100"/>
        </p:scale>
        <p:origin x="-1434" y="-24"/>
      </p:cViewPr>
      <p:guideLst>
        <p:guide orient="horz" pos="2160"/>
        <p:guide orient="horz" pos="192"/>
        <p:guide orient="horz" pos="576"/>
        <p:guide pos="2880"/>
        <p:guide pos="192"/>
        <p:guide pos="55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6F4F50-9161-4105-9C25-02403B9B1290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B76E76-6D46-42B8-B195-261B7F3BDACC}">
      <dgm:prSet phldrT="[Text]" custT="1"/>
      <dgm:spPr>
        <a:noFill/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sz="2800" dirty="0" smtClean="0">
              <a:solidFill>
                <a:srgbClr val="53524F"/>
              </a:solidFill>
              <a:latin typeface="Constantia" pitchFamily="18" charset="0"/>
            </a:rPr>
            <a:t>Protecting Americans from Terrorism</a:t>
          </a:r>
          <a:endParaRPr lang="en-US" sz="2800" dirty="0">
            <a:solidFill>
              <a:srgbClr val="53524F"/>
            </a:solidFill>
            <a:latin typeface="Constantia" pitchFamily="18" charset="0"/>
          </a:endParaRPr>
        </a:p>
      </dgm:t>
    </dgm:pt>
    <dgm:pt modelId="{48403A94-5247-43FB-B260-A0828AF50202}" type="parTrans" cxnId="{00A8243D-060D-4EA5-806F-5B5A496E16AD}">
      <dgm:prSet/>
      <dgm:spPr/>
      <dgm:t>
        <a:bodyPr/>
        <a:lstStyle/>
        <a:p>
          <a:endParaRPr lang="en-US"/>
        </a:p>
      </dgm:t>
    </dgm:pt>
    <dgm:pt modelId="{3C2793C3-28EA-4C62-81C6-EAC14F5BBA40}" type="sibTrans" cxnId="{00A8243D-060D-4EA5-806F-5B5A496E16AD}">
      <dgm:prSet/>
      <dgm:spPr/>
      <dgm:t>
        <a:bodyPr/>
        <a:lstStyle/>
        <a:p>
          <a:endParaRPr lang="en-US"/>
        </a:p>
      </dgm:t>
    </dgm:pt>
    <dgm:pt modelId="{5E20A2C2-F499-4B1F-9EBD-EAD10A75E534}">
      <dgm:prSet phldrT="[Text]" custT="1"/>
      <dgm:spPr>
        <a:noFill/>
        <a:ln w="85725" cmpd="thickThin"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sz="2800" dirty="0" smtClean="0">
              <a:solidFill>
                <a:srgbClr val="17375E"/>
              </a:solidFill>
              <a:latin typeface="Constantia" pitchFamily="18" charset="0"/>
            </a:rPr>
            <a:t>Protecting Americans from Violent Crime</a:t>
          </a:r>
          <a:endParaRPr lang="en-US" sz="2800" dirty="0">
            <a:solidFill>
              <a:srgbClr val="17375E"/>
            </a:solidFill>
            <a:latin typeface="Constantia" pitchFamily="18" charset="0"/>
          </a:endParaRPr>
        </a:p>
      </dgm:t>
    </dgm:pt>
    <dgm:pt modelId="{DF79771A-5764-44EE-93BD-C63844405D42}" type="parTrans" cxnId="{69B463C5-99D3-48D0-B14F-A69BEF483784}">
      <dgm:prSet/>
      <dgm:spPr/>
      <dgm:t>
        <a:bodyPr/>
        <a:lstStyle/>
        <a:p>
          <a:endParaRPr lang="en-US"/>
        </a:p>
      </dgm:t>
    </dgm:pt>
    <dgm:pt modelId="{78C3F70F-CA0E-4577-B426-8F96585A6253}" type="sibTrans" cxnId="{69B463C5-99D3-48D0-B14F-A69BEF483784}">
      <dgm:prSet/>
      <dgm:spPr/>
      <dgm:t>
        <a:bodyPr/>
        <a:lstStyle/>
        <a:p>
          <a:endParaRPr lang="en-US"/>
        </a:p>
      </dgm:t>
    </dgm:pt>
    <dgm:pt modelId="{DC86E5CE-8C45-4350-8335-B9BD8D3AED93}">
      <dgm:prSet phldrT="[Text]" custT="1"/>
      <dgm:spPr>
        <a:noFill/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sz="2800" dirty="0" smtClean="0">
              <a:solidFill>
                <a:srgbClr val="53524F"/>
              </a:solidFill>
              <a:latin typeface="Constantia" pitchFamily="18" charset="0"/>
            </a:rPr>
            <a:t>Protecting Americans from Financial Fraud</a:t>
          </a:r>
          <a:endParaRPr lang="en-US" sz="2800" dirty="0">
            <a:solidFill>
              <a:srgbClr val="53524F"/>
            </a:solidFill>
            <a:latin typeface="Constantia" pitchFamily="18" charset="0"/>
          </a:endParaRPr>
        </a:p>
      </dgm:t>
    </dgm:pt>
    <dgm:pt modelId="{E5119BFD-23EE-4D51-B982-619F4CBF5373}" type="parTrans" cxnId="{5DAF8048-F3B7-4C29-92B6-E55E6D182BCB}">
      <dgm:prSet/>
      <dgm:spPr/>
      <dgm:t>
        <a:bodyPr/>
        <a:lstStyle/>
        <a:p>
          <a:endParaRPr lang="en-US"/>
        </a:p>
      </dgm:t>
    </dgm:pt>
    <dgm:pt modelId="{F81F48EC-1555-4E81-A251-5FE38CAFB522}" type="sibTrans" cxnId="{5DAF8048-F3B7-4C29-92B6-E55E6D182BCB}">
      <dgm:prSet/>
      <dgm:spPr/>
      <dgm:t>
        <a:bodyPr/>
        <a:lstStyle/>
        <a:p>
          <a:endParaRPr lang="en-US"/>
        </a:p>
      </dgm:t>
    </dgm:pt>
    <dgm:pt modelId="{7F83547B-10B8-404D-8394-8E3A0FD8A58F}">
      <dgm:prSet phldrT="[Text]" custT="1"/>
      <dgm:spPr>
        <a:noFill/>
        <a:ln w="12700"/>
      </dgm:spPr>
      <dgm:t>
        <a:bodyPr/>
        <a:lstStyle/>
        <a:p>
          <a:r>
            <a:rPr lang="en-US" sz="2800" dirty="0" smtClean="0">
              <a:solidFill>
                <a:srgbClr val="53524F"/>
              </a:solidFill>
              <a:latin typeface="Constantia" pitchFamily="18" charset="0"/>
            </a:rPr>
            <a:t>Protecting the Most Vulnerable Members of Our Society</a:t>
          </a:r>
          <a:endParaRPr lang="en-US" sz="2800" dirty="0">
            <a:solidFill>
              <a:srgbClr val="53524F"/>
            </a:solidFill>
            <a:latin typeface="Constantia" pitchFamily="18" charset="0"/>
          </a:endParaRPr>
        </a:p>
      </dgm:t>
    </dgm:pt>
    <dgm:pt modelId="{5455EA33-1000-414A-89DE-EB9BC7EE1DBA}" type="parTrans" cxnId="{CFA5F051-5A10-4926-9924-D2C487D9D2A3}">
      <dgm:prSet/>
      <dgm:spPr/>
      <dgm:t>
        <a:bodyPr/>
        <a:lstStyle/>
        <a:p>
          <a:endParaRPr lang="en-US"/>
        </a:p>
      </dgm:t>
    </dgm:pt>
    <dgm:pt modelId="{28FEC898-3087-4A88-AAE6-A49E36DA84EC}" type="sibTrans" cxnId="{CFA5F051-5A10-4926-9924-D2C487D9D2A3}">
      <dgm:prSet/>
      <dgm:spPr/>
      <dgm:t>
        <a:bodyPr/>
        <a:lstStyle/>
        <a:p>
          <a:endParaRPr lang="en-US"/>
        </a:p>
      </dgm:t>
    </dgm:pt>
    <dgm:pt modelId="{58F04090-8561-4CD6-B6D5-3F552454E655}" type="pres">
      <dgm:prSet presAssocID="{786F4F50-9161-4105-9C25-02403B9B129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26DC25-BD57-4372-992A-BC0CAB2BA691}" type="pres">
      <dgm:prSet presAssocID="{5EB76E76-6D46-42B8-B195-261B7F3BDACC}" presName="comp" presStyleCnt="0"/>
      <dgm:spPr/>
    </dgm:pt>
    <dgm:pt modelId="{ECE7807D-DE40-44F8-8A6A-D7A3A5F87D2A}" type="pres">
      <dgm:prSet presAssocID="{5EB76E76-6D46-42B8-B195-261B7F3BDACC}" presName="box" presStyleLbl="node1" presStyleIdx="0" presStyleCnt="4"/>
      <dgm:spPr/>
      <dgm:t>
        <a:bodyPr/>
        <a:lstStyle/>
        <a:p>
          <a:endParaRPr lang="en-US"/>
        </a:p>
      </dgm:t>
    </dgm:pt>
    <dgm:pt modelId="{552F5EBC-6DD3-47B9-B81D-978EE337F7A0}" type="pres">
      <dgm:prSet presAssocID="{5EB76E76-6D46-42B8-B195-261B7F3BDACC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097DA5-71C1-4763-9CA3-66077646B785}" type="pres">
      <dgm:prSet presAssocID="{5EB76E76-6D46-42B8-B195-261B7F3BDAC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CC889-52A7-4D86-BAEF-CFB481930592}" type="pres">
      <dgm:prSet presAssocID="{3C2793C3-28EA-4C62-81C6-EAC14F5BBA40}" presName="spacer" presStyleCnt="0"/>
      <dgm:spPr/>
    </dgm:pt>
    <dgm:pt modelId="{27D53F14-01A9-43A2-999A-BA28522C04E6}" type="pres">
      <dgm:prSet presAssocID="{5E20A2C2-F499-4B1F-9EBD-EAD10A75E534}" presName="comp" presStyleCnt="0"/>
      <dgm:spPr/>
    </dgm:pt>
    <dgm:pt modelId="{A5477BB3-25F5-4F3D-83BD-8BF31EDA156C}" type="pres">
      <dgm:prSet presAssocID="{5E20A2C2-F499-4B1F-9EBD-EAD10A75E534}" presName="box" presStyleLbl="node1" presStyleIdx="1" presStyleCnt="4"/>
      <dgm:spPr/>
      <dgm:t>
        <a:bodyPr/>
        <a:lstStyle/>
        <a:p>
          <a:endParaRPr lang="en-US"/>
        </a:p>
      </dgm:t>
    </dgm:pt>
    <dgm:pt modelId="{4C9B2362-447B-49BF-9CB4-B712BBC39647}" type="pres">
      <dgm:prSet presAssocID="{5E20A2C2-F499-4B1F-9EBD-EAD10A75E534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828A3E4-82B4-470A-96BA-F45EE5D19D8C}" type="pres">
      <dgm:prSet presAssocID="{5E20A2C2-F499-4B1F-9EBD-EAD10A75E53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7EC1A-8F77-48B8-8641-0377AE8D872E}" type="pres">
      <dgm:prSet presAssocID="{78C3F70F-CA0E-4577-B426-8F96585A6253}" presName="spacer" presStyleCnt="0"/>
      <dgm:spPr/>
    </dgm:pt>
    <dgm:pt modelId="{5E76458E-0E8D-483B-9E29-7B269CB1D688}" type="pres">
      <dgm:prSet presAssocID="{DC86E5CE-8C45-4350-8335-B9BD8D3AED93}" presName="comp" presStyleCnt="0"/>
      <dgm:spPr/>
    </dgm:pt>
    <dgm:pt modelId="{4D27A17A-6C84-4360-8DBE-04C2766A60C7}" type="pres">
      <dgm:prSet presAssocID="{DC86E5CE-8C45-4350-8335-B9BD8D3AED93}" presName="box" presStyleLbl="node1" presStyleIdx="2" presStyleCnt="4"/>
      <dgm:spPr/>
      <dgm:t>
        <a:bodyPr/>
        <a:lstStyle/>
        <a:p>
          <a:endParaRPr lang="en-US"/>
        </a:p>
      </dgm:t>
    </dgm:pt>
    <dgm:pt modelId="{01DECF3A-6297-4EB8-A4C2-BD63BAE9A5CD}" type="pres">
      <dgm:prSet presAssocID="{DC86E5CE-8C45-4350-8335-B9BD8D3AED93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8F8C36F-B985-40F9-8F91-49148BACE73F}" type="pres">
      <dgm:prSet presAssocID="{DC86E5CE-8C45-4350-8335-B9BD8D3AED9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5F062-3F50-474A-9D0C-3995854FA793}" type="pres">
      <dgm:prSet presAssocID="{F81F48EC-1555-4E81-A251-5FE38CAFB522}" presName="spacer" presStyleCnt="0"/>
      <dgm:spPr/>
    </dgm:pt>
    <dgm:pt modelId="{44E8FD86-F718-402F-B0AA-FC262A99CFB1}" type="pres">
      <dgm:prSet presAssocID="{7F83547B-10B8-404D-8394-8E3A0FD8A58F}" presName="comp" presStyleCnt="0"/>
      <dgm:spPr/>
    </dgm:pt>
    <dgm:pt modelId="{5651DE16-7035-41BE-A16E-A3AB1CED48B6}" type="pres">
      <dgm:prSet presAssocID="{7F83547B-10B8-404D-8394-8E3A0FD8A58F}" presName="box" presStyleLbl="node1" presStyleIdx="3" presStyleCnt="4"/>
      <dgm:spPr/>
      <dgm:t>
        <a:bodyPr/>
        <a:lstStyle/>
        <a:p>
          <a:endParaRPr lang="en-US"/>
        </a:p>
      </dgm:t>
    </dgm:pt>
    <dgm:pt modelId="{1DA7C471-73C7-4D7D-A92A-3442E07D936E}" type="pres">
      <dgm:prSet presAssocID="{7F83547B-10B8-404D-8394-8E3A0FD8A58F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C446B43-765D-4C77-A17F-F137DE7C0F2C}" type="pres">
      <dgm:prSet presAssocID="{7F83547B-10B8-404D-8394-8E3A0FD8A58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EFC524-C3F5-442E-823C-E8DAB38189E8}" type="presOf" srcId="{7F83547B-10B8-404D-8394-8E3A0FD8A58F}" destId="{7C446B43-765D-4C77-A17F-F137DE7C0F2C}" srcOrd="1" destOrd="0" presId="urn:microsoft.com/office/officeart/2005/8/layout/vList4#1"/>
    <dgm:cxn modelId="{B65AFD3C-3606-4665-8DAB-3BA13DFD5B24}" type="presOf" srcId="{5E20A2C2-F499-4B1F-9EBD-EAD10A75E534}" destId="{9828A3E4-82B4-470A-96BA-F45EE5D19D8C}" srcOrd="1" destOrd="0" presId="urn:microsoft.com/office/officeart/2005/8/layout/vList4#1"/>
    <dgm:cxn modelId="{F1CB68AA-805F-486F-853C-5641C6F3F507}" type="presOf" srcId="{7F83547B-10B8-404D-8394-8E3A0FD8A58F}" destId="{5651DE16-7035-41BE-A16E-A3AB1CED48B6}" srcOrd="0" destOrd="0" presId="urn:microsoft.com/office/officeart/2005/8/layout/vList4#1"/>
    <dgm:cxn modelId="{69B463C5-99D3-48D0-B14F-A69BEF483784}" srcId="{786F4F50-9161-4105-9C25-02403B9B1290}" destId="{5E20A2C2-F499-4B1F-9EBD-EAD10A75E534}" srcOrd="1" destOrd="0" parTransId="{DF79771A-5764-44EE-93BD-C63844405D42}" sibTransId="{78C3F70F-CA0E-4577-B426-8F96585A6253}"/>
    <dgm:cxn modelId="{98E02CA3-71AC-4575-8517-E96575569957}" type="presOf" srcId="{5E20A2C2-F499-4B1F-9EBD-EAD10A75E534}" destId="{A5477BB3-25F5-4F3D-83BD-8BF31EDA156C}" srcOrd="0" destOrd="0" presId="urn:microsoft.com/office/officeart/2005/8/layout/vList4#1"/>
    <dgm:cxn modelId="{00A8243D-060D-4EA5-806F-5B5A496E16AD}" srcId="{786F4F50-9161-4105-9C25-02403B9B1290}" destId="{5EB76E76-6D46-42B8-B195-261B7F3BDACC}" srcOrd="0" destOrd="0" parTransId="{48403A94-5247-43FB-B260-A0828AF50202}" sibTransId="{3C2793C3-28EA-4C62-81C6-EAC14F5BBA40}"/>
    <dgm:cxn modelId="{CC98A7AC-4ADF-4D51-B147-0F5402D3DD15}" type="presOf" srcId="{DC86E5CE-8C45-4350-8335-B9BD8D3AED93}" destId="{4D27A17A-6C84-4360-8DBE-04C2766A60C7}" srcOrd="0" destOrd="0" presId="urn:microsoft.com/office/officeart/2005/8/layout/vList4#1"/>
    <dgm:cxn modelId="{61661FC1-9A1E-441F-A556-B497DAA72B0C}" type="presOf" srcId="{786F4F50-9161-4105-9C25-02403B9B1290}" destId="{58F04090-8561-4CD6-B6D5-3F552454E655}" srcOrd="0" destOrd="0" presId="urn:microsoft.com/office/officeart/2005/8/layout/vList4#1"/>
    <dgm:cxn modelId="{CFA5F051-5A10-4926-9924-D2C487D9D2A3}" srcId="{786F4F50-9161-4105-9C25-02403B9B1290}" destId="{7F83547B-10B8-404D-8394-8E3A0FD8A58F}" srcOrd="3" destOrd="0" parTransId="{5455EA33-1000-414A-89DE-EB9BC7EE1DBA}" sibTransId="{28FEC898-3087-4A88-AAE6-A49E36DA84EC}"/>
    <dgm:cxn modelId="{5DAF8048-F3B7-4C29-92B6-E55E6D182BCB}" srcId="{786F4F50-9161-4105-9C25-02403B9B1290}" destId="{DC86E5CE-8C45-4350-8335-B9BD8D3AED93}" srcOrd="2" destOrd="0" parTransId="{E5119BFD-23EE-4D51-B982-619F4CBF5373}" sibTransId="{F81F48EC-1555-4E81-A251-5FE38CAFB522}"/>
    <dgm:cxn modelId="{F0DA8C45-4971-4E4C-9A7E-93332130A8D0}" type="presOf" srcId="{DC86E5CE-8C45-4350-8335-B9BD8D3AED93}" destId="{08F8C36F-B985-40F9-8F91-49148BACE73F}" srcOrd="1" destOrd="0" presId="urn:microsoft.com/office/officeart/2005/8/layout/vList4#1"/>
    <dgm:cxn modelId="{580EE645-1AE0-41CF-84AF-1CF34362B7B8}" type="presOf" srcId="{5EB76E76-6D46-42B8-B195-261B7F3BDACC}" destId="{ECE7807D-DE40-44F8-8A6A-D7A3A5F87D2A}" srcOrd="0" destOrd="0" presId="urn:microsoft.com/office/officeart/2005/8/layout/vList4#1"/>
    <dgm:cxn modelId="{08DDCBB7-27D1-4074-86B4-0B173FECAADD}" type="presOf" srcId="{5EB76E76-6D46-42B8-B195-261B7F3BDACC}" destId="{D1097DA5-71C1-4763-9CA3-66077646B785}" srcOrd="1" destOrd="0" presId="urn:microsoft.com/office/officeart/2005/8/layout/vList4#1"/>
    <dgm:cxn modelId="{3904D759-E52B-45B6-904D-7CE29A69DB9C}" type="presParOf" srcId="{58F04090-8561-4CD6-B6D5-3F552454E655}" destId="{E426DC25-BD57-4372-992A-BC0CAB2BA691}" srcOrd="0" destOrd="0" presId="urn:microsoft.com/office/officeart/2005/8/layout/vList4#1"/>
    <dgm:cxn modelId="{E27BB114-DFF8-436E-A4C8-9503720BE80D}" type="presParOf" srcId="{E426DC25-BD57-4372-992A-BC0CAB2BA691}" destId="{ECE7807D-DE40-44F8-8A6A-D7A3A5F87D2A}" srcOrd="0" destOrd="0" presId="urn:microsoft.com/office/officeart/2005/8/layout/vList4#1"/>
    <dgm:cxn modelId="{9A2A4615-C019-414F-BCE5-E29DCB691837}" type="presParOf" srcId="{E426DC25-BD57-4372-992A-BC0CAB2BA691}" destId="{552F5EBC-6DD3-47B9-B81D-978EE337F7A0}" srcOrd="1" destOrd="0" presId="urn:microsoft.com/office/officeart/2005/8/layout/vList4#1"/>
    <dgm:cxn modelId="{62750A5E-AC71-4501-8146-037CC7C4CFDD}" type="presParOf" srcId="{E426DC25-BD57-4372-992A-BC0CAB2BA691}" destId="{D1097DA5-71C1-4763-9CA3-66077646B785}" srcOrd="2" destOrd="0" presId="urn:microsoft.com/office/officeart/2005/8/layout/vList4#1"/>
    <dgm:cxn modelId="{EBAEADD5-EDCC-4B62-BAD6-1BB7E4A3B458}" type="presParOf" srcId="{58F04090-8561-4CD6-B6D5-3F552454E655}" destId="{E34CC889-52A7-4D86-BAEF-CFB481930592}" srcOrd="1" destOrd="0" presId="urn:microsoft.com/office/officeart/2005/8/layout/vList4#1"/>
    <dgm:cxn modelId="{FA658BD5-F792-4901-84F9-464DA8EBB536}" type="presParOf" srcId="{58F04090-8561-4CD6-B6D5-3F552454E655}" destId="{27D53F14-01A9-43A2-999A-BA28522C04E6}" srcOrd="2" destOrd="0" presId="urn:microsoft.com/office/officeart/2005/8/layout/vList4#1"/>
    <dgm:cxn modelId="{52E8A8B9-E4DA-4FB6-B065-58F41DF9E344}" type="presParOf" srcId="{27D53F14-01A9-43A2-999A-BA28522C04E6}" destId="{A5477BB3-25F5-4F3D-83BD-8BF31EDA156C}" srcOrd="0" destOrd="0" presId="urn:microsoft.com/office/officeart/2005/8/layout/vList4#1"/>
    <dgm:cxn modelId="{FDAE0752-ACAD-4BB3-A43E-127EFCED0F57}" type="presParOf" srcId="{27D53F14-01A9-43A2-999A-BA28522C04E6}" destId="{4C9B2362-447B-49BF-9CB4-B712BBC39647}" srcOrd="1" destOrd="0" presId="urn:microsoft.com/office/officeart/2005/8/layout/vList4#1"/>
    <dgm:cxn modelId="{F76C671A-CE04-476D-95FC-FB658873BACC}" type="presParOf" srcId="{27D53F14-01A9-43A2-999A-BA28522C04E6}" destId="{9828A3E4-82B4-470A-96BA-F45EE5D19D8C}" srcOrd="2" destOrd="0" presId="urn:microsoft.com/office/officeart/2005/8/layout/vList4#1"/>
    <dgm:cxn modelId="{28156360-D015-45F8-8D7F-B7E5DF643C74}" type="presParOf" srcId="{58F04090-8561-4CD6-B6D5-3F552454E655}" destId="{6517EC1A-8F77-48B8-8641-0377AE8D872E}" srcOrd="3" destOrd="0" presId="urn:microsoft.com/office/officeart/2005/8/layout/vList4#1"/>
    <dgm:cxn modelId="{FDF5B704-623F-44EC-B421-232B82D46BEC}" type="presParOf" srcId="{58F04090-8561-4CD6-B6D5-3F552454E655}" destId="{5E76458E-0E8D-483B-9E29-7B269CB1D688}" srcOrd="4" destOrd="0" presId="urn:microsoft.com/office/officeart/2005/8/layout/vList4#1"/>
    <dgm:cxn modelId="{90D28A81-2ECA-41CC-8865-4189E9164482}" type="presParOf" srcId="{5E76458E-0E8D-483B-9E29-7B269CB1D688}" destId="{4D27A17A-6C84-4360-8DBE-04C2766A60C7}" srcOrd="0" destOrd="0" presId="urn:microsoft.com/office/officeart/2005/8/layout/vList4#1"/>
    <dgm:cxn modelId="{B62D4AB9-9EC9-4849-9969-2A7D2EEF65A2}" type="presParOf" srcId="{5E76458E-0E8D-483B-9E29-7B269CB1D688}" destId="{01DECF3A-6297-4EB8-A4C2-BD63BAE9A5CD}" srcOrd="1" destOrd="0" presId="urn:microsoft.com/office/officeart/2005/8/layout/vList4#1"/>
    <dgm:cxn modelId="{92BCF4AF-A320-4550-AC85-DF629021BE79}" type="presParOf" srcId="{5E76458E-0E8D-483B-9E29-7B269CB1D688}" destId="{08F8C36F-B985-40F9-8F91-49148BACE73F}" srcOrd="2" destOrd="0" presId="urn:microsoft.com/office/officeart/2005/8/layout/vList4#1"/>
    <dgm:cxn modelId="{BFE75CEB-3DA4-4F06-A4AF-55C052172C28}" type="presParOf" srcId="{58F04090-8561-4CD6-B6D5-3F552454E655}" destId="{C675F062-3F50-474A-9D0C-3995854FA793}" srcOrd="5" destOrd="0" presId="urn:microsoft.com/office/officeart/2005/8/layout/vList4#1"/>
    <dgm:cxn modelId="{DD75F455-CAFF-42BA-AD69-BEEC386FC939}" type="presParOf" srcId="{58F04090-8561-4CD6-B6D5-3F552454E655}" destId="{44E8FD86-F718-402F-B0AA-FC262A99CFB1}" srcOrd="6" destOrd="0" presId="urn:microsoft.com/office/officeart/2005/8/layout/vList4#1"/>
    <dgm:cxn modelId="{86DE997F-1265-4AC4-AFCA-B809311490B7}" type="presParOf" srcId="{44E8FD86-F718-402F-B0AA-FC262A99CFB1}" destId="{5651DE16-7035-41BE-A16E-A3AB1CED48B6}" srcOrd="0" destOrd="0" presId="urn:microsoft.com/office/officeart/2005/8/layout/vList4#1"/>
    <dgm:cxn modelId="{25D1F1D4-CDE0-42FA-B710-3A54D32B1E8E}" type="presParOf" srcId="{44E8FD86-F718-402F-B0AA-FC262A99CFB1}" destId="{1DA7C471-73C7-4D7D-A92A-3442E07D936E}" srcOrd="1" destOrd="0" presId="urn:microsoft.com/office/officeart/2005/8/layout/vList4#1"/>
    <dgm:cxn modelId="{D3BE0C71-8E04-486A-B9A5-4FCB369EB2E9}" type="presParOf" srcId="{44E8FD86-F718-402F-B0AA-FC262A99CFB1}" destId="{7C446B43-765D-4C77-A17F-F137DE7C0F2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7807D-DE40-44F8-8A6A-D7A3A5F87D2A}">
      <dsp:nvSpPr>
        <dsp:cNvPr id="0" name=""/>
        <dsp:cNvSpPr/>
      </dsp:nvSpPr>
      <dsp:spPr>
        <a:xfrm>
          <a:off x="0" y="0"/>
          <a:ext cx="6400800" cy="94456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53524F"/>
              </a:solidFill>
              <a:latin typeface="Constantia" pitchFamily="18" charset="0"/>
            </a:rPr>
            <a:t>Protecting Americans from Terrorism</a:t>
          </a:r>
          <a:endParaRPr lang="en-US" sz="2800" kern="1200" dirty="0">
            <a:solidFill>
              <a:srgbClr val="53524F"/>
            </a:solidFill>
            <a:latin typeface="Constantia" pitchFamily="18" charset="0"/>
          </a:endParaRPr>
        </a:p>
      </dsp:txBody>
      <dsp:txXfrm>
        <a:off x="1374616" y="0"/>
        <a:ext cx="5026183" cy="944562"/>
      </dsp:txXfrm>
    </dsp:sp>
    <dsp:sp modelId="{552F5EBC-6DD3-47B9-B81D-978EE337F7A0}">
      <dsp:nvSpPr>
        <dsp:cNvPr id="0" name=""/>
        <dsp:cNvSpPr/>
      </dsp:nvSpPr>
      <dsp:spPr>
        <a:xfrm>
          <a:off x="94456" y="94456"/>
          <a:ext cx="1280160" cy="7556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77BB3-25F5-4F3D-83BD-8BF31EDA156C}">
      <dsp:nvSpPr>
        <dsp:cNvPr id="0" name=""/>
        <dsp:cNvSpPr/>
      </dsp:nvSpPr>
      <dsp:spPr>
        <a:xfrm>
          <a:off x="0" y="1039018"/>
          <a:ext cx="6400800" cy="944562"/>
        </a:xfrm>
        <a:prstGeom prst="roundRect">
          <a:avLst>
            <a:gd name="adj" fmla="val 10000"/>
          </a:avLst>
        </a:prstGeom>
        <a:noFill/>
        <a:ln w="85725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17375E"/>
              </a:solidFill>
              <a:latin typeface="Constantia" pitchFamily="18" charset="0"/>
            </a:rPr>
            <a:t>Protecting Americans from Violent Crime</a:t>
          </a:r>
          <a:endParaRPr lang="en-US" sz="2800" kern="1200" dirty="0">
            <a:solidFill>
              <a:srgbClr val="17375E"/>
            </a:solidFill>
            <a:latin typeface="Constantia" pitchFamily="18" charset="0"/>
          </a:endParaRPr>
        </a:p>
      </dsp:txBody>
      <dsp:txXfrm>
        <a:off x="1374616" y="1039018"/>
        <a:ext cx="5026183" cy="944562"/>
      </dsp:txXfrm>
    </dsp:sp>
    <dsp:sp modelId="{4C9B2362-447B-49BF-9CB4-B712BBC39647}">
      <dsp:nvSpPr>
        <dsp:cNvPr id="0" name=""/>
        <dsp:cNvSpPr/>
      </dsp:nvSpPr>
      <dsp:spPr>
        <a:xfrm>
          <a:off x="94456" y="1133474"/>
          <a:ext cx="1280160" cy="7556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7A17A-6C84-4360-8DBE-04C2766A60C7}">
      <dsp:nvSpPr>
        <dsp:cNvPr id="0" name=""/>
        <dsp:cNvSpPr/>
      </dsp:nvSpPr>
      <dsp:spPr>
        <a:xfrm>
          <a:off x="0" y="2078037"/>
          <a:ext cx="6400800" cy="94456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53524F"/>
              </a:solidFill>
              <a:latin typeface="Constantia" pitchFamily="18" charset="0"/>
            </a:rPr>
            <a:t>Protecting Americans from Financial Fraud</a:t>
          </a:r>
          <a:endParaRPr lang="en-US" sz="2800" kern="1200" dirty="0">
            <a:solidFill>
              <a:srgbClr val="53524F"/>
            </a:solidFill>
            <a:latin typeface="Constantia" pitchFamily="18" charset="0"/>
          </a:endParaRPr>
        </a:p>
      </dsp:txBody>
      <dsp:txXfrm>
        <a:off x="1374616" y="2078037"/>
        <a:ext cx="5026183" cy="944562"/>
      </dsp:txXfrm>
    </dsp:sp>
    <dsp:sp modelId="{01DECF3A-6297-4EB8-A4C2-BD63BAE9A5CD}">
      <dsp:nvSpPr>
        <dsp:cNvPr id="0" name=""/>
        <dsp:cNvSpPr/>
      </dsp:nvSpPr>
      <dsp:spPr>
        <a:xfrm>
          <a:off x="94456" y="2172493"/>
          <a:ext cx="1280160" cy="7556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1DE16-7035-41BE-A16E-A3AB1CED48B6}">
      <dsp:nvSpPr>
        <dsp:cNvPr id="0" name=""/>
        <dsp:cNvSpPr/>
      </dsp:nvSpPr>
      <dsp:spPr>
        <a:xfrm>
          <a:off x="0" y="3117056"/>
          <a:ext cx="6400800" cy="94456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53524F"/>
              </a:solidFill>
              <a:latin typeface="Constantia" pitchFamily="18" charset="0"/>
            </a:rPr>
            <a:t>Protecting the Most Vulnerable Members of Our Society</a:t>
          </a:r>
          <a:endParaRPr lang="en-US" sz="2800" kern="1200" dirty="0">
            <a:solidFill>
              <a:srgbClr val="53524F"/>
            </a:solidFill>
            <a:latin typeface="Constantia" pitchFamily="18" charset="0"/>
          </a:endParaRPr>
        </a:p>
      </dsp:txBody>
      <dsp:txXfrm>
        <a:off x="1374616" y="3117056"/>
        <a:ext cx="5026183" cy="944562"/>
      </dsp:txXfrm>
    </dsp:sp>
    <dsp:sp modelId="{1DA7C471-73C7-4D7D-A92A-3442E07D936E}">
      <dsp:nvSpPr>
        <dsp:cNvPr id="0" name=""/>
        <dsp:cNvSpPr/>
      </dsp:nvSpPr>
      <dsp:spPr>
        <a:xfrm>
          <a:off x="94456" y="3211512"/>
          <a:ext cx="1280160" cy="7556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B7C68-5177-4166-8992-C768D6AADE2E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9DC53-EF6F-4AC3-B95F-6B2FA47630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53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A4B5-D6A1-4330-90CF-A3132D7E1D9E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B76-4B5E-41A5-A237-1B27C74E7E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16877" y="222738"/>
            <a:ext cx="2983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U.S. Department of Justice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Bureau of Alcohol, Tobacco, Firearms and Explosives</a:t>
            </a:r>
            <a:endParaRPr lang="en-US" sz="1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3" descr="ATFSea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032" y="304800"/>
            <a:ext cx="501396" cy="50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 userDrawn="1"/>
        </p:nvCxnSpPr>
        <p:spPr>
          <a:xfrm>
            <a:off x="304800" y="914400"/>
            <a:ext cx="8534400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04800" y="968826"/>
            <a:ext cx="8534400" cy="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A4B5-D6A1-4330-90CF-A3132D7E1D9E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B76-4B5E-41A5-A237-1B27C74E7E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A4B5-D6A1-4330-90CF-A3132D7E1D9E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B76-4B5E-41A5-A237-1B27C74E7E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A4B5-D6A1-4330-90CF-A3132D7E1D9E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B76-4B5E-41A5-A237-1B27C74E7E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A4B5-D6A1-4330-90CF-A3132D7E1D9E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B76-4B5E-41A5-A237-1B27C74E7E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A4B5-D6A1-4330-90CF-A3132D7E1D9E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B76-4B5E-41A5-A237-1B27C74E7E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A4B5-D6A1-4330-90CF-A3132D7E1D9E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B76-4B5E-41A5-A237-1B27C74E7E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A4B5-D6A1-4330-90CF-A3132D7E1D9E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B76-4B5E-41A5-A237-1B27C74E7E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A4B5-D6A1-4330-90CF-A3132D7E1D9E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B76-4B5E-41A5-A237-1B27C74E7E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A4B5-D6A1-4330-90CF-A3132D7E1D9E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B76-4B5E-41A5-A237-1B27C74E7E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A4B5-D6A1-4330-90CF-A3132D7E1D9E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B76-4B5E-41A5-A237-1B27C74E7E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BA4B5-D6A1-4330-90CF-A3132D7E1D9E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1AB76-4B5E-41A5-A237-1B27C74E7E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6877" y="222738"/>
            <a:ext cx="2983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U.S. Department of Justice</a:t>
            </a:r>
          </a:p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Bureau of Alcohol, Tobacco, Firearms and Explosives</a:t>
            </a:r>
            <a:endParaRPr lang="en-US" sz="1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3" descr="ATFSeal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032" y="304800"/>
            <a:ext cx="501396" cy="50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 userDrawn="1"/>
        </p:nvCxnSpPr>
        <p:spPr>
          <a:xfrm>
            <a:off x="304800" y="914400"/>
            <a:ext cx="8534400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04800" y="968826"/>
            <a:ext cx="8534400" cy="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over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1143000"/>
            <a:ext cx="716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ATF and  ESF #13</a:t>
            </a:r>
            <a:endParaRPr lang="en-US" sz="9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F PP Background2.jpg"/>
          <p:cNvPicPr>
            <a:picLocks noChangeAspect="1"/>
          </p:cNvPicPr>
          <p:nvPr/>
        </p:nvPicPr>
        <p:blipFill>
          <a:blip r:embed="rId2" cstate="print"/>
          <a:srcRect l="1667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0668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FOUR PRIORITIES GUIDE DOJ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371600" y="1676400"/>
          <a:ext cx="6400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54864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ATF IS WORKING WITH DOJ  TO SERVE AS THE</a:t>
            </a:r>
          </a:p>
          <a:p>
            <a:pPr algn="ctr"/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PLATFORM TO IMPACT and REDUCE VIOLENT CRIME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71" t="18056" r="3571" b="5556"/>
          <a:stretch>
            <a:fillRect/>
          </a:stretch>
        </p:blipFill>
        <p:spPr bwMode="auto">
          <a:xfrm>
            <a:off x="381000" y="1828800"/>
            <a:ext cx="838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12192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SMART ON CRIME - FRONTLINE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F PP Background2.jpg"/>
          <p:cNvPicPr>
            <a:picLocks noChangeAspect="1"/>
          </p:cNvPicPr>
          <p:nvPr/>
        </p:nvPicPr>
        <p:blipFill>
          <a:blip r:embed="rId2" cstate="print"/>
          <a:srcRect l="1667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066800"/>
            <a:ext cx="89154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algn="ctr"/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FRONTLINE</a:t>
            </a:r>
          </a:p>
          <a:p>
            <a:pPr marL="396875" algn="ctr"/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Bureau of Alcohol, Tobacco, Firearms and Explosives</a:t>
            </a:r>
          </a:p>
          <a:p>
            <a:pPr marL="396875" algn="ctr"/>
            <a:endParaRPr lang="en-US" sz="1000" i="1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marL="396875" algn="ctr"/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endParaRPr lang="en-US" sz="2000" i="1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200400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Primary Mission:  PROTECT AMERICANS </a:t>
            </a:r>
            <a:r>
              <a:rPr lang="en-US" sz="3600" i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from violent gun crime, acts of arson, and the criminal misuse of explosives; and to regulate the firearms and explosives industries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F PP Background2.jpg"/>
          <p:cNvPicPr>
            <a:picLocks noChangeAspect="1"/>
          </p:cNvPicPr>
          <p:nvPr/>
        </p:nvPicPr>
        <p:blipFill>
          <a:blip r:embed="rId2" cstate="print"/>
          <a:srcRect l="1667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1066800"/>
            <a:ext cx="7772400" cy="13620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EMERGENCY SUPPORT FUNCTION #13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4" name="Picture 2" descr="C:\Documents and Settings\cefelski\My Documents\ESF\Admin\ESF Wall pics\DSC_0954 lighten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895600"/>
            <a:ext cx="4835525" cy="3429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9" descr="C:\Documents and Settings\pdallen\Local Settings\Temporary Internet Files\Content.Outlook\3HHT4VTD\sealdoj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743200"/>
            <a:ext cx="1994338" cy="180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C:\Documents and Settings\pdallen\Local Settings\Temporary Internet Files\Content.Outlook\3HHT4VTD\ATF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724400"/>
            <a:ext cx="1837129" cy="16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F PP Background2.jpg"/>
          <p:cNvPicPr>
            <a:picLocks noChangeAspect="1"/>
          </p:cNvPicPr>
          <p:nvPr/>
        </p:nvPicPr>
        <p:blipFill>
          <a:blip r:embed="rId2" cstate="print"/>
          <a:srcRect l="1667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4600" y="274638"/>
            <a:ext cx="6172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FEMA ESF Structure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04800" y="1447800"/>
            <a:ext cx="8229600" cy="52578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#1 – Transportation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#2 – Communications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#3 – Public Works and Engineering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#4 – Fire Fighting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#5 – Emergency Management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#6 – Mass Care,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 Assistance, Housing and Human service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#7 – Logistics and Resource Support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#8 – Public Health and Medical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#9 – Search and Rescue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#10 – Oil and Hazardous Materials Response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#11 – Agriculture and Natural Resources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#12 – Energy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#13 – Public Safety and Security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#14 – Long Term Community Recovery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#15 – External Affairs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F PP Background2.jpg"/>
          <p:cNvPicPr>
            <a:picLocks noChangeAspect="1"/>
          </p:cNvPicPr>
          <p:nvPr/>
        </p:nvPicPr>
        <p:blipFill>
          <a:blip r:embed="rId2" cstate="print"/>
          <a:srcRect l="1667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00400" y="228600"/>
            <a:ext cx="5029194" cy="8493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FEMA  Organization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4" name="Picture 3" descr="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143000"/>
            <a:ext cx="9144001" cy="5715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F PP Background2.jpg"/>
          <p:cNvPicPr>
            <a:picLocks noChangeAspect="1"/>
          </p:cNvPicPr>
          <p:nvPr/>
        </p:nvPicPr>
        <p:blipFill>
          <a:blip r:embed="rId2" cstate="print"/>
          <a:srcRect l="1667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3" name="Title 10"/>
          <p:cNvSpPr txBox="1">
            <a:spLocks/>
          </p:cNvSpPr>
          <p:nvPr/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ESF#13 Operations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4" name="Content Placeholder 11"/>
          <p:cNvSpPr txBox="1">
            <a:spLocks/>
          </p:cNvSpPr>
          <p:nvPr/>
        </p:nvSpPr>
        <p:spPr>
          <a:xfrm>
            <a:off x="304800" y="2057400"/>
            <a:ext cx="88392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National Coordination Center (NCC)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ATF National Commander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National Response Coordination Center (NRCC)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ESF#13 representative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Regional Response Coordination Centers (RRCC)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Regional Law Enforcement Coordinators (SAs)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Field Coordinators (Civilian Contractors)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Joint Field Offices (JFO)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Law Enforcement Staging Areas (LESA)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NACo Document" ma:contentTypeID="0x01010002829C84FCC62B4B80B39C14BCB14B79005EB22A05FEE6B04A8084566C227CB00A" ma:contentTypeVersion="24" ma:contentTypeDescription="" ma:contentTypeScope="" ma:versionID="bab4bd01f0c6d9c0ba065b422d504908">
  <xsd:schema xmlns:xsd="http://www.w3.org/2001/XMLSchema" xmlns:xs="http://www.w3.org/2001/XMLSchema" xmlns:p="http://schemas.microsoft.com/office/2006/metadata/properties" xmlns:ns1="http://schemas.microsoft.com/sharepoint/v3" xmlns:ns2="970f6643-c92b-418f-b7eb-e9b0fe84fc76" targetNamespace="http://schemas.microsoft.com/office/2006/metadata/properties" ma:root="true" ma:fieldsID="4090ee2a866023f8c3e247d72fa5d596" ns1:_="" ns2:_="">
    <xsd:import namespace="http://schemas.microsoft.com/sharepoint/v3"/>
    <xsd:import namespace="970f6643-c92b-418f-b7eb-e9b0fe84fc76"/>
    <xsd:element name="properties">
      <xsd:complexType>
        <xsd:sequence>
          <xsd:element name="documentManagement">
            <xsd:complexType>
              <xsd:all>
                <xsd:element ref="ns1:PublishingRollupImage" minOccurs="0"/>
                <xsd:element ref="ns2:Document_x0020_Type" minOccurs="0"/>
                <xsd:element ref="ns2:c039fdd984f240c985a025e7b4053e51" minOccurs="0"/>
                <xsd:element ref="ns2:i4ffa091575342bb843af3f574311767" minOccurs="0"/>
                <xsd:element ref="ns2:hbfb9bc49a9f436a951da7b486f67af0" minOccurs="0"/>
                <xsd:element ref="ns2:d0843264bdca42fcbee3905bbdfaed52" minOccurs="0"/>
                <xsd:element ref="ns2:IssueArea" minOccurs="0"/>
                <xsd:element ref="ns2:bb3d20acec1a4afdab9328a09eac5629" minOccurs="0"/>
                <xsd:element ref="ns2:j9fb7855cfdf4568b8d5b7735504dc7b" minOccurs="0"/>
                <xsd:element ref="ns2:h6ec63903ea94291a9ab657777347f64" minOccurs="0"/>
                <xsd:element ref="ns2:a5c74b0c5674401cbbd4bf066ea1724b" minOccurs="0"/>
                <xsd:element ref="ns2:TaxCatchAll" minOccurs="0"/>
                <xsd:element ref="ns2:mf8065d11ce64fd18a1b03d44b9c7d9d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RollupImage" ma:index="2" nillable="true" ma:displayName="Rollup Image" ma:description="" ma:internalName="PublishingRollup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0f6643-c92b-418f-b7eb-e9b0fe84fc7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3" nillable="true" ma:displayName="DocumentType" ma:format="Dropdown" ma:internalName="Document_x0020_Type">
      <xsd:simpleType>
        <xsd:restriction base="dms:Choice">
          <xsd:enumeration value="-"/>
          <xsd:enumeration value="Advocacy"/>
          <xsd:enumeration value="Archive"/>
          <xsd:enumeration value="Award"/>
          <xsd:enumeration value="Article"/>
          <xsd:enumeration value="Bulletin"/>
          <xsd:enumeration value="Congressional Letter"/>
          <xsd:enumeration value="Congressional Testimony"/>
          <xsd:enumeration value="County Program"/>
          <xsd:enumeration value="e-Bulletin"/>
          <xsd:enumeration value="Fact Sheet"/>
          <xsd:enumeration value="Grant Opportunity"/>
          <xsd:enumeration value="Issue Brief"/>
          <xsd:enumeration value="Meeting/Event"/>
          <xsd:enumeration value="Newsletter"/>
          <xsd:enumeration value="Other Resource"/>
          <xsd:enumeration value="Outside Resource"/>
          <xsd:enumeration value="Platform"/>
          <xsd:enumeration value="Presentation"/>
          <xsd:enumeration value="Publication"/>
          <xsd:enumeration value="Resource"/>
          <xsd:enumeration value="Survey"/>
          <xsd:enumeration value="Webinar Presentation"/>
          <xsd:enumeration value="Workshop Presentation"/>
        </xsd:restriction>
      </xsd:simpleType>
    </xsd:element>
    <xsd:element name="c039fdd984f240c985a025e7b4053e51" ma:index="14" nillable="true" ma:taxonomy="true" ma:internalName="c039fdd984f240c985a025e7b4053e51" ma:taxonomyFieldName="Demographics" ma:displayName="Demographic" ma:default="" ma:fieldId="{c039fdd9-84f2-40c9-85a0-25e7b4053e51}" ma:sspId="abb0c844-378b-4d62-ab96-2571d315d33d" ma:termSetId="51253efa-7be8-4c49-9db2-434acb348bb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4ffa091575342bb843af3f574311767" ma:index="16" nillable="true" ma:taxonomy="true" ma:internalName="i4ffa091575342bb843af3f574311767" ma:taxonomyFieldName="PrimaryIssueArea" ma:displayName="IssueAreaA" ma:default="" ma:fieldId="{24ffa091-5753-42bb-843a-f3f574311767}" ma:sspId="abb0c844-378b-4d62-ab96-2571d315d33d" ma:termSetId="1267c6da-9691-43e2-a842-86c892eb2b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bfb9bc49a9f436a951da7b486f67af0" ma:index="18" nillable="true" ma:taxonomy="true" ma:internalName="hbfb9bc49a9f436a951da7b486f67af0" ma:taxonomyFieldName="SecondaryIssueArea" ma:displayName="IssueAreaB" ma:default="" ma:fieldId="{1bfb9bc4-9a9f-436a-951d-a7b486f67af0}" ma:sspId="abb0c844-378b-4d62-ab96-2571d315d33d" ma:termSetId="1267c6da-9691-43e2-a842-86c892eb2b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843264bdca42fcbee3905bbdfaed52" ma:index="20" nillable="true" ma:taxonomy="true" ma:internalName="d0843264bdca42fcbee3905bbdfaed52" ma:taxonomyFieldName="TertiaryIssueArea" ma:displayName="IssueAreaC" ma:default="" ma:fieldId="{d0843264-bdca-42fc-bee3-905bbdfaed52}" ma:sspId="abb0c844-378b-4d62-ab96-2571d315d33d" ma:termSetId="1267c6da-9691-43e2-a842-86c892eb2b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ssueArea" ma:index="21" nillable="true" ma:displayName="IssueArea" ma:description="Legislative Policy &amp; Steering Committeees" ma:internalName="IssueAre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griculture/Rural Affairs"/>
                    <xsd:enumeration value="Community/Economic Development"/>
                    <xsd:enumeration value="Emergency Management"/>
                    <xsd:enumeration value="Energy/Environment/Land Use"/>
                    <xsd:enumeration value="Finance/Intergovernmental Affairs"/>
                    <xsd:enumeration value="Health"/>
                    <xsd:enumeration value="Housing"/>
                    <xsd:enumeration value="Homeland Security"/>
                    <xsd:enumeration value="Human Services/Education"/>
                    <xsd:enumeration value="Justice/Public Safety"/>
                    <xsd:enumeration value="Labor/Employment"/>
                    <xsd:enumeration value="Public Lands"/>
                    <xsd:enumeration value="Restore the Partnership"/>
                    <xsd:enumeration value="Telecommunications/Technology"/>
                    <xsd:enumeration value="Transportation"/>
                    <xsd:enumeration value="LUCC"/>
                    <xsd:enumeration value="RAC"/>
                    <xsd:enumeration value="WIR"/>
                    <xsd:enumeration value="ALL"/>
                  </xsd:restriction>
                </xsd:simpleType>
              </xsd:element>
            </xsd:sequence>
          </xsd:extension>
        </xsd:complexContent>
      </xsd:complexType>
    </xsd:element>
    <xsd:element name="bb3d20acec1a4afdab9328a09eac5629" ma:index="22" nillable="true" ma:taxonomy="true" ma:internalName="bb3d20acec1a4afdab9328a09eac5629" ma:taxonomyFieldName="Region" ma:displayName="Regions" ma:default="" ma:fieldId="{bb3d20ac-ec1a-4afd-ab93-28a09eac5629}" ma:sspId="abb0c844-378b-4d62-ab96-2571d315d33d" ma:termSetId="3cca13de-dc1b-4018-959b-0174c3cae5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9fb7855cfdf4568b8d5b7735504dc7b" ma:index="24" nillable="true" ma:taxonomy="true" ma:internalName="j9fb7855cfdf4568b8d5b7735504dc7b" ma:taxonomyFieldName="Awards" ma:displayName="Awards" ma:default="" ma:fieldId="{39fb7855-cfdf-4568-b8d5-b7735504dc7b}" ma:sspId="abb0c844-378b-4d62-ab96-2571d315d33d" ma:termSetId="72337c8a-09a1-4aa6-89ca-22bdfade6f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6ec63903ea94291a9ab657777347f64" ma:index="25" nillable="true" ma:taxonomy="true" ma:internalName="h6ec63903ea94291a9ab657777347f64" ma:taxonomyFieldName="Content_x0020_Type" ma:displayName="ContentType" ma:default="" ma:fieldId="{16ec6390-3ea9-4291-a9ab-657777347f64}" ma:sspId="abb0c844-378b-4d62-ab96-2571d315d33d" ma:termSetId="86191ef9-7569-4df4-9ae4-fab1421c002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5c74b0c5674401cbbd4bf066ea1724b" ma:index="26" nillable="true" ma:taxonomy="true" ma:internalName="a5c74b0c5674401cbbd4bf066ea1724b" ma:taxonomyFieldName="Events" ma:displayName="Events" ma:default="" ma:fieldId="{a5c74b0c-5674-401c-bbd4-bf066ea1724b}" ma:sspId="abb0c844-378b-4d62-ab96-2571d315d33d" ma:termSetId="bb6b5f76-23fa-4c53-ac59-d38c054b68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hidden="true" ma:list="{2e157ce3-4771-4352-a30c-a9f3d86854a0}" ma:internalName="TaxCatchAll" ma:showField="CatchAllData" ma:web="970f6643-c92b-418f-b7eb-e9b0fe84fc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f8065d11ce64fd18a1b03d44b9c7d9d" ma:index="28" nillable="true" ma:taxonomy="true" ma:internalName="mf8065d11ce64fd18a1b03d44b9c7d9d" ma:taxonomyFieldName="Year" ma:displayName="Year" ma:default="" ma:fieldId="{6f8065d1-1ce6-4fd1-8a1b-03d44b9c7d9d}" ma:sspId="abb0c844-378b-4d62-ab96-2571d315d33d" ma:termSetId="454e7ed0-8bae-4c90-bd6c-1758598dbb8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9" nillable="true" ma:displayName="Taxonomy Catch All Column1" ma:hidden="true" ma:list="{2e157ce3-4771-4352-a30c-a9f3d86854a0}" ma:internalName="TaxCatchAllLabel" ma:readOnly="true" ma:showField="CatchAllDataLabel" ma:web="970f6643-c92b-418f-b7eb-e9b0fe84fc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sueArea xmlns="970f6643-c92b-418f-b7eb-e9b0fe84fc76">
      <Value>LUCC</Value>
    </IssueArea>
    <bb3d20acec1a4afdab9328a09eac5629 xmlns="970f6643-c92b-418f-b7eb-e9b0fe84fc76">
      <Terms xmlns="http://schemas.microsoft.com/office/infopath/2007/PartnerControls"/>
    </bb3d20acec1a4afdab9328a09eac5629>
    <d0843264bdca42fcbee3905bbdfaed52 xmlns="970f6643-c92b-418f-b7eb-e9b0fe84fc76">
      <Terms xmlns="http://schemas.microsoft.com/office/infopath/2007/PartnerControls"/>
    </d0843264bdca42fcbee3905bbdfaed52>
    <a5c74b0c5674401cbbd4bf066ea1724b xmlns="970f6643-c92b-418f-b7eb-e9b0fe84fc76">
      <Terms xmlns="http://schemas.microsoft.com/office/infopath/2007/PartnerControls"/>
    </a5c74b0c5674401cbbd4bf066ea1724b>
    <PublishingRollupImage xmlns="http://schemas.microsoft.com/sharepoint/v3" xsi:nil="true"/>
    <mf8065d11ce64fd18a1b03d44b9c7d9d xmlns="970f6643-c92b-418f-b7eb-e9b0fe84fc76">
      <Terms xmlns="http://schemas.microsoft.com/office/infopath/2007/PartnerControls"/>
    </mf8065d11ce64fd18a1b03d44b9c7d9d>
    <j9fb7855cfdf4568b8d5b7735504dc7b xmlns="970f6643-c92b-418f-b7eb-e9b0fe84fc76">
      <Terms xmlns="http://schemas.microsoft.com/office/infopath/2007/PartnerControls"/>
    </j9fb7855cfdf4568b8d5b7735504dc7b>
    <h6ec63903ea94291a9ab657777347f64 xmlns="970f6643-c92b-418f-b7eb-e9b0fe84fc76">
      <Terms xmlns="http://schemas.microsoft.com/office/infopath/2007/PartnerControls"/>
    </h6ec63903ea94291a9ab657777347f64>
    <c039fdd984f240c985a025e7b4053e51 xmlns="970f6643-c92b-418f-b7eb-e9b0fe84fc76">
      <Terms xmlns="http://schemas.microsoft.com/office/infopath/2007/PartnerControls"/>
    </c039fdd984f240c985a025e7b4053e51>
    <TaxCatchAll xmlns="970f6643-c92b-418f-b7eb-e9b0fe84fc76"/>
    <hbfb9bc49a9f436a951da7b486f67af0 xmlns="970f6643-c92b-418f-b7eb-e9b0fe84fc76">
      <Terms xmlns="http://schemas.microsoft.com/office/infopath/2007/PartnerControls"/>
    </hbfb9bc49a9f436a951da7b486f67af0>
    <i4ffa091575342bb843af3f574311767 xmlns="970f6643-c92b-418f-b7eb-e9b0fe84fc76">
      <Terms xmlns="http://schemas.microsoft.com/office/infopath/2007/PartnerControls"/>
    </i4ffa091575342bb843af3f574311767>
    <Document_x0020_Type xmlns="970f6643-c92b-418f-b7eb-e9b0fe84fc76" xsi:nil="true"/>
  </documentManagement>
</p:properties>
</file>

<file path=customXml/itemProps1.xml><?xml version="1.0" encoding="utf-8"?>
<ds:datastoreItem xmlns:ds="http://schemas.openxmlformats.org/officeDocument/2006/customXml" ds:itemID="{C9B25081-9533-47D6-8F83-CAA8CD0B52D5}"/>
</file>

<file path=customXml/itemProps2.xml><?xml version="1.0" encoding="utf-8"?>
<ds:datastoreItem xmlns:ds="http://schemas.openxmlformats.org/officeDocument/2006/customXml" ds:itemID="{DC90DA5D-1679-4AB6-9C26-63363DA784A6}"/>
</file>

<file path=customXml/itemProps3.xml><?xml version="1.0" encoding="utf-8"?>
<ds:datastoreItem xmlns:ds="http://schemas.openxmlformats.org/officeDocument/2006/customXml" ds:itemID="{883502E3-BD87-428F-8CDB-753724A03AC5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13116</TotalTime>
  <Words>252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ATF and ESF 13</dc:title>
  <dc:creator>ATF</dc:creator>
  <cp:lastModifiedBy>Arlandis Rush</cp:lastModifiedBy>
  <cp:revision>334</cp:revision>
  <dcterms:created xsi:type="dcterms:W3CDTF">2013-04-30T14:05:33Z</dcterms:created>
  <dcterms:modified xsi:type="dcterms:W3CDTF">2014-02-27T23:34:39Z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0x01010002829C84FCC62B4B80B39C14BCB14B79005EB22A05FEE6B04A8084566C227CB00A</vt:lpwstr>
  </property>
  <property fmtid="{D5CDD505-2E9C-101B-9397-08002B2CF9AE}" pid="3" name="Awards">
    <vt:lpwstr/>
  </property>
  <property fmtid="{D5CDD505-2E9C-101B-9397-08002B2CF9AE}" pid="4" name="Region">
    <vt:lpwstr/>
  </property>
  <property fmtid="{D5CDD505-2E9C-101B-9397-08002B2CF9AE}" pid="5" name="Year">
    <vt:lpwstr/>
  </property>
  <property fmtid="{D5CDD505-2E9C-101B-9397-08002B2CF9AE}" pid="6" name="Content_x0020_Type">
    <vt:lpwstr/>
  </property>
  <property fmtid="{D5CDD505-2E9C-101B-9397-08002B2CF9AE}" pid="7" name="SecondaryIssueArea">
    <vt:lpwstr/>
  </property>
  <property fmtid="{D5CDD505-2E9C-101B-9397-08002B2CF9AE}" pid="8" name="TertiaryIssueArea">
    <vt:lpwstr/>
  </property>
  <property fmtid="{D5CDD505-2E9C-101B-9397-08002B2CF9AE}" pid="9" name="Demographics">
    <vt:lpwstr/>
  </property>
  <property fmtid="{D5CDD505-2E9C-101B-9397-08002B2CF9AE}" pid="10" name="Events">
    <vt:lpwstr/>
  </property>
  <property fmtid="{D5CDD505-2E9C-101B-9397-08002B2CF9AE}" pid="12" name="PrimaryIssueArea">
    <vt:lpwstr/>
  </property>
  <property fmtid="{D5CDD505-2E9C-101B-9397-08002B2CF9AE}" pid="13" name="Content Type">
    <vt:lpwstr/>
  </property>
  <property fmtid="{D5CDD505-2E9C-101B-9397-08002B2CF9AE}" pid="15" name="SusQtechRequiredMembership">
    <vt:lpwstr>;#None;#</vt:lpwstr>
  </property>
</Properties>
</file>