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64" r:id="rId4"/>
    <p:sldId id="265" r:id="rId5"/>
    <p:sldId id="273" r:id="rId6"/>
    <p:sldId id="257" r:id="rId7"/>
    <p:sldId id="258" r:id="rId8"/>
    <p:sldId id="269" r:id="rId9"/>
    <p:sldId id="268" r:id="rId10"/>
    <p:sldId id="271" r:id="rId11"/>
    <p:sldId id="256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7CF-875D-41EB-9E7B-948CEFA3B2E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F6289B-9F0A-47BA-B623-213616C429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Crisp County Regional Projects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47800" y="2057400"/>
            <a:ext cx="70104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Mr. Tom Patton, County Manager</a:t>
            </a:r>
          </a:p>
          <a:p>
            <a:r>
              <a:rPr lang="en-US" sz="2000" dirty="0" smtClean="0"/>
              <a:t>Mr. Grant Buckley, Esq., Executive Director, Cordele-Crisp IDC</a:t>
            </a:r>
          </a:p>
          <a:p>
            <a:endParaRPr lang="en-US" sz="2000" dirty="0" smtClean="0"/>
          </a:p>
          <a:p>
            <a:r>
              <a:rPr lang="en-US" sz="2000" dirty="0" smtClean="0"/>
              <a:t>National Association of Counties </a:t>
            </a:r>
            <a:r>
              <a:rPr lang="en-US" sz="2000" dirty="0"/>
              <a:t>Transportation Peer </a:t>
            </a:r>
            <a:r>
              <a:rPr lang="en-US" sz="2000" dirty="0" smtClean="0"/>
              <a:t>Exchange Meeting</a:t>
            </a:r>
          </a:p>
          <a:p>
            <a:r>
              <a:rPr lang="en-US" sz="2000" dirty="0" smtClean="0"/>
              <a:t>Savannah, Georgia</a:t>
            </a:r>
          </a:p>
          <a:p>
            <a:r>
              <a:rPr lang="en-US" sz="2000" dirty="0"/>
              <a:t>March 23,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5147091"/>
            <a:ext cx="3529259" cy="119868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1634175" cy="17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8300"/>
            <a:ext cx="762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0" y="533400"/>
            <a:ext cx="8240276" cy="3534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6480" y="4191000"/>
            <a:ext cx="8311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Owned by Crisp-Cordele IDA; leased to and operated by Cordele Intermodal Services, Inc. (“CIS”).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Daily rail service between Cordele and Savannah 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60 employees.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Cordele Inland Port traffic has grown over 200% (from 300 to 1000 TEUs per month) in last 2 </a:t>
            </a:r>
            <a:r>
              <a:rPr lang="en-US" sz="1600" dirty="0" smtClean="0"/>
              <a:t>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KIA is largest import customer; exports are primarily agriculture commodities.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Public-Private Investment 2016: $3 million ($500k State, $500k City, $500k County, $1.5 MM CIS</a:t>
            </a:r>
            <a:r>
              <a:rPr lang="en-US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First spin-off announced this week: Chinese peanut oil producer.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99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T-</a:t>
            </a:r>
            <a:r>
              <a:rPr lang="en-US" dirty="0" err="1" smtClean="0"/>
              <a:t>Splost</a:t>
            </a:r>
            <a:endParaRPr lang="en-US" dirty="0" smtClean="0"/>
          </a:p>
          <a:p>
            <a:r>
              <a:rPr lang="en-US" dirty="0" smtClean="0"/>
              <a:t>South Georgia Railroad Coalition</a:t>
            </a:r>
          </a:p>
          <a:p>
            <a:r>
              <a:rPr lang="en-US" dirty="0" smtClean="0"/>
              <a:t>Cordele Inland Port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828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29328"/>
            <a:ext cx="5638800" cy="54364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T-</a:t>
            </a:r>
            <a:r>
              <a:rPr lang="en-US" dirty="0" err="1" smtClean="0"/>
              <a:t>Splost</a:t>
            </a:r>
            <a:r>
              <a:rPr lang="en-US" dirty="0" smtClean="0"/>
              <a:t> 2013-2023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334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75% Constrained Projects: $200,000,000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25% Unconstrained: $60,000 per month county projects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5715798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3947"/>
            <a:ext cx="8686800" cy="48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Georgia Railroad Coalition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3" y="1366549"/>
            <a:ext cx="7725854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1586345" y="381000"/>
            <a:ext cx="5943600" cy="16764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Calibri"/>
                <a:cs typeface="Times New Roman"/>
              </a:rPr>
              <a:t>15 Counties West to East: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/>
                <a:cs typeface="Times New Roman"/>
              </a:rPr>
              <a:t>Stewart, Webster, Sumter, Crisp, Wilcox, Dodge, Telfair, Wheeler, Montgomery, Toombs, Emanuel, Tattnall, Evans, Bryan, and Chatham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45" y="2062018"/>
            <a:ext cx="5943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88291"/>
            <a:ext cx="5361834" cy="5372754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457200" y="274638"/>
            <a:ext cx="8153400" cy="8108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Cordele Inland Port</a:t>
            </a:r>
            <a:r>
              <a:rPr lang="en-US" sz="4000" baseline="30000" dirty="0" smtClean="0"/>
              <a:t>®</a:t>
            </a:r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4258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3571"/>
            <a:ext cx="5924750" cy="61419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2286000" cy="4754562"/>
          </a:xfrm>
        </p:spPr>
        <p:txBody>
          <a:bodyPr>
            <a:normAutofit/>
          </a:bodyPr>
          <a:lstStyle/>
          <a:p>
            <a:r>
              <a:rPr lang="en-US" dirty="0" smtClean="0"/>
              <a:t>Network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586</TotalTime>
  <Words>221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Crisp County Regional Projects</vt:lpstr>
      <vt:lpstr>3 Topics</vt:lpstr>
      <vt:lpstr>Regional T-Splost 2013-2023</vt:lpstr>
      <vt:lpstr>PowerPoint Presentation</vt:lpstr>
      <vt:lpstr>PowerPoint Presentation</vt:lpstr>
      <vt:lpstr>South Georgia Railroad Coalition</vt:lpstr>
      <vt:lpstr>PowerPoint Presentation</vt:lpstr>
      <vt:lpstr>PowerPoint Presentation</vt:lpstr>
      <vt:lpstr>Network Georgia</vt:lpstr>
      <vt:lpstr>PowerPoint Presentation</vt:lpstr>
      <vt:lpstr>PowerPoint Presentation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Buckley</dc:creator>
  <cp:lastModifiedBy>Grant Buckley</cp:lastModifiedBy>
  <cp:revision>22</cp:revision>
  <dcterms:created xsi:type="dcterms:W3CDTF">2017-03-16T13:16:07Z</dcterms:created>
  <dcterms:modified xsi:type="dcterms:W3CDTF">2017-03-22T12:57:49Z</dcterms:modified>
</cp:coreProperties>
</file>