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7.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8.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9.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0.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1.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2.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13.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4.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1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16.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17.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18.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19.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20.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21.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22.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23.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24.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25.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26.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27.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28.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29.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30.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31.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13.xml" ContentType="application/vnd.openxmlformats-officedocument.presentationml.notesSlide+xml"/>
  <Override PartName="/ppt/theme/themeOverride4.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0" r:id="rId1"/>
    <p:sldMasterId id="2147484000" r:id="rId2"/>
    <p:sldMasterId id="2147484188" r:id="rId3"/>
    <p:sldMasterId id="2147484291" r:id="rId4"/>
    <p:sldMasterId id="2147484469" r:id="rId5"/>
    <p:sldMasterId id="2147484490" r:id="rId6"/>
    <p:sldMasterId id="2147484529" r:id="rId7"/>
    <p:sldMasterId id="2147484550" r:id="rId8"/>
    <p:sldMasterId id="2147484603" r:id="rId9"/>
    <p:sldMasterId id="2147484770" r:id="rId10"/>
    <p:sldMasterId id="2147484856" r:id="rId11"/>
    <p:sldMasterId id="2147484877" r:id="rId12"/>
    <p:sldMasterId id="2147484954" r:id="rId13"/>
    <p:sldMasterId id="2147484981" r:id="rId14"/>
    <p:sldMasterId id="2147485020" r:id="rId15"/>
    <p:sldMasterId id="2147485439" r:id="rId16"/>
    <p:sldMasterId id="2147485501" r:id="rId17"/>
    <p:sldMasterId id="2147485599" r:id="rId18"/>
    <p:sldMasterId id="2147485620" r:id="rId19"/>
    <p:sldMasterId id="2147485654" r:id="rId20"/>
    <p:sldMasterId id="2147486042" r:id="rId21"/>
    <p:sldMasterId id="2147486146" r:id="rId22"/>
    <p:sldMasterId id="2147486243" r:id="rId23"/>
    <p:sldMasterId id="2147486267" r:id="rId24"/>
    <p:sldMasterId id="2147486304" r:id="rId25"/>
    <p:sldMasterId id="2147486340" r:id="rId26"/>
    <p:sldMasterId id="2147486414" r:id="rId27"/>
    <p:sldMasterId id="2147486426" r:id="rId28"/>
    <p:sldMasterId id="2147486438" r:id="rId29"/>
    <p:sldMasterId id="2147486474" r:id="rId30"/>
    <p:sldMasterId id="2147486486" r:id="rId31"/>
    <p:sldMasterId id="2147486498" r:id="rId32"/>
  </p:sldMasterIdLst>
  <p:notesMasterIdLst>
    <p:notesMasterId r:id="rId66"/>
  </p:notesMasterIdLst>
  <p:handoutMasterIdLst>
    <p:handoutMasterId r:id="rId67"/>
  </p:handoutMasterIdLst>
  <p:sldIdLst>
    <p:sldId id="1039" r:id="rId33"/>
    <p:sldId id="1037" r:id="rId34"/>
    <p:sldId id="1038" r:id="rId35"/>
    <p:sldId id="1014" r:id="rId36"/>
    <p:sldId id="961" r:id="rId37"/>
    <p:sldId id="967" r:id="rId38"/>
    <p:sldId id="1006" r:id="rId39"/>
    <p:sldId id="988" r:id="rId40"/>
    <p:sldId id="994" r:id="rId41"/>
    <p:sldId id="897" r:id="rId42"/>
    <p:sldId id="969" r:id="rId43"/>
    <p:sldId id="970" r:id="rId44"/>
    <p:sldId id="971" r:id="rId45"/>
    <p:sldId id="1033" r:id="rId46"/>
    <p:sldId id="972" r:id="rId47"/>
    <p:sldId id="1040" r:id="rId48"/>
    <p:sldId id="1043" r:id="rId49"/>
    <p:sldId id="1041" r:id="rId50"/>
    <p:sldId id="1042" r:id="rId51"/>
    <p:sldId id="1044" r:id="rId52"/>
    <p:sldId id="1045" r:id="rId53"/>
    <p:sldId id="1046" r:id="rId54"/>
    <p:sldId id="1047" r:id="rId55"/>
    <p:sldId id="1048" r:id="rId56"/>
    <p:sldId id="1034" r:id="rId57"/>
    <p:sldId id="1035" r:id="rId58"/>
    <p:sldId id="903" r:id="rId59"/>
    <p:sldId id="872" r:id="rId60"/>
    <p:sldId id="973" r:id="rId61"/>
    <p:sldId id="1000" r:id="rId62"/>
    <p:sldId id="1052" r:id="rId63"/>
    <p:sldId id="1051" r:id="rId64"/>
    <p:sldId id="983" r:id="rId6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36">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FF"/>
    <a:srgbClr val="FF7C00"/>
    <a:srgbClr val="0228D5"/>
    <a:srgbClr val="F07C00"/>
    <a:srgbClr val="000100"/>
    <a:srgbClr val="AFAFAF"/>
    <a:srgbClr val="CCE5FF"/>
    <a:srgbClr val="000000"/>
    <a:srgbClr val="FFCB47"/>
    <a:srgbClr val="74B2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43" autoAdjust="0"/>
    <p:restoredTop sz="91585" autoAdjust="0"/>
  </p:normalViewPr>
  <p:slideViewPr>
    <p:cSldViewPr snapToObjects="1" showGuides="1">
      <p:cViewPr varScale="1">
        <p:scale>
          <a:sx n="84" d="100"/>
          <a:sy n="84" d="100"/>
        </p:scale>
        <p:origin x="1812" y="78"/>
      </p:cViewPr>
      <p:guideLst>
        <p:guide orient="horz" pos="2736"/>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9" d="100"/>
        <a:sy n="79" d="100"/>
      </p:scale>
      <p:origin x="0" y="15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7.xml"/><Relationship Id="rId21" Type="http://schemas.openxmlformats.org/officeDocument/2006/relationships/slideMaster" Target="slideMasters/slideMaster21.xml"/><Relationship Id="rId34" Type="http://schemas.openxmlformats.org/officeDocument/2006/relationships/slide" Target="slides/slide2.xml"/><Relationship Id="rId42" Type="http://schemas.openxmlformats.org/officeDocument/2006/relationships/slide" Target="slides/slide10.xml"/><Relationship Id="rId47" Type="http://schemas.openxmlformats.org/officeDocument/2006/relationships/slide" Target="slides/slide15.xml"/><Relationship Id="rId50" Type="http://schemas.openxmlformats.org/officeDocument/2006/relationships/slide" Target="slides/slide18.xml"/><Relationship Id="rId55" Type="http://schemas.openxmlformats.org/officeDocument/2006/relationships/slide" Target="slides/slide23.xml"/><Relationship Id="rId63" Type="http://schemas.openxmlformats.org/officeDocument/2006/relationships/slide" Target="slides/slide31.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5.xml"/><Relationship Id="rId40" Type="http://schemas.openxmlformats.org/officeDocument/2006/relationships/slide" Target="slides/slide8.xml"/><Relationship Id="rId45" Type="http://schemas.openxmlformats.org/officeDocument/2006/relationships/slide" Target="slides/slide13.xml"/><Relationship Id="rId53" Type="http://schemas.openxmlformats.org/officeDocument/2006/relationships/slide" Target="slides/slide21.xml"/><Relationship Id="rId58" Type="http://schemas.openxmlformats.org/officeDocument/2006/relationships/slide" Target="slides/slide26.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4.xml"/><Relationship Id="rId49" Type="http://schemas.openxmlformats.org/officeDocument/2006/relationships/slide" Target="slides/slide17.xml"/><Relationship Id="rId57" Type="http://schemas.openxmlformats.org/officeDocument/2006/relationships/slide" Target="slides/slide25.xml"/><Relationship Id="rId61" Type="http://schemas.openxmlformats.org/officeDocument/2006/relationships/slide" Target="slides/slide29.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Master" Target="slideMasters/slideMaster31.xml"/><Relationship Id="rId44" Type="http://schemas.openxmlformats.org/officeDocument/2006/relationships/slide" Target="slides/slide12.xml"/><Relationship Id="rId52" Type="http://schemas.openxmlformats.org/officeDocument/2006/relationships/slide" Target="slides/slide20.xml"/><Relationship Id="rId60" Type="http://schemas.openxmlformats.org/officeDocument/2006/relationships/slide" Target="slides/slide28.xml"/><Relationship Id="rId65"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3.xml"/><Relationship Id="rId43" Type="http://schemas.openxmlformats.org/officeDocument/2006/relationships/slide" Target="slides/slide11.xml"/><Relationship Id="rId48" Type="http://schemas.openxmlformats.org/officeDocument/2006/relationships/slide" Target="slides/slide16.xml"/><Relationship Id="rId56" Type="http://schemas.openxmlformats.org/officeDocument/2006/relationships/slide" Target="slides/slide24.xml"/><Relationship Id="rId64" Type="http://schemas.openxmlformats.org/officeDocument/2006/relationships/slide" Target="slides/slide32.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1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1.xml"/><Relationship Id="rId38" Type="http://schemas.openxmlformats.org/officeDocument/2006/relationships/slide" Target="slides/slide6.xml"/><Relationship Id="rId46" Type="http://schemas.openxmlformats.org/officeDocument/2006/relationships/slide" Target="slides/slide14.xml"/><Relationship Id="rId59" Type="http://schemas.openxmlformats.org/officeDocument/2006/relationships/slide" Target="slides/slide27.xml"/><Relationship Id="rId67" Type="http://schemas.openxmlformats.org/officeDocument/2006/relationships/handoutMaster" Target="handoutMasters/handoutMaster1.xml"/><Relationship Id="rId20" Type="http://schemas.openxmlformats.org/officeDocument/2006/relationships/slideMaster" Target="slideMasters/slideMaster20.xml"/><Relationship Id="rId41" Type="http://schemas.openxmlformats.org/officeDocument/2006/relationships/slide" Target="slides/slide9.xml"/><Relationship Id="rId54" Type="http://schemas.openxmlformats.org/officeDocument/2006/relationships/slide" Target="slides/slide22.xml"/><Relationship Id="rId62" Type="http://schemas.openxmlformats.org/officeDocument/2006/relationships/slide" Target="slides/slide30.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8221583671091185E-2"/>
          <c:w val="0.99821781892648032"/>
          <c:h val="0.77869188123205202"/>
        </c:manualLayout>
      </c:layout>
      <c:barChart>
        <c:barDir val="col"/>
        <c:grouping val="clustered"/>
        <c:varyColors val="0"/>
        <c:ser>
          <c:idx val="0"/>
          <c:order val="0"/>
          <c:tx>
            <c:strRef>
              <c:f>Sheet1!$B$1</c:f>
              <c:strCache>
                <c:ptCount val="1"/>
                <c:pt idx="0">
                  <c:v>Vessel Calls</c:v>
                </c:pt>
              </c:strCache>
            </c:strRef>
          </c:tx>
          <c:spPr>
            <a:solidFill>
              <a:srgbClr val="FF7C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rgbClr val="FF7C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6">
                  <c:v>SAV</c:v>
                </c:pt>
              </c:strCache>
            </c:strRef>
          </c:cat>
          <c:val>
            <c:numRef>
              <c:f>Sheet1!$B$2:$B$8</c:f>
              <c:numCache>
                <c:formatCode>General</c:formatCode>
                <c:ptCount val="7"/>
                <c:pt idx="6" formatCode="0">
                  <c:v>31</c:v>
                </c:pt>
              </c:numCache>
            </c:numRef>
          </c:val>
          <c:extLst>
            <c:ext xmlns:c16="http://schemas.microsoft.com/office/drawing/2014/chart" uri="{C3380CC4-5D6E-409C-BE32-E72D297353CC}">
              <c16:uniqueId val="{00000000-5642-4D3A-9407-E36D9BD4B803}"/>
            </c:ext>
          </c:extLst>
        </c:ser>
        <c:dLbls>
          <c:showLegendKey val="0"/>
          <c:showVal val="1"/>
          <c:showCatName val="0"/>
          <c:showSerName val="0"/>
          <c:showPercent val="0"/>
          <c:showBubbleSize val="0"/>
        </c:dLbls>
        <c:gapWidth val="13"/>
        <c:overlap val="79"/>
        <c:axId val="203895936"/>
        <c:axId val="56474240"/>
      </c:barChart>
      <c:valAx>
        <c:axId val="56474240"/>
        <c:scaling>
          <c:orientation val="minMax"/>
          <c:max val="40"/>
          <c:min val="-8"/>
        </c:scaling>
        <c:delete val="0"/>
        <c:axPos val="r"/>
        <c:numFmt formatCode="General" sourceLinked="1"/>
        <c:majorTickMark val="out"/>
        <c:minorTickMark val="none"/>
        <c:tickLblPos val="none"/>
        <c:spPr>
          <a:ln>
            <a:noFill/>
          </a:ln>
        </c:spPr>
        <c:crossAx val="203895936"/>
        <c:crosses val="max"/>
        <c:crossBetween val="between"/>
        <c:majorUnit val="5"/>
        <c:minorUnit val="5"/>
      </c:valAx>
      <c:catAx>
        <c:axId val="20389593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600" b="1" i="0" u="none" strike="noStrike" kern="1200" baseline="0">
                <a:solidFill>
                  <a:srgbClr val="FF7C00"/>
                </a:solidFill>
                <a:latin typeface="+mn-lt"/>
                <a:ea typeface="+mn-ea"/>
                <a:cs typeface="+mn-cs"/>
              </a:defRPr>
            </a:pPr>
            <a:endParaRPr lang="en-US"/>
          </a:p>
        </c:txPr>
        <c:crossAx val="5647424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8221583671091185E-2"/>
          <c:w val="0.99821781892648032"/>
          <c:h val="0.77869188123205202"/>
        </c:manualLayout>
      </c:layout>
      <c:barChart>
        <c:barDir val="col"/>
        <c:grouping val="clustered"/>
        <c:varyColors val="0"/>
        <c:ser>
          <c:idx val="0"/>
          <c:order val="0"/>
          <c:tx>
            <c:strRef>
              <c:f>Sheet1!$B$1</c:f>
              <c:strCache>
                <c:ptCount val="1"/>
                <c:pt idx="0">
                  <c:v>Vessel Calls</c:v>
                </c:pt>
              </c:strCache>
            </c:strRef>
          </c:tx>
          <c:spPr>
            <a:solidFill>
              <a:srgbClr val="007FFF"/>
            </a:solidFill>
            <a:ln>
              <a:noFill/>
            </a:ln>
            <a:effectLst/>
          </c:spPr>
          <c:invertIfNegative val="0"/>
          <c:dPt>
            <c:idx val="3"/>
            <c:invertIfNegative val="0"/>
            <c:bubble3D val="0"/>
            <c:spPr>
              <a:solidFill>
                <a:srgbClr val="0228D5"/>
              </a:solidFill>
              <a:ln>
                <a:noFill/>
              </a:ln>
              <a:effectLst/>
            </c:spPr>
            <c:extLst>
              <c:ext xmlns:c16="http://schemas.microsoft.com/office/drawing/2014/chart" uri="{C3380CC4-5D6E-409C-BE32-E72D297353CC}">
                <c16:uniqueId val="{00000000-20AC-4BBE-8707-18509C39FD8A}"/>
              </c:ext>
            </c:extLst>
          </c:dPt>
          <c:dPt>
            <c:idx val="9"/>
            <c:invertIfNegative val="0"/>
            <c:bubble3D val="0"/>
            <c:spPr>
              <a:solidFill>
                <a:srgbClr val="FF7C00"/>
              </a:solidFill>
              <a:ln>
                <a:noFill/>
              </a:ln>
              <a:effectLst/>
            </c:spPr>
            <c:extLst>
              <c:ext xmlns:c16="http://schemas.microsoft.com/office/drawing/2014/chart" uri="{C3380CC4-5D6E-409C-BE32-E72D297353CC}">
                <c16:uniqueId val="{00000001-20AC-4BBE-8707-18509C39FD8A}"/>
              </c:ext>
            </c:extLst>
          </c:dPt>
          <c:dLbls>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rgbClr val="0228D5"/>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MOB</c:v>
                </c:pt>
                <c:pt idx="1">
                  <c:v>MIA</c:v>
                </c:pt>
                <c:pt idx="2">
                  <c:v>JAX</c:v>
                </c:pt>
                <c:pt idx="3">
                  <c:v>CHA</c:v>
                </c:pt>
                <c:pt idx="4">
                  <c:v>NOR</c:v>
                </c:pt>
                <c:pt idx="5">
                  <c:v>NY/NJ</c:v>
                </c:pt>
              </c:strCache>
            </c:strRef>
          </c:cat>
          <c:val>
            <c:numRef>
              <c:f>Sheet1!$B$2:$B$8</c:f>
              <c:numCache>
                <c:formatCode>0</c:formatCode>
                <c:ptCount val="7"/>
                <c:pt idx="0">
                  <c:v>1.0000000000000013E-3</c:v>
                </c:pt>
                <c:pt idx="1">
                  <c:v>1.0000000000000013E-3</c:v>
                </c:pt>
                <c:pt idx="2">
                  <c:v>1.0000000000000013E-3</c:v>
                </c:pt>
                <c:pt idx="3">
                  <c:v>7</c:v>
                </c:pt>
                <c:pt idx="4">
                  <c:v>31</c:v>
                </c:pt>
                <c:pt idx="5">
                  <c:v>31</c:v>
                </c:pt>
              </c:numCache>
            </c:numRef>
          </c:val>
          <c:extLst>
            <c:ext xmlns:c16="http://schemas.microsoft.com/office/drawing/2014/chart" uri="{C3380CC4-5D6E-409C-BE32-E72D297353CC}">
              <c16:uniqueId val="{00000000-5642-4D3A-9407-E36D9BD4B803}"/>
            </c:ext>
          </c:extLst>
        </c:ser>
        <c:dLbls>
          <c:showLegendKey val="0"/>
          <c:showVal val="1"/>
          <c:showCatName val="0"/>
          <c:showSerName val="0"/>
          <c:showPercent val="0"/>
          <c:showBubbleSize val="0"/>
        </c:dLbls>
        <c:gapWidth val="13"/>
        <c:overlap val="79"/>
        <c:axId val="208032896"/>
        <c:axId val="207908224"/>
      </c:barChart>
      <c:valAx>
        <c:axId val="207908224"/>
        <c:scaling>
          <c:orientation val="minMax"/>
          <c:max val="40"/>
          <c:min val="-8"/>
        </c:scaling>
        <c:delete val="0"/>
        <c:axPos val="r"/>
        <c:numFmt formatCode="0" sourceLinked="1"/>
        <c:majorTickMark val="out"/>
        <c:minorTickMark val="none"/>
        <c:tickLblPos val="none"/>
        <c:spPr>
          <a:ln>
            <a:noFill/>
          </a:ln>
        </c:spPr>
        <c:crossAx val="208032896"/>
        <c:crosses val="max"/>
        <c:crossBetween val="between"/>
        <c:majorUnit val="5"/>
        <c:minorUnit val="5"/>
      </c:valAx>
      <c:catAx>
        <c:axId val="20803289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600" b="1" i="0" u="none" strike="noStrike" kern="1200" baseline="0">
                <a:solidFill>
                  <a:srgbClr val="0228D5"/>
                </a:solidFill>
                <a:latin typeface="+mn-lt"/>
                <a:ea typeface="+mn-ea"/>
                <a:cs typeface="+mn-cs"/>
              </a:defRPr>
            </a:pPr>
            <a:endParaRPr lang="en-US"/>
          </a:p>
        </c:txPr>
        <c:crossAx val="20790822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170"/>
      <c:rAngAx val="0"/>
      <c:perspective val="90"/>
    </c:view3D>
    <c:floor>
      <c:thickness val="0"/>
      <c:spPr>
        <a:solidFill>
          <a:srgbClr val="1A6175"/>
        </a:solidFill>
      </c:spPr>
    </c:floor>
    <c:sideWall>
      <c:thickness val="0"/>
    </c:sideWall>
    <c:backWall>
      <c:thickness val="0"/>
    </c:backWall>
    <c:plotArea>
      <c:layout>
        <c:manualLayout>
          <c:layoutTarget val="inner"/>
          <c:xMode val="edge"/>
          <c:yMode val="edge"/>
          <c:x val="0.11015793284460131"/>
          <c:y val="0.16067180996313765"/>
          <c:w val="0.83377557781005562"/>
          <c:h val="0.67090062870053468"/>
        </c:manualLayout>
      </c:layout>
      <c:bar3DChart>
        <c:barDir val="col"/>
        <c:grouping val="standard"/>
        <c:varyColors val="0"/>
        <c:ser>
          <c:idx val="0"/>
          <c:order val="0"/>
          <c:tx>
            <c:strRef>
              <c:f>Sheet1!$B$1</c:f>
              <c:strCache>
                <c:ptCount val="1"/>
                <c:pt idx="0">
                  <c:v>Total TEUs</c:v>
                </c:pt>
              </c:strCache>
            </c:strRef>
          </c:tx>
          <c:spPr>
            <a:solidFill>
              <a:srgbClr val="007FFF"/>
            </a:solidFill>
          </c:spPr>
          <c:invertIfNegative val="0"/>
          <c:dPt>
            <c:idx val="12"/>
            <c:invertIfNegative val="0"/>
            <c:bubble3D val="0"/>
            <c:spPr>
              <a:solidFill>
                <a:srgbClr val="FF7C00"/>
              </a:solidFill>
            </c:spPr>
            <c:extLst>
              <c:ext xmlns:c16="http://schemas.microsoft.com/office/drawing/2014/chart" uri="{C3380CC4-5D6E-409C-BE32-E72D297353CC}">
                <c16:uniqueId val="{00000000-D38E-42EF-B2C8-94E8A238F598}"/>
              </c:ext>
            </c:extLst>
          </c:dPt>
          <c:cat>
            <c:strRef>
              <c:f>Sheet1!$A$2:$A$23</c:f>
              <c:strCache>
                <c:ptCount val="22"/>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strCache>
            </c:strRef>
          </c:cat>
          <c:val>
            <c:numRef>
              <c:f>Sheet1!$B$2:$B$23</c:f>
              <c:numCache>
                <c:formatCode>#,##0</c:formatCode>
                <c:ptCount val="22"/>
                <c:pt idx="0">
                  <c:v>1901506</c:v>
                </c:pt>
                <c:pt idx="1">
                  <c:v>2160196</c:v>
                </c:pt>
                <c:pt idx="2">
                  <c:v>2604310</c:v>
                </c:pt>
                <c:pt idx="3">
                  <c:v>2616125</c:v>
                </c:pt>
                <c:pt idx="4">
                  <c:v>2356511</c:v>
                </c:pt>
                <c:pt idx="5">
                  <c:v>2825178</c:v>
                </c:pt>
                <c:pt idx="6">
                  <c:v>2944681</c:v>
                </c:pt>
                <c:pt idx="7">
                  <c:v>2966213</c:v>
                </c:pt>
                <c:pt idx="8">
                  <c:v>3033726.5</c:v>
                </c:pt>
                <c:pt idx="9">
                  <c:v>3346048</c:v>
                </c:pt>
                <c:pt idx="10">
                  <c:v>3737398.5</c:v>
                </c:pt>
                <c:pt idx="11">
                  <c:v>3649770.1554211257</c:v>
                </c:pt>
                <c:pt idx="12">
                  <c:v>3821309.3527259347</c:v>
                </c:pt>
                <c:pt idx="13">
                  <c:v>4000910.8923040447</c:v>
                </c:pt>
                <c:pt idx="14">
                  <c:v>4188953.7042423482</c:v>
                </c:pt>
                <c:pt idx="15">
                  <c:v>4381645.5746374885</c:v>
                </c:pt>
                <c:pt idx="16">
                  <c:v>4591964.5622200938</c:v>
                </c:pt>
                <c:pt idx="17">
                  <c:v>4789419.038395633</c:v>
                </c:pt>
                <c:pt idx="18">
                  <c:v>4980995.79993138</c:v>
                </c:pt>
                <c:pt idx="19">
                  <c:v>5165292.6445288407</c:v>
                </c:pt>
                <c:pt idx="20">
                  <c:v>5356408.4723764164</c:v>
                </c:pt>
                <c:pt idx="21">
                  <c:v>5549239.1773819607</c:v>
                </c:pt>
              </c:numCache>
            </c:numRef>
          </c:val>
          <c:extLst>
            <c:ext xmlns:c16="http://schemas.microsoft.com/office/drawing/2014/chart" uri="{C3380CC4-5D6E-409C-BE32-E72D297353CC}">
              <c16:uniqueId val="{00000001-D38E-42EF-B2C8-94E8A238F598}"/>
            </c:ext>
          </c:extLst>
        </c:ser>
        <c:dLbls>
          <c:showLegendKey val="0"/>
          <c:showVal val="0"/>
          <c:showCatName val="0"/>
          <c:showSerName val="0"/>
          <c:showPercent val="0"/>
          <c:showBubbleSize val="0"/>
        </c:dLbls>
        <c:gapWidth val="46"/>
        <c:gapDepth val="123"/>
        <c:shape val="cylinder"/>
        <c:axId val="208556416"/>
        <c:axId val="208557952"/>
        <c:axId val="208130048"/>
      </c:bar3DChart>
      <c:catAx>
        <c:axId val="208556416"/>
        <c:scaling>
          <c:orientation val="minMax"/>
        </c:scaling>
        <c:delete val="0"/>
        <c:axPos val="b"/>
        <c:numFmt formatCode="General" sourceLinked="1"/>
        <c:majorTickMark val="out"/>
        <c:minorTickMark val="none"/>
        <c:tickLblPos val="nextTo"/>
        <c:spPr>
          <a:ln>
            <a:solidFill>
              <a:srgbClr val="74B2C1"/>
            </a:solidFill>
          </a:ln>
        </c:spPr>
        <c:txPr>
          <a:bodyPr/>
          <a:lstStyle/>
          <a:p>
            <a:pPr>
              <a:defRPr sz="1600" b="1" i="0" baseline="0">
                <a:solidFill>
                  <a:srgbClr val="000000"/>
                </a:solidFill>
                <a:latin typeface="Arial" pitchFamily="34" charset="0"/>
                <a:cs typeface="Arial" pitchFamily="34" charset="0"/>
              </a:defRPr>
            </a:pPr>
            <a:endParaRPr lang="en-US"/>
          </a:p>
        </c:txPr>
        <c:crossAx val="208557952"/>
        <c:crosses val="autoZero"/>
        <c:auto val="1"/>
        <c:lblAlgn val="ctr"/>
        <c:lblOffset val="100"/>
        <c:noMultiLvlLbl val="0"/>
      </c:catAx>
      <c:valAx>
        <c:axId val="208557952"/>
        <c:scaling>
          <c:orientation val="minMax"/>
          <c:max val="7000000"/>
        </c:scaling>
        <c:delete val="0"/>
        <c:axPos val="l"/>
        <c:majorGridlines>
          <c:spPr>
            <a:ln>
              <a:solidFill>
                <a:srgbClr val="74B2C1"/>
              </a:solidFill>
            </a:ln>
          </c:spPr>
        </c:majorGridlines>
        <c:numFmt formatCode="#,##0" sourceLinked="0"/>
        <c:majorTickMark val="out"/>
        <c:minorTickMark val="none"/>
        <c:tickLblPos val="nextTo"/>
        <c:spPr>
          <a:ln>
            <a:solidFill>
              <a:srgbClr val="74B2C1"/>
            </a:solidFill>
          </a:ln>
        </c:spPr>
        <c:txPr>
          <a:bodyPr/>
          <a:lstStyle/>
          <a:p>
            <a:pPr>
              <a:defRPr sz="1600" b="1" i="0" baseline="0">
                <a:solidFill>
                  <a:srgbClr val="000000"/>
                </a:solidFill>
                <a:latin typeface="+mj-lt"/>
              </a:defRPr>
            </a:pPr>
            <a:endParaRPr lang="en-US"/>
          </a:p>
        </c:txPr>
        <c:crossAx val="208556416"/>
        <c:crosses val="autoZero"/>
        <c:crossBetween val="between"/>
        <c:majorUnit val="1000000"/>
        <c:minorUnit val="0.5"/>
        <c:dispUnits>
          <c:builtInUnit val="thousands"/>
        </c:dispUnits>
      </c:valAx>
      <c:serAx>
        <c:axId val="208130048"/>
        <c:scaling>
          <c:orientation val="minMax"/>
        </c:scaling>
        <c:delete val="1"/>
        <c:axPos val="b"/>
        <c:majorTickMark val="out"/>
        <c:minorTickMark val="none"/>
        <c:tickLblPos val="none"/>
        <c:crossAx val="208557952"/>
        <c:crosses val="autoZero"/>
      </c:serAx>
      <c:spPr>
        <a:noFill/>
        <a:ln>
          <a:noFill/>
        </a:ln>
        <a:scene3d>
          <a:camera prst="orthographicFront"/>
          <a:lightRig rig="threePt" dir="t"/>
        </a:scene3d>
        <a:sp3d>
          <a:bevelT prst="relaxedInset"/>
        </a:sp3d>
      </c:spPr>
    </c:plotArea>
    <c:plotVisOnly val="1"/>
    <c:dispBlanksAs val="gap"/>
    <c:showDLblsOverMax val="0"/>
  </c:chart>
  <c:spPr>
    <a:effectLst/>
  </c:spPr>
  <c:txPr>
    <a:bodyPr/>
    <a:lstStyle/>
    <a:p>
      <a:pPr>
        <a:defRPr sz="1800"/>
      </a:pPr>
      <a:endParaRPr lang="en-US"/>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cdr:x>
      <cdr:y>0.08951</cdr:y>
    </cdr:from>
    <cdr:to>
      <cdr:x>1</cdr:x>
      <cdr:y>0.20598</cdr:y>
    </cdr:to>
    <cdr:sp macro="" textlink="">
      <cdr:nvSpPr>
        <cdr:cNvPr id="2" name="Content Placeholder 2"/>
        <cdr:cNvSpPr txBox="1">
          <a:spLocks xmlns:a="http://schemas.openxmlformats.org/drawingml/2006/main"/>
        </cdr:cNvSpPr>
      </cdr:nvSpPr>
      <cdr:spPr>
        <a:xfrm xmlns:a="http://schemas.openxmlformats.org/drawingml/2006/main">
          <a:off x="46383" y="579783"/>
          <a:ext cx="11811000" cy="754381"/>
        </a:xfrm>
        <a:prstGeom xmlns:a="http://schemas.openxmlformats.org/drawingml/2006/main" prst="rect">
          <a:avLst/>
        </a:prstGeom>
        <a:noFill xmlns:a="http://schemas.openxmlformats.org/drawingml/2006/main"/>
      </cdr:spPr>
      <cdr:txBody>
        <a:bodyPr xmlns:a="http://schemas.openxmlformats.org/drawingml/2006/main">
          <a:no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defTabSz="457200">
            <a:lnSpc>
              <a:spcPct val="120000"/>
            </a:lnSpc>
            <a:defRPr/>
          </a:pPr>
          <a:r>
            <a:rPr lang="en-US" sz="2400" b="1" kern="0" dirty="0">
              <a:solidFill>
                <a:srgbClr val="FF7C00"/>
              </a:solidFill>
              <a:latin typeface="Arial" pitchFamily="34" charset="0"/>
              <a:cs typeface="Arial" pitchFamily="34" charset="0"/>
            </a:rPr>
            <a:t>KEEPING CAPACITY WELL AHEAD OF DEMAND THROUGH LONG-TERM PLANNING AND INFRASTRUCTURE INVESTMENT</a:t>
          </a:r>
        </a:p>
      </cdr:txBody>
    </cdr:sp>
  </cdr:relSizeAnchor>
  <cdr:relSizeAnchor xmlns:cdr="http://schemas.openxmlformats.org/drawingml/2006/chartDrawing">
    <cdr:from>
      <cdr:x>0</cdr:x>
      <cdr:y>0</cdr:y>
    </cdr:from>
    <cdr:to>
      <cdr:x>1</cdr:x>
      <cdr:y>0.11915</cdr:y>
    </cdr:to>
    <cdr:sp macro="" textlink="">
      <cdr:nvSpPr>
        <cdr:cNvPr id="3" name="Subtitle 2"/>
        <cdr:cNvSpPr txBox="1">
          <a:spLocks xmlns:a="http://schemas.openxmlformats.org/drawingml/2006/main"/>
        </cdr:cNvSpPr>
      </cdr:nvSpPr>
      <cdr:spPr>
        <a:xfrm xmlns:a="http://schemas.openxmlformats.org/drawingml/2006/main">
          <a:off x="0" y="0"/>
          <a:ext cx="12192000" cy="771748"/>
        </a:xfrm>
        <a:prstGeom xmlns:a="http://schemas.openxmlformats.org/drawingml/2006/main" prst="rect">
          <a:avLst/>
        </a:prstGeom>
      </cdr:spPr>
      <cdr:txBody>
        <a:bodyPr xmlns:a="http://schemas.openxmlformats.org/drawingml/2006/main" vert="horz" lIns="91440" tIns="45720" rIns="91440" bIns="45720" rtlCol="0">
          <a:no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srgbClr val="0228D5"/>
              </a:solidFill>
              <a:effectLst/>
              <a:uLnTx/>
              <a:uFillTx/>
              <a:latin typeface="Arial" pitchFamily="34" charset="0"/>
              <a:ea typeface="Directors Gothic 220 SBd" charset="0"/>
              <a:cs typeface="Arial" pitchFamily="34" charset="0"/>
            </a:rPr>
            <a:t>STAYING AHEAD OF THE GROWTH CURVE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EEF22C8-7B27-482E-97D4-70B0505CDDED}" type="datetimeFigureOut">
              <a:rPr lang="en-US" smtClean="0"/>
              <a:pPr/>
              <a:t>3/22/2017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8566B853-02E0-45A3-B5D8-017C8151D660}"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5E6DA05-2741-47DB-A3B6-9DA02DE4295B}" type="datetimeFigureOut">
              <a:rPr lang="en-US" smtClean="0"/>
              <a:pPr/>
              <a:t>3/22/2017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F14DDEF-6121-4150-902A-5D39BE5B176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564B9A-066F-EF49-87D5-8CC207F3DA08}" type="slidenum">
              <a:rPr lang="en-US" smtClean="0"/>
              <a:pPr/>
              <a:t>1</a:t>
            </a:fld>
            <a:endParaRPr lang="en-US" dirty="0"/>
          </a:p>
        </p:txBody>
      </p:sp>
    </p:spTree>
    <p:extLst>
      <p:ext uri="{BB962C8B-B14F-4D97-AF65-F5344CB8AC3E}">
        <p14:creationId xmlns:p14="http://schemas.microsoft.com/office/powerpoint/2010/main" val="835010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913C6B-FE17-3045-B2D4-E39E635A2942}"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502477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4.5</a:t>
            </a:r>
            <a:r>
              <a:rPr lang="en-US" baseline="0" dirty="0"/>
              <a:t> M </a:t>
            </a:r>
            <a:r>
              <a:rPr lang="en-US" baseline="0" dirty="0" err="1"/>
              <a:t>TEU</a:t>
            </a:r>
            <a:r>
              <a:rPr lang="en-US" baseline="0" dirty="0"/>
              <a:t> 2026</a:t>
            </a:r>
          </a:p>
          <a:p>
            <a:r>
              <a:rPr lang="en-US" dirty="0"/>
              <a:t>6.5</a:t>
            </a:r>
            <a:r>
              <a:rPr lang="en-US" baseline="0" dirty="0"/>
              <a:t> M </a:t>
            </a:r>
            <a:r>
              <a:rPr lang="en-US" baseline="0" dirty="0" err="1"/>
              <a:t>TEU</a:t>
            </a:r>
            <a:r>
              <a:rPr lang="en-US" baseline="0" dirty="0"/>
              <a:t> 2026</a:t>
            </a:r>
          </a:p>
          <a:p>
            <a:endParaRPr lang="en-US" dirty="0"/>
          </a:p>
        </p:txBody>
      </p:sp>
      <p:sp>
        <p:nvSpPr>
          <p:cNvPr id="4" name="Slide Number Placeholder 3"/>
          <p:cNvSpPr>
            <a:spLocks noGrp="1"/>
          </p:cNvSpPr>
          <p:nvPr>
            <p:ph type="sldNum" sz="quarter" idx="10"/>
          </p:nvPr>
        </p:nvSpPr>
        <p:spPr/>
        <p:txBody>
          <a:bodyPr/>
          <a:lstStyle/>
          <a:p>
            <a:fld id="{E6913C6B-FE17-3045-B2D4-E39E635A2942}"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364472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564B9A-066F-EF49-87D5-8CC207F3DA08}" type="slidenum">
              <a:rPr lang="en-US" smtClean="0">
                <a:solidFill>
                  <a:prstClr val="black"/>
                </a:solidFill>
              </a:rPr>
              <a:pPr/>
              <a:t>29</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a:t>
            </a:r>
            <a:r>
              <a:rPr lang="en-US" baseline="0" dirty="0"/>
              <a:t> million each</a:t>
            </a:r>
          </a:p>
          <a:p>
            <a:r>
              <a:rPr lang="en-US" baseline="0" dirty="0"/>
              <a:t>6 in Mason</a:t>
            </a:r>
          </a:p>
          <a:p>
            <a:r>
              <a:rPr lang="en-US" baseline="0" dirty="0"/>
              <a:t>2 in Chatham</a:t>
            </a:r>
            <a:endParaRPr lang="en-US" dirty="0"/>
          </a:p>
        </p:txBody>
      </p:sp>
      <p:sp>
        <p:nvSpPr>
          <p:cNvPr id="4" name="Slide Number Placeholder 3"/>
          <p:cNvSpPr>
            <a:spLocks noGrp="1"/>
          </p:cNvSpPr>
          <p:nvPr>
            <p:ph type="sldNum" sz="quarter" idx="10"/>
          </p:nvPr>
        </p:nvSpPr>
        <p:spPr/>
        <p:txBody>
          <a:bodyPr/>
          <a:lstStyle/>
          <a:p>
            <a:fld id="{E6913C6B-FE17-3045-B2D4-E39E635A2942}"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2975957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a:t>
            </a:r>
            <a:r>
              <a:rPr lang="en-US" baseline="0" dirty="0"/>
              <a:t> million each</a:t>
            </a:r>
          </a:p>
          <a:p>
            <a:r>
              <a:rPr lang="en-US" baseline="0" dirty="0"/>
              <a:t>6 in Mason</a:t>
            </a:r>
          </a:p>
          <a:p>
            <a:r>
              <a:rPr lang="en-US" baseline="0" dirty="0"/>
              <a:t>2 in Chatham</a:t>
            </a:r>
            <a:endParaRPr lang="en-US" dirty="0"/>
          </a:p>
        </p:txBody>
      </p:sp>
      <p:sp>
        <p:nvSpPr>
          <p:cNvPr id="4" name="Slide Number Placeholder 3"/>
          <p:cNvSpPr>
            <a:spLocks noGrp="1"/>
          </p:cNvSpPr>
          <p:nvPr>
            <p:ph type="sldNum" sz="quarter" idx="10"/>
          </p:nvPr>
        </p:nvSpPr>
        <p:spPr/>
        <p:txBody>
          <a:bodyPr/>
          <a:lstStyle/>
          <a:p>
            <a:fld id="{E6913C6B-FE17-3045-B2D4-E39E635A2942}"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714714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564B9A-066F-EF49-87D5-8CC207F3DA08}"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27929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GPA IS INSTUMENTALITY</a:t>
            </a:r>
            <a:r>
              <a:rPr lang="en-US" baseline="0" dirty="0"/>
              <a:t> OF THE STATE OF GEORGIA AND ONE OF OUR KEY MISSIONS IS TO ASSIST THE SUPPORTING THE CREATION OF NEW JOBS.</a:t>
            </a:r>
          </a:p>
          <a:p>
            <a:r>
              <a:rPr lang="en-US" baseline="0" dirty="0"/>
              <a:t>UNDER THE LEADERSHIP OF GOV DEAL AND HIS TEAM, GEORGIA ECONOMIC DEVELOPMENT AND OTHER ECONOMIC DEVELOPMENT AUTHORITIES THORUGHOUT THE STATE NO ONE DOES IT BETTER. </a:t>
            </a:r>
          </a:p>
          <a:p>
            <a:r>
              <a:rPr lang="en-US" baseline="0" dirty="0"/>
              <a:t>IVE GOT NEWS FOR YOU, NO ONE DOES IT BETTER THAN GEORGIA, AND WE ARE A WINNING TEAM.</a:t>
            </a:r>
          </a:p>
          <a:p>
            <a:r>
              <a:rPr lang="en-US" baseline="0" dirty="0"/>
              <a:t>THE GPA IS 1100 STRONG BUT THROUGH AN INDEPENDENT STUDY BY THE UNIVERSITY OF GEORGIA, WE TOUCH 370,000 JOBS THROUGHOUT THE STATE</a:t>
            </a:r>
          </a:p>
          <a:p>
            <a:r>
              <a:rPr lang="en-US" baseline="0" dirty="0"/>
              <a:t>AND HERE LOCALLY THE IMPACT IS 40,000 JOBS IN JUST THE 4 IMMEDIATE COUNTIES IN CLOSE PROXIMITY TO THE PORT</a:t>
            </a:r>
            <a:endParaRPr lang="en-US" dirty="0"/>
          </a:p>
        </p:txBody>
      </p:sp>
      <p:sp>
        <p:nvSpPr>
          <p:cNvPr id="4" name="Slide Number Placeholder 3"/>
          <p:cNvSpPr>
            <a:spLocks noGrp="1"/>
          </p:cNvSpPr>
          <p:nvPr>
            <p:ph type="sldNum" sz="quarter" idx="10"/>
          </p:nvPr>
        </p:nvSpPr>
        <p:spPr/>
        <p:txBody>
          <a:bodyPr/>
          <a:lstStyle/>
          <a:p>
            <a:fld id="{52564B9A-066F-EF49-87D5-8CC207F3DA08}" type="slidenum">
              <a:rPr lang="en-US" smtClean="0"/>
              <a:pPr/>
              <a:t>2</a:t>
            </a:fld>
            <a:endParaRPr lang="en-US" dirty="0"/>
          </a:p>
        </p:txBody>
      </p:sp>
    </p:spTree>
    <p:extLst>
      <p:ext uri="{BB962C8B-B14F-4D97-AF65-F5344CB8AC3E}">
        <p14:creationId xmlns:p14="http://schemas.microsoft.com/office/powerpoint/2010/main" val="3622551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COMPRISED</a:t>
            </a:r>
            <a:r>
              <a:rPr lang="en-US" baseline="0" dirty="0"/>
              <a:t> OF 5 DEEP WATER FACILITIES. STARTING DOWN IN BRUNSWICK WE HAVE 3 DEEPWATER TERMINALS. COLONELS ISLAND IS THE SECOND LARGEST AUTO TERMINAL IN THE US AND THE LARGEST FOR IMPORTS. </a:t>
            </a:r>
          </a:p>
          <a:p>
            <a:r>
              <a:rPr lang="en-US" baseline="0" dirty="0"/>
              <a:t>WE ALSO HAVE MAYOR’S POINT BREAK BULK TERMINAL WHERE WE HANDLE FOREST PRODUCTS</a:t>
            </a:r>
          </a:p>
          <a:p>
            <a:r>
              <a:rPr lang="en-US" baseline="0" dirty="0"/>
              <a:t>EAST RIVER TERMINAL IS LEASED TO OUR PARTNERS AT LOGISTEC A  MONTREAL BASED STEVEDORE WHO HANDLE VARIOUS BULK PRODUCTS BUT THE LIONSHARE OF THEIR FREIGHT IS WOODPELLETS BOUND FOR EUROPE.</a:t>
            </a:r>
          </a:p>
          <a:p>
            <a:r>
              <a:rPr lang="en-US" baseline="0" dirty="0"/>
              <a:t>MOVING UP TO SAVANNAH WE’VE GOT TWO GREAT TERMINALS IN GARDEN CITY TERMINAL AND OCEAN TERM INAL. GARDEN CITY IS THE SINGLE LARGEST CONTAINER TERMINAL IN NORTH AMERICA WHICH I WILL SPEAK A GREAT DEAL ABOUT TODAY AND OCEANT TERMINAL  IS A REAL  DIAMOND IN THE ROUGH SERVING THE STATE AS A KEY BREAK BULK TERMINAL HANDLING AUTOS, HEAVY MACHINERY, CRUDE RUBBER, IRON&amp;STEEL, AND SEVERAL OTHER PRODUCTS.</a:t>
            </a:r>
          </a:p>
          <a:p>
            <a:endParaRPr lang="en-US" dirty="0"/>
          </a:p>
        </p:txBody>
      </p:sp>
      <p:sp>
        <p:nvSpPr>
          <p:cNvPr id="4" name="Slide Number Placeholder 3"/>
          <p:cNvSpPr>
            <a:spLocks noGrp="1"/>
          </p:cNvSpPr>
          <p:nvPr>
            <p:ph type="sldNum" sz="quarter" idx="10"/>
          </p:nvPr>
        </p:nvSpPr>
        <p:spPr/>
        <p:txBody>
          <a:bodyPr/>
          <a:lstStyle/>
          <a:p>
            <a:fld id="{52564B9A-066F-EF49-87D5-8CC207F3DA08}" type="slidenum">
              <a:rPr lang="en-US" smtClean="0"/>
              <a:pPr/>
              <a:t>3</a:t>
            </a:fld>
            <a:endParaRPr lang="en-US" dirty="0"/>
          </a:p>
        </p:txBody>
      </p:sp>
    </p:spTree>
    <p:extLst>
      <p:ext uri="{BB962C8B-B14F-4D97-AF65-F5344CB8AC3E}">
        <p14:creationId xmlns:p14="http://schemas.microsoft.com/office/powerpoint/2010/main" val="2853922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564B9A-066F-EF49-87D5-8CC207F3DA08}"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597723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YOU</a:t>
            </a:r>
            <a:r>
              <a:rPr lang="en-US" baseline="0" dirty="0"/>
              <a:t> MAY RECALL THAT 2015 WAS A EXCEPTIONAL YEAR IN EVERY CATEGORY AND THIS WAS PRIMARILY DRIVEN BY DIVERSIONS TO THE USEC AS A RESULT OF USWC LABOR ISSUES. SO GIVEN THE FACT THAT THE GEORGIA PORTS RECEIVED MORE DIVERSION THAN ANY OTHER PORT, WE FULLY EXPECTED TO SEE MOST OF THAT GO BACK AND WE HAD FORECAST A CONTRACTION OF OUR BUSINESS IN 2016.  THE FACT OF THE MATTER IS THAT WE WERE PLEASANTLY SURPRISED TO RETAIN APPROXIMATELY 24-25% OF THE DIVERSION CARGO. THE KEY TAKE AWAY IS THAT WE ARE UP BY OVER 14% FROM 2014 AND THAT IS A GREAT SIGNAL TO US. </a:t>
            </a:r>
            <a:endParaRPr lang="en-US" dirty="0"/>
          </a:p>
        </p:txBody>
      </p:sp>
      <p:sp>
        <p:nvSpPr>
          <p:cNvPr id="4" name="Slide Number Placeholder 3"/>
          <p:cNvSpPr>
            <a:spLocks noGrp="1"/>
          </p:cNvSpPr>
          <p:nvPr>
            <p:ph type="sldNum" sz="quarter" idx="10"/>
          </p:nvPr>
        </p:nvSpPr>
        <p:spPr/>
        <p:txBody>
          <a:bodyPr/>
          <a:lstStyle/>
          <a:p>
            <a:fld id="{52564B9A-066F-EF49-87D5-8CC207F3DA08}"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421229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YOU</a:t>
            </a:r>
            <a:r>
              <a:rPr lang="en-US" baseline="0" dirty="0"/>
              <a:t> CANT TALK ABOUT INTERMODAL UNLESS YOU TALK ABOUT OUR RAIL PARTNERS IN NORFOLK SOUTHERN, CSX AND THE GENESSE &amp; WYOMING. WITHOUT THEIR COMMITMENT TO THE GPA WE COULD NOT HAVE ACHIEVED 7 STRAIAGHT YEARS OF RECORD INTERMODAL GROWTH.  </a:t>
            </a:r>
          </a:p>
          <a:p>
            <a:r>
              <a:rPr lang="en-US" baseline="0" dirty="0"/>
              <a:t>TODAY ABOUT 19 % OF ALL OF OUR CONTAINERS ARE HANDLE BY RAIL AND WE THINK THAT’S THE TIP OF THE ICEBERG, LATER I WILL SHARE A KEY STRATEGY THAT WE ARE DEVELOPING WHICH IS A GAMECHANGER FOR THE SOUTHEAST.</a:t>
            </a:r>
          </a:p>
          <a:p>
            <a:r>
              <a:rPr lang="en-US" baseline="0" dirty="0"/>
              <a:t>THAT’S CONTAINERS, REMEMBER, WE ALSO HAVE RAIL TOUCHING ALL OF OUR 5 DEEPWATER TERMINALS, WHETHER IS SOYBEAN MEAL THROUGH COL’S ISLAND, TOYOTAS THROUGH OCEANT TERMINAL OR WOODPELLETS AT EAST RIVER, </a:t>
            </a:r>
          </a:p>
          <a:p>
            <a:r>
              <a:rPr lang="en-US" baseline="0" dirty="0"/>
              <a:t>RAIL IS A CRITICAL COMPONENT OF OUR BUSINESS AND ON OF MY KEY GOALS IS TO RAISE OUR RELATIONSHIP WITH OUR FRIENDS AT THE RAILROADS TO A WHOLE NEW LEVEL.</a:t>
            </a:r>
            <a:endParaRPr lang="en-US" dirty="0"/>
          </a:p>
        </p:txBody>
      </p:sp>
      <p:sp>
        <p:nvSpPr>
          <p:cNvPr id="4" name="Slide Number Placeholder 3"/>
          <p:cNvSpPr>
            <a:spLocks noGrp="1"/>
          </p:cNvSpPr>
          <p:nvPr>
            <p:ph type="sldNum" sz="quarter" idx="10"/>
          </p:nvPr>
        </p:nvSpPr>
        <p:spPr/>
        <p:txBody>
          <a:bodyPr/>
          <a:lstStyle/>
          <a:p>
            <a:fld id="{52564B9A-066F-EF49-87D5-8CC207F3DA08}"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159208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564B9A-066F-EF49-87D5-8CC207F3DA08}"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597723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564B9A-066F-EF49-87D5-8CC207F3DA08}" type="slidenum">
              <a:rPr lang="en-US" smtClean="0">
                <a:solidFill>
                  <a:prstClr val="black"/>
                </a:solidFill>
              </a:rPr>
              <a:pPr/>
              <a:t>11</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564B9A-066F-EF49-87D5-8CC207F3DA08}"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5977238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8.xml"/><Relationship Id="rId4" Type="http://schemas.openxmlformats.org/officeDocument/2006/relationships/image" Target="../media/image8.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8.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emf"/></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4.emf"/></Relationships>
</file>

<file path=ppt/slideLayouts/_rels/slideLayout14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5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9.xml"/><Relationship Id="rId4" Type="http://schemas.openxmlformats.org/officeDocument/2006/relationships/image" Target="../media/image8.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9.xml"/><Relationship Id="rId4" Type="http://schemas.openxmlformats.org/officeDocument/2006/relationships/image" Target="../media/image8.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4.emf"/></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4.emf"/></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4.emf"/></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pn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0.xml"/><Relationship Id="rId4" Type="http://schemas.openxmlformats.org/officeDocument/2006/relationships/image" Target="../media/image22.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0.xml"/><Relationship Id="rId4" Type="http://schemas.openxmlformats.org/officeDocument/2006/relationships/image" Target="../media/image22.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10.xml"/><Relationship Id="rId4" Type="http://schemas.openxmlformats.org/officeDocument/2006/relationships/image" Target="../media/image22.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pn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pn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emf"/><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emf"/><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3.png"/><Relationship Id="rId1" Type="http://schemas.openxmlformats.org/officeDocument/2006/relationships/slideMaster" Target="../slideMasters/slideMaster10.xml"/><Relationship Id="rId4" Type="http://schemas.openxmlformats.org/officeDocument/2006/relationships/image" Target="../media/image24.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3.png"/><Relationship Id="rId1" Type="http://schemas.openxmlformats.org/officeDocument/2006/relationships/slideMaster" Target="../slideMasters/slideMaster10.xml"/><Relationship Id="rId4" Type="http://schemas.openxmlformats.org/officeDocument/2006/relationships/image" Target="../media/image24.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3.png"/><Relationship Id="rId1" Type="http://schemas.openxmlformats.org/officeDocument/2006/relationships/slideMaster" Target="../slideMasters/slideMaster10.xml"/><Relationship Id="rId4" Type="http://schemas.openxmlformats.org/officeDocument/2006/relationships/image" Target="../media/image24.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NULL"/><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NULL"/><Relationship Id="rId1" Type="http://schemas.openxmlformats.org/officeDocument/2006/relationships/slideMaster" Target="../slideMasters/slideMaster11.xml"/><Relationship Id="rId4" Type="http://schemas.openxmlformats.org/officeDocument/2006/relationships/image" Target="../media/image8.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1.xml"/><Relationship Id="rId4" Type="http://schemas.openxmlformats.org/officeDocument/2006/relationships/image" Target="../media/image8.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1.xml"/><Relationship Id="rId4" Type="http://schemas.openxmlformats.org/officeDocument/2006/relationships/image" Target="../media/image8.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11.xml"/><Relationship Id="rId4" Type="http://schemas.openxmlformats.org/officeDocument/2006/relationships/image" Target="NULL"/></Relationships>
</file>

<file path=ppt/slideLayouts/_rels/slideLayout20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png"/><Relationship Id="rId1" Type="http://schemas.openxmlformats.org/officeDocument/2006/relationships/slideMaster" Target="../slideMasters/slideMaster11.xml"/><Relationship Id="rId4" Type="http://schemas.openxmlformats.org/officeDocument/2006/relationships/image" Target="../media/image12.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11.xml"/><Relationship Id="rId4" Type="http://schemas.openxmlformats.org/officeDocument/2006/relationships/image" Target="../media/image12.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2.xml"/><Relationship Id="rId4" Type="http://schemas.openxmlformats.org/officeDocument/2006/relationships/image" Target="../media/image4.emf"/></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4.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8.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2.xml"/><Relationship Id="rId4" Type="http://schemas.openxmlformats.org/officeDocument/2006/relationships/image" Target="../media/image8.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2.xml"/><Relationship Id="rId4" Type="http://schemas.openxmlformats.org/officeDocument/2006/relationships/image" Target="../media/image8.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4.emf"/></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4.emf"/></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4.emf"/></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12.xml"/><Relationship Id="rId4" Type="http://schemas.openxmlformats.org/officeDocument/2006/relationships/image" Target="../media/image12.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12.xml"/><Relationship Id="rId4" Type="http://schemas.openxmlformats.org/officeDocument/2006/relationships/image" Target="../media/image12.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12.xml"/><Relationship Id="rId4" Type="http://schemas.openxmlformats.org/officeDocument/2006/relationships/image" Target="../media/image12.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3.xml"/><Relationship Id="rId4" Type="http://schemas.openxmlformats.org/officeDocument/2006/relationships/image" Target="../media/image4.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png"/><Relationship Id="rId1" Type="http://schemas.openxmlformats.org/officeDocument/2006/relationships/slideMaster" Target="../slideMasters/slideMaster13.xml"/><Relationship Id="rId4" Type="http://schemas.openxmlformats.org/officeDocument/2006/relationships/image" Target="../media/image4.emf"/></Relationships>
</file>

<file path=ppt/slideLayouts/_rels/slideLayout23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NULL"/><Relationship Id="rId1" Type="http://schemas.openxmlformats.org/officeDocument/2006/relationships/slideMaster" Target="../slideMasters/slideMaster13.xml"/><Relationship Id="rId4" Type="http://schemas.openxmlformats.org/officeDocument/2006/relationships/image" Target="../media/image30.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NULL"/><Relationship Id="rId1" Type="http://schemas.openxmlformats.org/officeDocument/2006/relationships/slideMaster" Target="../slideMasters/slideMaster13.xml"/><Relationship Id="rId4" Type="http://schemas.openxmlformats.org/officeDocument/2006/relationships/image" Target="../media/image30.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Master" Target="../slideMasters/slideMaster13.xml"/><Relationship Id="rId4" Type="http://schemas.openxmlformats.org/officeDocument/2006/relationships/image" Target="../media/image30.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NULL"/><Relationship Id="rId1" Type="http://schemas.openxmlformats.org/officeDocument/2006/relationships/slideMaster" Target="../slideMasters/slideMaster13.xml"/><Relationship Id="rId4" Type="http://schemas.openxmlformats.org/officeDocument/2006/relationships/image" Target="../media/image4.emf"/></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NULL"/><Relationship Id="rId1" Type="http://schemas.openxmlformats.org/officeDocument/2006/relationships/slideMaster" Target="../slideMasters/slideMaster13.xml"/><Relationship Id="rId4" Type="http://schemas.openxmlformats.org/officeDocument/2006/relationships/image" Target="../media/image4.emf"/></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NULL"/><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4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NULL"/><Relationship Id="rId1" Type="http://schemas.openxmlformats.org/officeDocument/2006/relationships/slideMaster" Target="../slideMasters/slideMaster13.xml"/><Relationship Id="rId4" Type="http://schemas.openxmlformats.org/officeDocument/2006/relationships/image" Target="../media/image33.png"/></Relationships>
</file>

<file path=ppt/slideLayouts/_rels/slideLayout24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4.png"/><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NULL"/><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NULL"/><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5.xml"/><Relationship Id="rId4" Type="http://schemas.openxmlformats.org/officeDocument/2006/relationships/image" Target="../media/image16.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Master" Target="../slideMasters/slideMaster16.xml"/><Relationship Id="rId4" Type="http://schemas.openxmlformats.org/officeDocument/2006/relationships/image" Target="../media/image4.emf"/></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png"/><Relationship Id="rId1" Type="http://schemas.openxmlformats.org/officeDocument/2006/relationships/slideMaster" Target="../slideMasters/slideMaster16.xml"/><Relationship Id="rId4" Type="http://schemas.openxmlformats.org/officeDocument/2006/relationships/image" Target="../media/image4.emf"/></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6.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6.xml"/><Relationship Id="rId4" Type="http://schemas.openxmlformats.org/officeDocument/2006/relationships/image" Target="../media/image8.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6.xml"/><Relationship Id="rId4" Type="http://schemas.openxmlformats.org/officeDocument/2006/relationships/image" Target="../media/image8.pn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6.xml"/><Relationship Id="rId4" Type="http://schemas.openxmlformats.org/officeDocument/2006/relationships/image" Target="../media/image4.emf"/></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png"/><Relationship Id="rId1" Type="http://schemas.openxmlformats.org/officeDocument/2006/relationships/slideMaster" Target="../slideMasters/slideMaster16.xml"/><Relationship Id="rId4" Type="http://schemas.openxmlformats.org/officeDocument/2006/relationships/image" Target="../media/image4.emf"/></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png"/><Relationship Id="rId1" Type="http://schemas.openxmlformats.org/officeDocument/2006/relationships/slideMaster" Target="../slideMasters/slideMaster16.xml"/><Relationship Id="rId4" Type="http://schemas.openxmlformats.org/officeDocument/2006/relationships/image" Target="../media/image4.emf"/></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16.xml"/><Relationship Id="rId4" Type="http://schemas.openxmlformats.org/officeDocument/2006/relationships/image" Target="../media/image12.pn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16.xml"/><Relationship Id="rId4" Type="http://schemas.openxmlformats.org/officeDocument/2006/relationships/image" Target="../media/image12.pn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16.xml"/><Relationship Id="rId4" Type="http://schemas.openxmlformats.org/officeDocument/2006/relationships/image" Target="../media/image12.pn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Master" Target="../slideMasters/slideMaster18.xml"/><Relationship Id="rId4" Type="http://schemas.openxmlformats.org/officeDocument/2006/relationships/image" Target="../media/image4.emf"/></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png"/><Relationship Id="rId1" Type="http://schemas.openxmlformats.org/officeDocument/2006/relationships/slideMaster" Target="../slideMasters/slideMaster18.xml"/><Relationship Id="rId4" Type="http://schemas.openxmlformats.org/officeDocument/2006/relationships/image" Target="../media/image4.emf"/></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8.xml"/><Relationship Id="rId4" Type="http://schemas.openxmlformats.org/officeDocument/2006/relationships/image" Target="../media/image8.pn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8.xml"/><Relationship Id="rId4" Type="http://schemas.openxmlformats.org/officeDocument/2006/relationships/image" Target="../media/image8.pn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8.xml"/><Relationship Id="rId4" Type="http://schemas.openxmlformats.org/officeDocument/2006/relationships/image" Target="../media/image8.pn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8.xml"/><Relationship Id="rId4" Type="http://schemas.openxmlformats.org/officeDocument/2006/relationships/image" Target="../media/image4.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png"/><Relationship Id="rId1" Type="http://schemas.openxmlformats.org/officeDocument/2006/relationships/slideMaster" Target="../slideMasters/slideMaster18.xml"/><Relationship Id="rId4" Type="http://schemas.openxmlformats.org/officeDocument/2006/relationships/image" Target="../media/image4.emf"/></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png"/><Relationship Id="rId1" Type="http://schemas.openxmlformats.org/officeDocument/2006/relationships/slideMaster" Target="../slideMasters/slideMaster18.xml"/><Relationship Id="rId4" Type="http://schemas.openxmlformats.org/officeDocument/2006/relationships/image" Target="../media/image4.emf"/></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18.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18.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18.xml"/><Relationship Id="rId4" Type="http://schemas.openxmlformats.org/officeDocument/2006/relationships/image" Target="../media/image12.pn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18.xml"/><Relationship Id="rId4" Type="http://schemas.openxmlformats.org/officeDocument/2006/relationships/image" Target="../media/image12.pn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18.xml"/><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8.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1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9.xml"/><Relationship Id="rId4" Type="http://schemas.openxmlformats.org/officeDocument/2006/relationships/image" Target="../media/image4.emf"/></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png"/><Relationship Id="rId1" Type="http://schemas.openxmlformats.org/officeDocument/2006/relationships/slideMaster" Target="../slideMasters/slideMaster19.xml"/><Relationship Id="rId4" Type="http://schemas.openxmlformats.org/officeDocument/2006/relationships/image" Target="../media/image4.emf"/></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9.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9.xml"/><Relationship Id="rId4" Type="http://schemas.openxmlformats.org/officeDocument/2006/relationships/image" Target="../media/image22.pn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9.xml"/><Relationship Id="rId4" Type="http://schemas.openxmlformats.org/officeDocument/2006/relationships/image" Target="../media/image22.pn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19.xml"/><Relationship Id="rId4" Type="http://schemas.openxmlformats.org/officeDocument/2006/relationships/image" Target="../media/image22.pn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9.xml"/><Relationship Id="rId4" Type="http://schemas.openxmlformats.org/officeDocument/2006/relationships/image" Target="../media/image4.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png"/><Relationship Id="rId1" Type="http://schemas.openxmlformats.org/officeDocument/2006/relationships/slideMaster" Target="../slideMasters/slideMaster19.xml"/><Relationship Id="rId4" Type="http://schemas.openxmlformats.org/officeDocument/2006/relationships/image" Target="../media/image4.emf"/></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png"/><Relationship Id="rId1" Type="http://schemas.openxmlformats.org/officeDocument/2006/relationships/slideMaster" Target="../slideMasters/slideMaster19.xml"/><Relationship Id="rId4" Type="http://schemas.openxmlformats.org/officeDocument/2006/relationships/image" Target="../media/image4.emf"/></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emf"/><Relationship Id="rId1" Type="http://schemas.openxmlformats.org/officeDocument/2006/relationships/slideMaster" Target="../slideMasters/slideMaster19.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emf"/><Relationship Id="rId1" Type="http://schemas.openxmlformats.org/officeDocument/2006/relationships/slideMaster" Target="../slideMasters/slideMaster19.xml"/><Relationship Id="rId4" Type="http://schemas.openxmlformats.org/officeDocument/2006/relationships/image" Target="../media/image21.pn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emf"/><Relationship Id="rId1" Type="http://schemas.openxmlformats.org/officeDocument/2006/relationships/slideMaster" Target="../slideMasters/slideMaster19.xml"/><Relationship Id="rId4" Type="http://schemas.openxmlformats.org/officeDocument/2006/relationships/image" Target="../media/image21.pn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emf"/><Relationship Id="rId1" Type="http://schemas.openxmlformats.org/officeDocument/2006/relationships/slideMaster" Target="../slideMasters/slideMaster19.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3.png"/><Relationship Id="rId1" Type="http://schemas.openxmlformats.org/officeDocument/2006/relationships/slideMaster" Target="../slideMasters/slideMaster19.xml"/><Relationship Id="rId4" Type="http://schemas.openxmlformats.org/officeDocument/2006/relationships/image" Target="../media/image24.pn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3.png"/><Relationship Id="rId1" Type="http://schemas.openxmlformats.org/officeDocument/2006/relationships/slideMaster" Target="../slideMasters/slideMaster19.xml"/><Relationship Id="rId4" Type="http://schemas.openxmlformats.org/officeDocument/2006/relationships/image" Target="../media/image24.png"/></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3.png"/><Relationship Id="rId1" Type="http://schemas.openxmlformats.org/officeDocument/2006/relationships/slideMaster" Target="../slideMasters/slideMaster19.xml"/><Relationship Id="rId4" Type="http://schemas.openxmlformats.org/officeDocument/2006/relationships/image" Target="../media/image2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9.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emf"/><Relationship Id="rId1" Type="http://schemas.openxmlformats.org/officeDocument/2006/relationships/slideMaster" Target="../slideMasters/slideMaster1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Master" Target="../slideMasters/slideMaster20.xml"/><Relationship Id="rId4" Type="http://schemas.openxmlformats.org/officeDocument/2006/relationships/image" Target="../media/image4.emf"/></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png"/><Relationship Id="rId1" Type="http://schemas.openxmlformats.org/officeDocument/2006/relationships/slideMaster" Target="../slideMasters/slideMaster20.xml"/><Relationship Id="rId4" Type="http://schemas.openxmlformats.org/officeDocument/2006/relationships/image" Target="../media/image4.emf"/></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0.xml"/><Relationship Id="rId4" Type="http://schemas.openxmlformats.org/officeDocument/2006/relationships/image" Target="../media/image8.png"/></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0.xml"/><Relationship Id="rId4" Type="http://schemas.openxmlformats.org/officeDocument/2006/relationships/image" Target="../media/image8.png"/></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0.xml"/><Relationship Id="rId4" Type="http://schemas.openxmlformats.org/officeDocument/2006/relationships/image" Target="../media/image8.png"/></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0.xml"/><Relationship Id="rId4" Type="http://schemas.openxmlformats.org/officeDocument/2006/relationships/image" Target="../media/image4.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png"/><Relationship Id="rId1" Type="http://schemas.openxmlformats.org/officeDocument/2006/relationships/slideMaster" Target="../slideMasters/slideMaster20.xml"/><Relationship Id="rId4" Type="http://schemas.openxmlformats.org/officeDocument/2006/relationships/image" Target="../media/image4.emf"/></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png"/><Relationship Id="rId1" Type="http://schemas.openxmlformats.org/officeDocument/2006/relationships/slideMaster" Target="../slideMasters/slideMaster20.xml"/><Relationship Id="rId4" Type="http://schemas.openxmlformats.org/officeDocument/2006/relationships/image" Target="../media/image4.emf"/></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20.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20.xml"/><Relationship Id="rId4" Type="http://schemas.openxmlformats.org/officeDocument/2006/relationships/image" Target="../media/image6.pn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20.xml"/><Relationship Id="rId4" Type="http://schemas.openxmlformats.org/officeDocument/2006/relationships/image" Target="../media/image6.png"/></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20.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20.xml"/><Relationship Id="rId4" Type="http://schemas.openxmlformats.org/officeDocument/2006/relationships/image" Target="../media/image12.pn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20.xml"/><Relationship Id="rId4" Type="http://schemas.openxmlformats.org/officeDocument/2006/relationships/image" Target="../media/image12.pn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20.xml"/><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0.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2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13" descr="Wave.png"/>
          <p:cNvPicPr>
            <a:picLocks noChangeAspect="1"/>
          </p:cNvPicPr>
          <p:nvPr userDrawn="1"/>
        </p:nvPicPr>
        <p:blipFill>
          <a:blip r:embed="rId2" cstate="screen"/>
          <a:srcRect/>
          <a:stretch>
            <a:fillRect/>
          </a:stretch>
        </p:blipFill>
        <p:spPr bwMode="auto">
          <a:xfrm>
            <a:off x="6" y="3059113"/>
            <a:ext cx="5611813" cy="1714500"/>
          </a:xfrm>
          <a:prstGeom prst="rect">
            <a:avLst/>
          </a:prstGeom>
          <a:noFill/>
          <a:ln w="9525">
            <a:noFill/>
            <a:miter lim="800000"/>
            <a:headEnd/>
            <a:tailEnd/>
          </a:ln>
        </p:spPr>
      </p:pic>
      <p:pic>
        <p:nvPicPr>
          <p:cNvPr id="6" name="Picture 8"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7" name="Picture 9"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sp>
        <p:nvSpPr>
          <p:cNvPr id="8" name="Content Placeholder 11"/>
          <p:cNvSpPr txBox="1">
            <a:spLocks/>
          </p:cNvSpPr>
          <p:nvPr userDrawn="1"/>
        </p:nvSpPr>
        <p:spPr>
          <a:xfrm>
            <a:off x="1308101" y="1905014"/>
            <a:ext cx="7164388" cy="1103313"/>
          </a:xfrm>
          <a:prstGeom prst="rect">
            <a:avLst/>
          </a:prstGeom>
          <a:ln>
            <a:noFill/>
          </a:ln>
        </p:spPr>
        <p:txBody>
          <a:bodyPr lIns="0" tIns="0" rIns="0" bIns="0">
            <a:normAutofit/>
          </a:bodyPr>
          <a:lstStyle/>
          <a:p>
            <a:pPr fontAlgn="base">
              <a:spcBef>
                <a:spcPct val="20000"/>
              </a:spcBef>
              <a:spcAft>
                <a:spcPct val="0"/>
              </a:spcAft>
              <a:buFont typeface="Arial"/>
              <a:buNone/>
              <a:defRPr/>
            </a:pPr>
            <a:endParaRPr lang="en-US" sz="2400" b="1" dirty="0">
              <a:solidFill>
                <a:srgbClr val="E46C0A"/>
              </a:solidFill>
              <a:latin typeface="Arial" charset="0"/>
              <a:cs typeface="Arial"/>
            </a:endParaRPr>
          </a:p>
        </p:txBody>
      </p:sp>
      <p:cxnSp>
        <p:nvCxnSpPr>
          <p:cNvPr id="9" name="Straight Connector 19"/>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4"/>
          </p:nvPr>
        </p:nvSpPr>
        <p:spPr>
          <a:xfrm>
            <a:off x="4953001" y="3059088"/>
            <a:ext cx="3759200" cy="1070001"/>
          </a:xfrm>
        </p:spPr>
        <p:txBody>
          <a:bodyPr>
            <a:normAutofit/>
          </a:bodyPr>
          <a:lstStyle>
            <a:lvl1pPr>
              <a:lnSpc>
                <a:spcPts val="1400"/>
              </a:lnSpc>
              <a:spcBef>
                <a:spcPts val="0"/>
              </a:spcBef>
              <a:defRPr sz="1400" b="0">
                <a:solidFill>
                  <a:srgbClr val="005480"/>
                </a:solidFill>
              </a:defRPr>
            </a:lvl1pPr>
          </a:lstStyle>
          <a:p>
            <a:pPr lvl="0"/>
            <a:r>
              <a:rPr lang="en-US"/>
              <a:t>Click to edit Master text styles</a:t>
            </a:r>
          </a:p>
        </p:txBody>
      </p:sp>
      <p:sp>
        <p:nvSpPr>
          <p:cNvPr id="13" name="Text Placeholder 14"/>
          <p:cNvSpPr>
            <a:spLocks noGrp="1"/>
          </p:cNvSpPr>
          <p:nvPr>
            <p:ph type="body" sz="quarter" idx="13"/>
          </p:nvPr>
        </p:nvSpPr>
        <p:spPr>
          <a:xfrm>
            <a:off x="1319765" y="1926168"/>
            <a:ext cx="7392435" cy="1132918"/>
          </a:xfrm>
        </p:spPr>
        <p:txBody>
          <a:bodyPr/>
          <a:lstStyle/>
          <a:p>
            <a:pPr lvl="0"/>
            <a:r>
              <a:rPr lang="en-US" dirty="0"/>
              <a:t>Click to edit Master text styles</a:t>
            </a:r>
          </a:p>
        </p:txBody>
      </p:sp>
      <p:sp>
        <p:nvSpPr>
          <p:cNvPr id="1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10" name="Date Placeholder 3"/>
          <p:cNvSpPr>
            <a:spLocks noGrp="1"/>
          </p:cNvSpPr>
          <p:nvPr>
            <p:ph type="dt" sz="half" idx="15"/>
          </p:nvPr>
        </p:nvSpPr>
        <p:spPr/>
        <p:txBody>
          <a:bodyPr/>
          <a:lstStyle>
            <a:lvl1pPr>
              <a:defRPr>
                <a:solidFill>
                  <a:prstClr val="white"/>
                </a:solidFill>
              </a:defRPr>
            </a:lvl1pPr>
          </a:lstStyle>
          <a:p>
            <a:pPr>
              <a:defRPr/>
            </a:pPr>
            <a:fld id="{9FC9A518-5FDB-4977-A1EF-A85E52C0CD45}" type="datetimeFigureOut">
              <a:rPr lang="en-US"/>
              <a:pPr>
                <a:defRPr/>
              </a:pPr>
              <a:t>3/22/2017</a:t>
            </a:fld>
            <a:endParaRPr lang="en-US" dirty="0"/>
          </a:p>
        </p:txBody>
      </p:sp>
      <p:sp>
        <p:nvSpPr>
          <p:cNvPr id="11" name="Footer Placeholder 4"/>
          <p:cNvSpPr>
            <a:spLocks noGrp="1"/>
          </p:cNvSpPr>
          <p:nvPr>
            <p:ph type="ftr" sz="quarter" idx="16"/>
          </p:nvPr>
        </p:nvSpPr>
        <p:spPr/>
        <p:txBody>
          <a:bodyPr/>
          <a:lstStyle>
            <a:lvl1pPr>
              <a:defRPr>
                <a:solidFill>
                  <a:prstClr val="white"/>
                </a:solidFill>
              </a:defRPr>
            </a:lvl1pPr>
          </a:lstStyle>
          <a:p>
            <a:pPr>
              <a:defRPr/>
            </a:pPr>
            <a:r>
              <a:rPr lang="en-US"/>
              <a:t>CONFIDENTIAL 2011 Georgia Ports Authority</a:t>
            </a:r>
          </a:p>
        </p:txBody>
      </p:sp>
      <p:sp>
        <p:nvSpPr>
          <p:cNvPr id="12" name="Slide Number Placeholder 5"/>
          <p:cNvSpPr>
            <a:spLocks noGrp="1"/>
          </p:cNvSpPr>
          <p:nvPr>
            <p:ph type="sldNum" sz="quarter" idx="17"/>
          </p:nvPr>
        </p:nvSpPr>
        <p:spPr/>
        <p:txBody>
          <a:bodyPr/>
          <a:lstStyle>
            <a:lvl1pPr>
              <a:defRPr>
                <a:solidFill>
                  <a:prstClr val="white"/>
                </a:solidFill>
              </a:defRPr>
            </a:lvl1pPr>
          </a:lstStyle>
          <a:p>
            <a:pPr>
              <a:defRPr/>
            </a:pPr>
            <a:fld id="{CC1D216B-5922-4B2E-9C4D-34B4679799C1}" type="slidenum">
              <a:rPr lang="en-US"/>
              <a:pPr>
                <a:defRPr/>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7" name="Picture 15" descr="Wave.png"/>
          <p:cNvPicPr>
            <a:picLocks noChangeAspect="1"/>
          </p:cNvPicPr>
          <p:nvPr userDrawn="1"/>
        </p:nvPicPr>
        <p:blipFill>
          <a:blip r:embed="rId2" cstate="screen"/>
          <a:srcRect/>
          <a:stretch>
            <a:fillRect/>
          </a:stretch>
        </p:blipFill>
        <p:spPr bwMode="auto">
          <a:xfrm>
            <a:off x="0" y="3059113"/>
            <a:ext cx="9144000" cy="1714500"/>
          </a:xfrm>
          <a:prstGeom prst="rect">
            <a:avLst/>
          </a:prstGeom>
          <a:noFill/>
          <a:ln w="9525">
            <a:noFill/>
            <a:miter lim="800000"/>
            <a:headEnd/>
            <a:tailEnd/>
          </a:ln>
        </p:spPr>
      </p:pic>
      <p:pic>
        <p:nvPicPr>
          <p:cNvPr id="8" name="Picture 8"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9" name="Picture 9"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cxnSp>
        <p:nvCxnSpPr>
          <p:cNvPr id="10" name="Straight Connector 17"/>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1" name="Picture Placeholder 20"/>
          <p:cNvSpPr>
            <a:spLocks noGrp="1"/>
          </p:cNvSpPr>
          <p:nvPr>
            <p:ph type="pic" sz="quarter" idx="13"/>
          </p:nvPr>
        </p:nvSpPr>
        <p:spPr>
          <a:xfrm>
            <a:off x="1282702" y="2533724"/>
            <a:ext cx="2520950" cy="2239963"/>
          </a:xfrm>
          <a:solidFill>
            <a:srgbClr val="D9D9D9"/>
          </a:solidFill>
          <a:ln>
            <a:solidFill>
              <a:srgbClr val="FFFFFF"/>
            </a:solidFill>
          </a:ln>
          <a:effectLst>
            <a:outerShdw blurRad="101600" dist="101600" dir="2700000">
              <a:srgbClr val="000000">
                <a:alpha val="50000"/>
              </a:srgbClr>
            </a:outerShdw>
          </a:effectLst>
        </p:spPr>
        <p:txBody>
          <a:bodyPr rtlCol="0">
            <a:normAutofit/>
          </a:bodyPr>
          <a:lstStyle/>
          <a:p>
            <a:pPr lvl="0"/>
            <a:r>
              <a:rPr lang="en-US" noProof="0"/>
              <a:t>Click icon to add picture</a:t>
            </a:r>
          </a:p>
        </p:txBody>
      </p:sp>
      <p:sp>
        <p:nvSpPr>
          <p:cNvPr id="24" name="Picture Placeholder 20"/>
          <p:cNvSpPr>
            <a:spLocks noGrp="1"/>
          </p:cNvSpPr>
          <p:nvPr>
            <p:ph type="pic" sz="quarter" idx="14"/>
          </p:nvPr>
        </p:nvSpPr>
        <p:spPr>
          <a:xfrm>
            <a:off x="4000503" y="2548468"/>
            <a:ext cx="1193800" cy="1003300"/>
          </a:xfrm>
          <a:solidFill>
            <a:srgbClr val="D9D9D9"/>
          </a:solidFill>
          <a:ln>
            <a:solidFill>
              <a:srgbClr val="FFFFFF"/>
            </a:solidFill>
          </a:ln>
          <a:effectLst>
            <a:outerShdw blurRad="101600" dist="101600" dir="2700000">
              <a:srgbClr val="000000">
                <a:alpha val="50000"/>
              </a:srgbClr>
            </a:outerShdw>
          </a:effectLst>
        </p:spPr>
        <p:txBody>
          <a:bodyPr rtlCol="0">
            <a:normAutofit/>
          </a:bodyPr>
          <a:lstStyle/>
          <a:p>
            <a:pPr lvl="0"/>
            <a:r>
              <a:rPr lang="en-US" noProof="0"/>
              <a:t>Click icon to add picture</a:t>
            </a:r>
          </a:p>
        </p:txBody>
      </p:sp>
      <p:sp>
        <p:nvSpPr>
          <p:cNvPr id="25" name="Picture Placeholder 20"/>
          <p:cNvSpPr>
            <a:spLocks noGrp="1"/>
          </p:cNvSpPr>
          <p:nvPr>
            <p:ph type="pic" sz="quarter" idx="15"/>
          </p:nvPr>
        </p:nvSpPr>
        <p:spPr>
          <a:xfrm>
            <a:off x="4000502" y="3770380"/>
            <a:ext cx="2108199" cy="1003300"/>
          </a:xfrm>
          <a:solidFill>
            <a:srgbClr val="D9D9D9"/>
          </a:solidFill>
          <a:ln>
            <a:solidFill>
              <a:srgbClr val="FFFFFF"/>
            </a:solidFill>
          </a:ln>
          <a:effectLst>
            <a:outerShdw blurRad="101600" dist="101600" dir="2700000">
              <a:srgbClr val="000000">
                <a:alpha val="50000"/>
              </a:srgbClr>
            </a:outerShdw>
          </a:effectLst>
        </p:spPr>
        <p:txBody>
          <a:bodyPr rtlCol="0">
            <a:normAutofit/>
          </a:bodyPr>
          <a:lstStyle/>
          <a:p>
            <a:pPr lvl="0"/>
            <a:r>
              <a:rPr lang="en-US" noProof="0"/>
              <a:t>Click icon to add picture</a:t>
            </a:r>
          </a:p>
        </p:txBody>
      </p:sp>
      <p:sp>
        <p:nvSpPr>
          <p:cNvPr id="27" name="Content Placeholder 18"/>
          <p:cNvSpPr>
            <a:spLocks noGrp="1"/>
          </p:cNvSpPr>
          <p:nvPr>
            <p:ph sz="quarter" idx="16"/>
          </p:nvPr>
        </p:nvSpPr>
        <p:spPr>
          <a:xfrm>
            <a:off x="1308100" y="1905013"/>
            <a:ext cx="7378700" cy="685801"/>
          </a:xfrm>
        </p:spPr>
        <p:txBody>
          <a:bodyPr/>
          <a:lstStyle/>
          <a:p>
            <a:pPr lvl="0"/>
            <a:r>
              <a:rPr lang="en-US" dirty="0"/>
              <a:t>Click to edit Master text styles</a:t>
            </a:r>
          </a:p>
        </p:txBody>
      </p:sp>
      <p:sp>
        <p:nvSpPr>
          <p:cNvPr id="15"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11" name="Date Placeholder 3"/>
          <p:cNvSpPr>
            <a:spLocks noGrp="1"/>
          </p:cNvSpPr>
          <p:nvPr>
            <p:ph type="dt" sz="half" idx="17"/>
          </p:nvPr>
        </p:nvSpPr>
        <p:spPr/>
        <p:txBody>
          <a:bodyPr/>
          <a:lstStyle>
            <a:lvl1pPr>
              <a:defRPr>
                <a:solidFill>
                  <a:srgbClr val="FFFFFF"/>
                </a:solidFill>
              </a:defRPr>
            </a:lvl1pPr>
          </a:lstStyle>
          <a:p>
            <a:pPr>
              <a:defRPr/>
            </a:pPr>
            <a:fld id="{A7CBAE71-EDFE-4034-9785-29132CF53DBC}" type="datetimeFigureOut">
              <a:rPr lang="en-US"/>
              <a:pPr>
                <a:defRPr/>
              </a:pPr>
              <a:t>3/22/2017</a:t>
            </a:fld>
            <a:endParaRPr lang="en-US" dirty="0"/>
          </a:p>
        </p:txBody>
      </p:sp>
      <p:sp>
        <p:nvSpPr>
          <p:cNvPr id="12" name="Footer Placeholder 4"/>
          <p:cNvSpPr>
            <a:spLocks noGrp="1"/>
          </p:cNvSpPr>
          <p:nvPr>
            <p:ph type="ftr" sz="quarter" idx="18"/>
          </p:nvPr>
        </p:nvSpPr>
        <p:spPr/>
        <p:txBody>
          <a:bodyPr/>
          <a:lstStyle>
            <a:lvl1pPr>
              <a:defRPr>
                <a:solidFill>
                  <a:srgbClr val="FFFFFF"/>
                </a:solidFill>
              </a:defRPr>
            </a:lvl1pPr>
          </a:lstStyle>
          <a:p>
            <a:pPr>
              <a:defRPr/>
            </a:pPr>
            <a:r>
              <a:rPr lang="en-US"/>
              <a:t>CONFIDENTIAL 2011 Georgia Ports Authority</a:t>
            </a:r>
          </a:p>
        </p:txBody>
      </p:sp>
      <p:sp>
        <p:nvSpPr>
          <p:cNvPr id="13" name="Slide Number Placeholder 5"/>
          <p:cNvSpPr>
            <a:spLocks noGrp="1"/>
          </p:cNvSpPr>
          <p:nvPr>
            <p:ph type="sldNum" sz="quarter" idx="19"/>
          </p:nvPr>
        </p:nvSpPr>
        <p:spPr/>
        <p:txBody>
          <a:bodyPr/>
          <a:lstStyle>
            <a:lvl1pPr>
              <a:defRPr>
                <a:solidFill>
                  <a:srgbClr val="FFFFFF"/>
                </a:solidFill>
              </a:defRPr>
            </a:lvl1pPr>
          </a:lstStyle>
          <a:p>
            <a:pPr>
              <a:defRPr/>
            </a:pPr>
            <a:fld id="{64839EB0-0A17-4A76-9412-C3D9CC00BBF2}" type="slidenum">
              <a:rPr lang="en-US"/>
              <a:pPr>
                <a:defRPr/>
              </a:pPr>
              <a:t>‹#›</a:t>
            </a:fld>
            <a:endParaRPr lang="en-US" dirty="0"/>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cxnSp>
        <p:nvCxnSpPr>
          <p:cNvPr id="5" name="Straight Connector 7"/>
          <p:cNvCxnSpPr/>
          <p:nvPr userDrawn="1"/>
        </p:nvCxnSpPr>
        <p:spPr>
          <a:xfrm>
            <a:off x="1308100" y="5561027"/>
            <a:ext cx="7835900" cy="1587"/>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4372" y="4800600"/>
            <a:ext cx="5984323" cy="566738"/>
          </a:xfrm>
        </p:spPr>
        <p:txBody>
          <a:bodyPr anchor="b">
            <a:normAutofit/>
          </a:bodyPr>
          <a:lstStyle>
            <a:lvl1pPr algn="l">
              <a:defRPr sz="3600" b="1"/>
            </a:lvl1pPr>
          </a:lstStyle>
          <a:p>
            <a:r>
              <a:rPr lang="en-US"/>
              <a:t>Click to edit Master title style</a:t>
            </a:r>
            <a:endParaRPr lang="en-US" dirty="0"/>
          </a:p>
        </p:txBody>
      </p:sp>
      <p:sp>
        <p:nvSpPr>
          <p:cNvPr id="3" name="Picture Placeholder 2"/>
          <p:cNvSpPr>
            <a:spLocks noGrp="1"/>
          </p:cNvSpPr>
          <p:nvPr>
            <p:ph type="pic" idx="1"/>
          </p:nvPr>
        </p:nvSpPr>
        <p:spPr>
          <a:xfrm>
            <a:off x="0" y="0"/>
            <a:ext cx="9144000" cy="4572000"/>
          </a:xfrm>
          <a:prstGeom prst="rect">
            <a:avLst/>
          </a:prstGeom>
          <a:solidFill>
            <a:schemeClr val="bg1">
              <a:lumMod val="75000"/>
            </a:schemeClr>
          </a:solidFill>
          <a:ln>
            <a:solidFill>
              <a:schemeClr val="bg1"/>
            </a:solidFill>
          </a:ln>
          <a:effectLst>
            <a:outerShdw blurRad="101600" dist="101600" dir="2700000">
              <a:srgbClr val="7F7F7F">
                <a:alpha val="50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294372" y="5715000"/>
            <a:ext cx="5984323" cy="381000"/>
          </a:xfrm>
          <a:prstGeom prst="rect">
            <a:avLst/>
          </a:prstGeom>
        </p:spPr>
        <p:txBody>
          <a:bodyPr>
            <a:normAutofit/>
          </a:bodyPr>
          <a:lstStyle>
            <a:lvl1pPr marL="0" indent="0">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4"/>
          <p:cNvSpPr>
            <a:spLocks noGrp="1"/>
          </p:cNvSpPr>
          <p:nvPr>
            <p:ph type="dt" sz="half" idx="10"/>
          </p:nvPr>
        </p:nvSpPr>
        <p:spPr/>
        <p:txBody>
          <a:bodyPr/>
          <a:lstStyle>
            <a:lvl1pPr fontAlgn="auto">
              <a:spcBef>
                <a:spcPts val="0"/>
              </a:spcBef>
              <a:spcAft>
                <a:spcPts val="0"/>
              </a:spcAft>
              <a:defRPr smtClean="0">
                <a:solidFill>
                  <a:srgbClr val="00335C"/>
                </a:solidFill>
              </a:defRPr>
            </a:lvl1pPr>
          </a:lstStyle>
          <a:p>
            <a:pPr>
              <a:defRPr/>
            </a:pPr>
            <a:fld id="{9A9939D5-D134-4094-B39F-9B46E8788032}" type="datetimeFigureOut">
              <a:rPr lang="en-US"/>
              <a:pPr>
                <a:defRPr/>
              </a:pPr>
              <a:t>3/22/2017</a:t>
            </a:fld>
            <a:endParaRPr lang="en-US" dirty="0"/>
          </a:p>
        </p:txBody>
      </p:sp>
      <p:sp>
        <p:nvSpPr>
          <p:cNvPr id="7" name="Footer Placeholder 5"/>
          <p:cNvSpPr>
            <a:spLocks noGrp="1"/>
          </p:cNvSpPr>
          <p:nvPr>
            <p:ph type="ftr" sz="quarter" idx="11"/>
          </p:nvPr>
        </p:nvSpPr>
        <p:spPr/>
        <p:txBody>
          <a:bodyPr/>
          <a:lstStyle>
            <a:lvl1pPr fontAlgn="auto">
              <a:spcBef>
                <a:spcPts val="0"/>
              </a:spcBef>
              <a:spcAft>
                <a:spcPts val="0"/>
              </a:spcAft>
              <a:defRPr b="0">
                <a:solidFill>
                  <a:srgbClr val="00335C"/>
                </a:solidFill>
              </a:defRPr>
            </a:lvl1pPr>
          </a:lstStyle>
          <a:p>
            <a:pPr>
              <a:defRPr/>
            </a:pPr>
            <a:endParaRPr lang="en-US"/>
          </a:p>
        </p:txBody>
      </p:sp>
      <p:sp>
        <p:nvSpPr>
          <p:cNvPr id="8" name="Slide Number Placeholder 6"/>
          <p:cNvSpPr>
            <a:spLocks noGrp="1"/>
          </p:cNvSpPr>
          <p:nvPr>
            <p:ph type="sldNum" sz="quarter" idx="12"/>
          </p:nvPr>
        </p:nvSpPr>
        <p:spPr/>
        <p:txBody>
          <a:bodyPr/>
          <a:lstStyle>
            <a:lvl1pPr fontAlgn="auto">
              <a:spcBef>
                <a:spcPts val="0"/>
              </a:spcBef>
              <a:spcAft>
                <a:spcPts val="0"/>
              </a:spcAft>
              <a:defRPr b="0" smtClean="0">
                <a:solidFill>
                  <a:srgbClr val="00335C"/>
                </a:solidFill>
              </a:defRPr>
            </a:lvl1pPr>
          </a:lstStyle>
          <a:p>
            <a:pPr>
              <a:defRPr/>
            </a:pPr>
            <a:fld id="{336A8B34-7ACB-4AC7-A72E-C8204D35520C}" type="slidenum">
              <a:rPr lang="en-US"/>
              <a:pPr>
                <a:defRPr/>
              </a:pPr>
              <a:t>‹#›</a:t>
            </a:fld>
            <a:endParaRPr lang="en-US"/>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2" name="Picture 21" descr="Cover_A_Boat.jpg"/>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40911561"/>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Content 02">
    <p:spTree>
      <p:nvGrpSpPr>
        <p:cNvPr id="1" name=""/>
        <p:cNvGrpSpPr/>
        <p:nvPr/>
      </p:nvGrpSpPr>
      <p:grpSpPr>
        <a:xfrm>
          <a:off x="0" y="0"/>
          <a:ext cx="0" cy="0"/>
          <a:chOff x="0" y="0"/>
          <a:chExt cx="0" cy="0"/>
        </a:xfrm>
      </p:grpSpPr>
      <p:pic>
        <p:nvPicPr>
          <p:cNvPr id="4" name="Picture 21" descr="content_header_02.png"/>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11"/>
            <a:ext cx="9144000" cy="151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2"/>
          <p:cNvGrpSpPr>
            <a:grpSpLocks/>
          </p:cNvGrpSpPr>
          <p:nvPr userDrawn="1"/>
        </p:nvGrpSpPr>
        <p:grpSpPr bwMode="auto">
          <a:xfrm>
            <a:off x="0" y="5903927"/>
            <a:ext cx="9144000" cy="954087"/>
            <a:chOff x="0" y="5903414"/>
            <a:chExt cx="9144000" cy="954585"/>
          </a:xfrm>
        </p:grpSpPr>
        <p:pic>
          <p:nvPicPr>
            <p:cNvPr id="7" name="Picture 23" descr="footer_bar.png"/>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0" y="5903414"/>
              <a:ext cx="9144000" cy="954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54"/>
            <p:cNvSpPr txBox="1">
              <a:spLocks noChangeArrowheads="1"/>
            </p:cNvSpPr>
            <p:nvPr userDrawn="1"/>
          </p:nvSpPr>
          <p:spPr bwMode="gray">
            <a:xfrm>
              <a:off x="6283233" y="6473623"/>
              <a:ext cx="2274982" cy="326413"/>
            </a:xfrm>
            <a:prstGeom prst="rect">
              <a:avLst/>
            </a:prstGeom>
            <a:noFill/>
            <a:ln w="9525" algn="ctr">
              <a:noFill/>
              <a:miter lim="800000"/>
              <a:headEnd/>
              <a:tailEnd/>
            </a:ln>
            <a:effectLst/>
          </p:spPr>
          <p:txBody>
            <a:bodyPr wrap="none">
              <a:spAutoFit/>
            </a:bodyPr>
            <a:lstStyle/>
            <a:p>
              <a:pPr algn="r">
                <a:lnSpc>
                  <a:spcPct val="95000"/>
                </a:lnSpc>
                <a:defRPr/>
              </a:pPr>
              <a:r>
                <a:rPr lang="en-US" sz="1600" kern="0" dirty="0">
                  <a:solidFill>
                    <a:srgbClr val="F8981D"/>
                  </a:solidFill>
                  <a:latin typeface="Neutraface 2 Text Bold"/>
                  <a:ea typeface="ＭＳ Ｐゴシック" charset="0"/>
                  <a:cs typeface="Neutraface 2 Text Bold"/>
                </a:rPr>
                <a:t>2012</a:t>
              </a:r>
              <a:r>
                <a:rPr lang="en-US" sz="1600" kern="0" dirty="0">
                  <a:solidFill>
                    <a:srgbClr val="555555"/>
                  </a:solidFill>
                  <a:latin typeface="Neutraface 2 Text Bold"/>
                  <a:ea typeface="ＭＳ Ｐゴシック" charset="0"/>
                  <a:cs typeface="Neutraface 2 Text Bold"/>
                </a:rPr>
                <a:t> </a:t>
              </a:r>
              <a:r>
                <a:rPr lang="en-US" sz="1200" kern="0" cap="all" dirty="0">
                  <a:solidFill>
                    <a:srgbClr val="08446A"/>
                  </a:solidFill>
                  <a:latin typeface="Neutraface 2 Text Book"/>
                  <a:ea typeface="ＭＳ Ｐゴシック" charset="0"/>
                  <a:cs typeface="Neutraface 2 Text Book"/>
                </a:rPr>
                <a:t>State of the PORT</a:t>
              </a:r>
            </a:p>
          </p:txBody>
        </p:sp>
        <p:pic>
          <p:nvPicPr>
            <p:cNvPr id="9" name="Picture 25" descr="gap_logo.png"/>
            <p:cNvPicPr>
              <a:picLocks noChangeAspect="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0" y="6109286"/>
              <a:ext cx="1579067" cy="680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Title 1"/>
          <p:cNvSpPr>
            <a:spLocks noGrp="1"/>
          </p:cNvSpPr>
          <p:nvPr>
            <p:ph type="ctrTitle"/>
          </p:nvPr>
        </p:nvSpPr>
        <p:spPr bwMode="gray">
          <a:xfrm>
            <a:off x="398634" y="-43795"/>
            <a:ext cx="8417028" cy="945932"/>
          </a:xfrm>
          <a:prstGeom prst="rect">
            <a:avLst/>
          </a:prstGeom>
        </p:spPr>
        <p:txBody>
          <a:bodyPr wrap="square" anchor="b"/>
          <a:lstStyle>
            <a:lvl1pPr algn="l" defTabSz="914400" rtl="0" eaLnBrk="1" latinLnBrk="0" hangingPunct="1">
              <a:lnSpc>
                <a:spcPct val="95000"/>
              </a:lnSpc>
              <a:spcBef>
                <a:spcPct val="0"/>
              </a:spcBef>
              <a:buNone/>
              <a:defRPr kumimoji="0" lang="en-US" sz="2800" b="0" i="0" u="none" strike="noStrike" kern="1200" cap="all" spc="0" normalizeH="0" baseline="0" noProof="0" dirty="0">
                <a:ln>
                  <a:noFill/>
                </a:ln>
                <a:solidFill>
                  <a:srgbClr val="FFFFFF"/>
                </a:solidFill>
                <a:effectLst>
                  <a:outerShdw blurRad="63500" sx="102000" sy="102000" algn="ctr" rotWithShape="0">
                    <a:prstClr val="black">
                      <a:alpha val="40000"/>
                    </a:prstClr>
                  </a:outerShdw>
                </a:effectLst>
                <a:uLnTx/>
                <a:uFillTx/>
                <a:latin typeface="Neutraface 2 Text Bold"/>
                <a:ea typeface="Open Sans Light" pitchFamily="34" charset="0"/>
                <a:cs typeface="Neutraface 2 Text Bold"/>
              </a:defRPr>
            </a:lvl1pPr>
          </a:lstStyle>
          <a:p>
            <a:pPr lvl="0"/>
            <a:r>
              <a:rPr lang="en-US"/>
              <a:t>Click to edit Master title style</a:t>
            </a:r>
            <a:endParaRPr lang="en-US" dirty="0"/>
          </a:p>
        </p:txBody>
      </p:sp>
      <p:sp>
        <p:nvSpPr>
          <p:cNvPr id="6" name="Text Placeholder 5"/>
          <p:cNvSpPr>
            <a:spLocks noGrp="1"/>
          </p:cNvSpPr>
          <p:nvPr>
            <p:ph type="body" sz="quarter" idx="10"/>
          </p:nvPr>
        </p:nvSpPr>
        <p:spPr>
          <a:xfrm>
            <a:off x="393700" y="910960"/>
            <a:ext cx="8434388" cy="490537"/>
          </a:xfrm>
        </p:spPr>
        <p:txBody>
          <a:bodyPr>
            <a:normAutofit/>
          </a:bodyPr>
          <a:lstStyle>
            <a:lvl1pPr>
              <a:defRPr sz="1800" b="0" i="0" cap="small">
                <a:solidFill>
                  <a:srgbClr val="F8981D"/>
                </a:solidFill>
                <a:effectLst>
                  <a:outerShdw blurRad="63500" sx="102000" sy="102000" algn="ctr" rotWithShape="0">
                    <a:prstClr val="black">
                      <a:alpha val="40000"/>
                    </a:prstClr>
                  </a:outerShdw>
                </a:effectLst>
                <a:latin typeface="Neutraface 2 Text Bold"/>
                <a:cs typeface="Neutraface 2 Text Bold"/>
              </a:defRPr>
            </a:lvl1pPr>
          </a:lstStyle>
          <a:p>
            <a:pPr lvl="0"/>
            <a:r>
              <a:rPr lang="en-US"/>
              <a:t>Click to edit Master text styles</a:t>
            </a:r>
          </a:p>
        </p:txBody>
      </p:sp>
    </p:spTree>
    <p:extLst>
      <p:ext uri="{BB962C8B-B14F-4D97-AF65-F5344CB8AC3E}">
        <p14:creationId xmlns:p14="http://schemas.microsoft.com/office/powerpoint/2010/main" val="40770816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4_Content 02">
    <p:spTree>
      <p:nvGrpSpPr>
        <p:cNvPr id="1" name=""/>
        <p:cNvGrpSpPr/>
        <p:nvPr/>
      </p:nvGrpSpPr>
      <p:grpSpPr>
        <a:xfrm>
          <a:off x="0" y="0"/>
          <a:ext cx="0" cy="0"/>
          <a:chOff x="0" y="0"/>
          <a:chExt cx="0" cy="0"/>
        </a:xfrm>
      </p:grpSpPr>
      <p:grpSp>
        <p:nvGrpSpPr>
          <p:cNvPr id="3" name="Group 22"/>
          <p:cNvGrpSpPr>
            <a:grpSpLocks/>
          </p:cNvGrpSpPr>
          <p:nvPr userDrawn="1"/>
        </p:nvGrpSpPr>
        <p:grpSpPr bwMode="auto">
          <a:xfrm>
            <a:off x="0" y="5903927"/>
            <a:ext cx="9144000" cy="954087"/>
            <a:chOff x="0" y="5903414"/>
            <a:chExt cx="9144000" cy="954585"/>
          </a:xfrm>
        </p:grpSpPr>
        <p:pic>
          <p:nvPicPr>
            <p:cNvPr id="5" name="Picture 23" descr="footer_bar.png"/>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5903414"/>
              <a:ext cx="9144000" cy="954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54"/>
            <p:cNvSpPr txBox="1">
              <a:spLocks noChangeArrowheads="1"/>
            </p:cNvSpPr>
            <p:nvPr userDrawn="1"/>
          </p:nvSpPr>
          <p:spPr bwMode="gray">
            <a:xfrm>
              <a:off x="6283233" y="6473623"/>
              <a:ext cx="2274982" cy="326413"/>
            </a:xfrm>
            <a:prstGeom prst="rect">
              <a:avLst/>
            </a:prstGeom>
            <a:noFill/>
            <a:ln w="9525" algn="ctr">
              <a:noFill/>
              <a:miter lim="800000"/>
              <a:headEnd/>
              <a:tailEnd/>
            </a:ln>
            <a:effectLst/>
          </p:spPr>
          <p:txBody>
            <a:bodyPr wrap="none">
              <a:spAutoFit/>
            </a:bodyPr>
            <a:lstStyle/>
            <a:p>
              <a:pPr algn="r">
                <a:lnSpc>
                  <a:spcPct val="95000"/>
                </a:lnSpc>
                <a:defRPr/>
              </a:pPr>
              <a:r>
                <a:rPr lang="en-US" sz="1600" kern="0" dirty="0">
                  <a:solidFill>
                    <a:srgbClr val="F8981D"/>
                  </a:solidFill>
                  <a:latin typeface="Neutraface 2 Text Bold"/>
                  <a:ea typeface="ＭＳ Ｐゴシック" charset="0"/>
                  <a:cs typeface="Neutraface 2 Text Bold"/>
                </a:rPr>
                <a:t>2012</a:t>
              </a:r>
              <a:r>
                <a:rPr lang="en-US" sz="1600" kern="0" dirty="0">
                  <a:solidFill>
                    <a:srgbClr val="555555"/>
                  </a:solidFill>
                  <a:latin typeface="Neutraface 2 Text Bold"/>
                  <a:ea typeface="ＭＳ Ｐゴシック" charset="0"/>
                  <a:cs typeface="Neutraface 2 Text Bold"/>
                </a:rPr>
                <a:t> </a:t>
              </a:r>
              <a:r>
                <a:rPr lang="en-US" sz="1200" kern="0" cap="all" dirty="0">
                  <a:solidFill>
                    <a:srgbClr val="08446A"/>
                  </a:solidFill>
                  <a:latin typeface="Neutraface 2 Text Book"/>
                  <a:ea typeface="ＭＳ Ｐゴシック" charset="0"/>
                  <a:cs typeface="Neutraface 2 Text Book"/>
                </a:rPr>
                <a:t>State of the PORT</a:t>
              </a:r>
            </a:p>
          </p:txBody>
        </p:sp>
        <p:pic>
          <p:nvPicPr>
            <p:cNvPr id="8" name="Picture 25" descr="gap_logo.png"/>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0" y="6109286"/>
              <a:ext cx="1579067" cy="680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Title 1"/>
          <p:cNvSpPr>
            <a:spLocks noGrp="1"/>
          </p:cNvSpPr>
          <p:nvPr>
            <p:ph type="ctrTitle"/>
          </p:nvPr>
        </p:nvSpPr>
        <p:spPr bwMode="gray">
          <a:xfrm>
            <a:off x="398634" y="-43795"/>
            <a:ext cx="8417028" cy="945932"/>
          </a:xfrm>
          <a:prstGeom prst="rect">
            <a:avLst/>
          </a:prstGeom>
        </p:spPr>
        <p:txBody>
          <a:bodyPr wrap="square" anchor="b"/>
          <a:lstStyle>
            <a:lvl1pPr algn="l" defTabSz="914400" rtl="0" eaLnBrk="1" latinLnBrk="0" hangingPunct="1">
              <a:lnSpc>
                <a:spcPct val="95000"/>
              </a:lnSpc>
              <a:spcBef>
                <a:spcPct val="0"/>
              </a:spcBef>
              <a:buNone/>
              <a:defRPr kumimoji="0" lang="en-US" sz="2800" b="0" i="0" u="none" strike="noStrike" kern="1200" cap="all" spc="0" normalizeH="0" baseline="0" noProof="0" dirty="0">
                <a:ln>
                  <a:noFill/>
                </a:ln>
                <a:solidFill>
                  <a:srgbClr val="FFFFFF"/>
                </a:solidFill>
                <a:effectLst>
                  <a:outerShdw blurRad="63500" sx="102000" sy="102000" algn="ctr" rotWithShape="0">
                    <a:prstClr val="black">
                      <a:alpha val="40000"/>
                    </a:prstClr>
                  </a:outerShdw>
                </a:effectLst>
                <a:uLnTx/>
                <a:uFillTx/>
                <a:latin typeface="Neutraface 2 Text Bold"/>
                <a:ea typeface="Open Sans Light" pitchFamily="34" charset="0"/>
                <a:cs typeface="Neutraface 2 Text Bold"/>
              </a:defRPr>
            </a:lvl1pPr>
          </a:lstStyle>
          <a:p>
            <a:pPr lvl="0"/>
            <a:r>
              <a:rPr lang="en-US"/>
              <a:t>Click to edit Master title style</a:t>
            </a:r>
            <a:endParaRPr lang="en-US" dirty="0"/>
          </a:p>
        </p:txBody>
      </p:sp>
      <p:sp>
        <p:nvSpPr>
          <p:cNvPr id="6" name="Text Placeholder 5"/>
          <p:cNvSpPr>
            <a:spLocks noGrp="1"/>
          </p:cNvSpPr>
          <p:nvPr>
            <p:ph type="body" sz="quarter" idx="10"/>
          </p:nvPr>
        </p:nvSpPr>
        <p:spPr>
          <a:xfrm>
            <a:off x="393700" y="910960"/>
            <a:ext cx="8434388" cy="490537"/>
          </a:xfrm>
        </p:spPr>
        <p:txBody>
          <a:bodyPr>
            <a:normAutofit/>
          </a:bodyPr>
          <a:lstStyle>
            <a:lvl1pPr>
              <a:defRPr sz="1800" b="0" i="0" cap="small">
                <a:solidFill>
                  <a:srgbClr val="F8981D"/>
                </a:solidFill>
                <a:effectLst>
                  <a:outerShdw blurRad="63500" sx="102000" sy="102000" algn="ctr" rotWithShape="0">
                    <a:prstClr val="black">
                      <a:alpha val="40000"/>
                    </a:prstClr>
                  </a:outerShdw>
                </a:effectLst>
                <a:latin typeface="Neutraface 2 Text Bold"/>
                <a:cs typeface="Neutraface 2 Text Bold"/>
              </a:defRPr>
            </a:lvl1pPr>
          </a:lstStyle>
          <a:p>
            <a:pPr lvl="0"/>
            <a:r>
              <a:rPr lang="en-US"/>
              <a:t>Click to edit Master text styles</a:t>
            </a:r>
          </a:p>
        </p:txBody>
      </p:sp>
    </p:spTree>
    <p:extLst>
      <p:ext uri="{BB962C8B-B14F-4D97-AF65-F5344CB8AC3E}">
        <p14:creationId xmlns:p14="http://schemas.microsoft.com/office/powerpoint/2010/main" val="940163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4_Transition Slide 02">
    <p:spTree>
      <p:nvGrpSpPr>
        <p:cNvPr id="1" name=""/>
        <p:cNvGrpSpPr/>
        <p:nvPr/>
      </p:nvGrpSpPr>
      <p:grpSpPr>
        <a:xfrm>
          <a:off x="0" y="0"/>
          <a:ext cx="0" cy="0"/>
          <a:chOff x="0" y="0"/>
          <a:chExt cx="0" cy="0"/>
        </a:xfrm>
      </p:grpSpPr>
      <p:grpSp>
        <p:nvGrpSpPr>
          <p:cNvPr id="2" name="Group 22"/>
          <p:cNvGrpSpPr>
            <a:grpSpLocks/>
          </p:cNvGrpSpPr>
          <p:nvPr userDrawn="1"/>
        </p:nvGrpSpPr>
        <p:grpSpPr bwMode="auto">
          <a:xfrm>
            <a:off x="0" y="5903927"/>
            <a:ext cx="9144000" cy="954087"/>
            <a:chOff x="0" y="5903414"/>
            <a:chExt cx="9144000" cy="954585"/>
          </a:xfrm>
        </p:grpSpPr>
        <p:pic>
          <p:nvPicPr>
            <p:cNvPr id="4" name="Picture 23" descr="footer_bar.png"/>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5903414"/>
              <a:ext cx="9144000" cy="954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54"/>
            <p:cNvSpPr txBox="1">
              <a:spLocks noChangeArrowheads="1"/>
            </p:cNvSpPr>
            <p:nvPr userDrawn="1"/>
          </p:nvSpPr>
          <p:spPr bwMode="gray">
            <a:xfrm>
              <a:off x="6283233" y="6473623"/>
              <a:ext cx="2274982" cy="326413"/>
            </a:xfrm>
            <a:prstGeom prst="rect">
              <a:avLst/>
            </a:prstGeom>
            <a:noFill/>
            <a:ln w="9525" algn="ctr">
              <a:noFill/>
              <a:miter lim="800000"/>
              <a:headEnd/>
              <a:tailEnd/>
            </a:ln>
            <a:effectLst/>
          </p:spPr>
          <p:txBody>
            <a:bodyPr wrap="none">
              <a:spAutoFit/>
            </a:bodyPr>
            <a:lstStyle/>
            <a:p>
              <a:pPr algn="r">
                <a:lnSpc>
                  <a:spcPct val="95000"/>
                </a:lnSpc>
                <a:defRPr/>
              </a:pPr>
              <a:r>
                <a:rPr lang="en-US" sz="1600" kern="0" dirty="0">
                  <a:solidFill>
                    <a:srgbClr val="F8981D"/>
                  </a:solidFill>
                  <a:latin typeface="Neutraface 2 Text Bold"/>
                  <a:ea typeface="ＭＳ Ｐゴシック" charset="0"/>
                  <a:cs typeface="Neutraface 2 Text Bold"/>
                </a:rPr>
                <a:t>2012</a:t>
              </a:r>
              <a:r>
                <a:rPr lang="en-US" sz="1600" kern="0" dirty="0">
                  <a:solidFill>
                    <a:srgbClr val="555555"/>
                  </a:solidFill>
                  <a:latin typeface="Neutraface 2 Text Bold"/>
                  <a:ea typeface="ＭＳ Ｐゴシック" charset="0"/>
                  <a:cs typeface="Neutraface 2 Text Bold"/>
                </a:rPr>
                <a:t> </a:t>
              </a:r>
              <a:r>
                <a:rPr lang="en-US" sz="1200" kern="0" cap="all" dirty="0">
                  <a:solidFill>
                    <a:srgbClr val="08446A"/>
                  </a:solidFill>
                  <a:latin typeface="Neutraface 2 Text Book"/>
                  <a:ea typeface="ＭＳ Ｐゴシック" charset="0"/>
                  <a:cs typeface="Neutraface 2 Text Book"/>
                </a:rPr>
                <a:t>State of the PORT</a:t>
              </a:r>
            </a:p>
          </p:txBody>
        </p:sp>
        <p:pic>
          <p:nvPicPr>
            <p:cNvPr id="6" name="Picture 25" descr="gap_logo.png"/>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0" y="6109286"/>
              <a:ext cx="1579067" cy="680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 name="Text Placeholder 3"/>
          <p:cNvSpPr>
            <a:spLocks noGrp="1"/>
          </p:cNvSpPr>
          <p:nvPr>
            <p:ph type="body" sz="quarter" idx="10"/>
          </p:nvPr>
        </p:nvSpPr>
        <p:spPr>
          <a:xfrm>
            <a:off x="577851" y="1085862"/>
            <a:ext cx="7831138" cy="3844925"/>
          </a:xfrm>
        </p:spPr>
        <p:txBody>
          <a:bodyPr anchor="ctr"/>
          <a:lstStyle>
            <a:lvl1pPr>
              <a:defRPr sz="4000" b="0" i="0" cap="all">
                <a:solidFill>
                  <a:schemeClr val="bg1"/>
                </a:solidFill>
                <a:latin typeface="Neutraface 2 Text Bold"/>
                <a:cs typeface="Neutraface 2 Text Bold"/>
              </a:defRPr>
            </a:lvl1pPr>
            <a:lvl2pPr marL="104775" indent="0">
              <a:buFontTx/>
              <a:buNone/>
              <a:defRPr sz="1800">
                <a:solidFill>
                  <a:schemeClr val="bg1"/>
                </a:solidFill>
                <a:latin typeface="Droid Serif"/>
                <a:cs typeface="Droid Serif"/>
              </a:defRPr>
            </a:lvl2pPr>
            <a:lvl3pPr marL="365760" indent="-171450">
              <a:spcAft>
                <a:spcPts val="1500"/>
              </a:spcAft>
              <a:buFont typeface="Arial"/>
              <a:buChar char="•"/>
              <a:defRPr sz="1600">
                <a:solidFill>
                  <a:srgbClr val="4584B9"/>
                </a:solidFill>
                <a:latin typeface="Droid Serif"/>
                <a:cs typeface="Droid Serif"/>
              </a:defRPr>
            </a:lvl3pPr>
            <a:lvl4pPr>
              <a:defRPr>
                <a:solidFill>
                  <a:schemeClr val="bg1"/>
                </a:solidFill>
                <a:latin typeface="Droid Serif"/>
                <a:cs typeface="Droid Serif"/>
              </a:defRPr>
            </a:lvl4pPr>
            <a:lvl5pPr>
              <a:defRPr>
                <a:solidFill>
                  <a:schemeClr val="bg1"/>
                </a:solidFill>
                <a:latin typeface="Droid Serif"/>
                <a:cs typeface="Droid Serif"/>
              </a:defRPr>
            </a:lvl5pPr>
          </a:lstStyle>
          <a:p>
            <a:pPr lvl="0"/>
            <a:r>
              <a:rPr lang="en-US" dirty="0"/>
              <a:t>Click to edit Master text styles</a:t>
            </a:r>
          </a:p>
          <a:p>
            <a:pPr lvl="1"/>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0208182"/>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7_Transition Slide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427649"/>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 name="Picture 13" descr="Wave.png"/>
          <p:cNvPicPr>
            <a:picLocks noChangeAspect="1"/>
          </p:cNvPicPr>
          <p:nvPr userDrawn="1"/>
        </p:nvPicPr>
        <p:blipFill>
          <a:blip r:embed="rId2" cstate="screen"/>
          <a:srcRect/>
          <a:stretch>
            <a:fillRect/>
          </a:stretch>
        </p:blipFill>
        <p:spPr>
          <a:xfrm>
            <a:off x="1" y="3059085"/>
            <a:ext cx="5612162" cy="1714466"/>
          </a:xfrm>
          <a:prstGeom prst="rect">
            <a:avLst/>
          </a:prstGeom>
        </p:spPr>
      </p:pic>
      <p:pic>
        <p:nvPicPr>
          <p:cNvPr id="9" name="Picture 8" descr="NEW SoPA_Backgrounds +logo bar.jpg"/>
          <p:cNvPicPr>
            <a:picLocks noChangeAspect="1"/>
          </p:cNvPicPr>
          <p:nvPr userDrawn="1"/>
        </p:nvPicPr>
        <p:blipFill>
          <a:blip r:embed="rId3" cstate="screen">
            <a:alphaModFix/>
          </a:blip>
          <a:srcRect/>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EBD38A6C-8E73-D84C-94E3-96488BC508F5}" type="datetimeFigureOut">
              <a:rPr lang="en-US" smtClean="0">
                <a:solidFill>
                  <a:prstClr val="white"/>
                </a:solidFill>
              </a:rPr>
              <a:pPr/>
              <a:t>3/22/2017</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solidFill>
                  <a:prstClr val="white"/>
                </a:solidFill>
              </a:rPr>
              <a:t>CONFIDENTIAL 2011 Georgia Ports Authority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380406-A2CA-2140-9208-FBF9E1D8579A}" type="slidenum">
              <a:rPr lang="en-US" smtClean="0">
                <a:solidFill>
                  <a:prstClr val="white"/>
                </a:solidFill>
              </a:rPr>
              <a:pPr/>
              <a:t>‹#›</a:t>
            </a:fld>
            <a:endParaRPr lang="en-US">
              <a:solidFill>
                <a:prstClr val="white"/>
              </a:solidFill>
            </a:endParaRPr>
          </a:p>
        </p:txBody>
      </p:sp>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15" name="Text Placeholder 14"/>
          <p:cNvSpPr>
            <a:spLocks noGrp="1"/>
          </p:cNvSpPr>
          <p:nvPr>
            <p:ph type="body" sz="quarter" idx="14"/>
          </p:nvPr>
        </p:nvSpPr>
        <p:spPr>
          <a:xfrm>
            <a:off x="4953001" y="3059088"/>
            <a:ext cx="3759200" cy="1070001"/>
          </a:xfrm>
        </p:spPr>
        <p:txBody>
          <a:bodyPr>
            <a:normAutofit/>
          </a:bodyPr>
          <a:lstStyle>
            <a:lvl1pPr>
              <a:lnSpc>
                <a:spcPts val="1400"/>
              </a:lnSpc>
              <a:spcBef>
                <a:spcPts val="0"/>
              </a:spcBef>
              <a:defRPr sz="1400" b="0">
                <a:solidFill>
                  <a:srgbClr val="005480"/>
                </a:solidFill>
              </a:defRPr>
            </a:lvl1pPr>
          </a:lstStyle>
          <a:p>
            <a:pPr lvl="0"/>
            <a:r>
              <a:rPr lang="en-US"/>
              <a:t>Click to edit Master text styles</a:t>
            </a:r>
          </a:p>
        </p:txBody>
      </p:sp>
      <p:sp>
        <p:nvSpPr>
          <p:cNvPr id="16" name="Content Placeholder 11"/>
          <p:cNvSpPr txBox="1">
            <a:spLocks/>
          </p:cNvSpPr>
          <p:nvPr userDrawn="1"/>
        </p:nvSpPr>
        <p:spPr>
          <a:xfrm>
            <a:off x="1308101" y="1905014"/>
            <a:ext cx="7164387" cy="1103285"/>
          </a:xfrm>
          <a:prstGeom prst="rect">
            <a:avLst/>
          </a:prstGeom>
          <a:ln>
            <a:noFill/>
          </a:ln>
        </p:spPr>
        <p:txBody>
          <a:bodyPr vert="horz" lIns="0" tIns="0" rIns="0" bIns="0" rtlCol="0">
            <a:normAutofit/>
          </a:bodyPr>
          <a:lstStyle/>
          <a:p>
            <a:pPr fontAlgn="base">
              <a:spcBef>
                <a:spcPct val="20000"/>
              </a:spcBef>
              <a:spcAft>
                <a:spcPct val="0"/>
              </a:spcAft>
              <a:buFont typeface="Arial"/>
              <a:buNone/>
              <a:defRPr/>
            </a:pPr>
            <a:endParaRPr lang="en-US" sz="2400" b="1" dirty="0">
              <a:solidFill>
                <a:srgbClr val="E46C0A"/>
              </a:solidFill>
              <a:latin typeface="Arial" charset="0"/>
              <a:cs typeface="Arial"/>
            </a:endParaRPr>
          </a:p>
        </p:txBody>
      </p:sp>
      <p:sp>
        <p:nvSpPr>
          <p:cNvPr id="13" name="Text Placeholder 14"/>
          <p:cNvSpPr>
            <a:spLocks noGrp="1"/>
          </p:cNvSpPr>
          <p:nvPr>
            <p:ph type="body" sz="quarter" idx="13" hasCustomPrompt="1"/>
          </p:nvPr>
        </p:nvSpPr>
        <p:spPr>
          <a:xfrm>
            <a:off x="1319765" y="1926168"/>
            <a:ext cx="7392435" cy="1132918"/>
          </a:xfrm>
        </p:spPr>
        <p:txBody>
          <a:bodyPr/>
          <a:lstStyle/>
          <a:p>
            <a:pPr lvl="0"/>
            <a:r>
              <a:rPr lang="en-US" dirty="0"/>
              <a:t>CLICK TO EDIT MASTER TEXT STYLES</a:t>
            </a:r>
          </a:p>
        </p:txBody>
      </p:sp>
      <p:sp>
        <p:nvSpPr>
          <p:cNvPr id="1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20" name="Straight Connector 1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3" name="Picture 22" descr="Wave.png"/>
          <p:cNvPicPr>
            <a:picLocks noChangeAspect="1"/>
          </p:cNvPicPr>
          <p:nvPr userDrawn="1"/>
        </p:nvPicPr>
        <p:blipFill>
          <a:blip r:embed="rId2" cstate="screen"/>
          <a:srcRect/>
          <a:stretch>
            <a:fillRect/>
          </a:stretch>
        </p:blipFill>
        <p:spPr>
          <a:xfrm>
            <a:off x="0" y="3059085"/>
            <a:ext cx="9144000" cy="1714466"/>
          </a:xfrm>
          <a:prstGeom prst="rect">
            <a:avLst/>
          </a:prstGeom>
        </p:spPr>
      </p:pic>
      <p:sp>
        <p:nvSpPr>
          <p:cNvPr id="22" name="Picture Placeholder 17"/>
          <p:cNvSpPr>
            <a:spLocks noGrp="1"/>
          </p:cNvSpPr>
          <p:nvPr>
            <p:ph type="pic" sz="quarter" idx="16"/>
          </p:nvPr>
        </p:nvSpPr>
        <p:spPr>
          <a:xfrm>
            <a:off x="5664201" y="1917713"/>
            <a:ext cx="3037434" cy="2855851"/>
          </a:xfrm>
          <a:solidFill>
            <a:schemeClr val="bg1">
              <a:lumMod val="85000"/>
            </a:schemeClr>
          </a:solidFill>
          <a:effectLst>
            <a:outerShdw blurRad="101600" dist="101600" dir="2700000">
              <a:srgbClr val="000000">
                <a:alpha val="50000"/>
              </a:srgbClr>
            </a:outerShdw>
          </a:effectLst>
        </p:spPr>
        <p:txBody>
          <a:bodyPr/>
          <a:lstStyle>
            <a:lvl1pPr algn="ctr">
              <a:defRPr/>
            </a:lvl1pPr>
          </a:lstStyle>
          <a:p>
            <a:r>
              <a:rPr lang="en-US"/>
              <a:t>Click icon to add picture</a:t>
            </a:r>
            <a:endParaRPr lang="en-US" dirty="0"/>
          </a:p>
        </p:txBody>
      </p:sp>
      <p:pic>
        <p:nvPicPr>
          <p:cNvPr id="9" name="Picture 8" descr="NEW SoPA_Backgrounds +logo bar.jpg"/>
          <p:cNvPicPr>
            <a:picLocks noChangeAspect="1"/>
          </p:cNvPicPr>
          <p:nvPr userDrawn="1"/>
        </p:nvPicPr>
        <p:blipFill>
          <a:blip r:embed="rId3" cstate="screen">
            <a:alphaModFix/>
          </a:blip>
          <a:srcRect/>
          <a:stretch>
            <a:fillRect/>
          </a:stretch>
        </p:blipFill>
        <p:spPr>
          <a:xfrm>
            <a:off x="0" y="5054600"/>
            <a:ext cx="9144000" cy="1803400"/>
          </a:xfrm>
          <a:prstGeom prst="rect">
            <a:avLst/>
          </a:prstGeom>
        </p:spPr>
      </p:pic>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14" name="Date Placeholder 1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15" name="Slide Number Placeholder 14"/>
          <p:cNvSpPr>
            <a:spLocks noGrp="1"/>
          </p:cNvSpPr>
          <p:nvPr>
            <p:ph type="sldNum" sz="quarter" idx="11"/>
          </p:nvPr>
        </p:nvSpPr>
        <p:spPr/>
        <p:txBody>
          <a:bodyPr/>
          <a:lstStyle>
            <a:lvl1pPr>
              <a:defRPr>
                <a:solidFill>
                  <a:srgbClr val="FFFFFF"/>
                </a:solidFill>
              </a:defRPr>
            </a:lvl1pPr>
          </a:lstStyle>
          <a:p>
            <a:fld id="{69380406-A2CA-2140-9208-FBF9E1D8579A}" type="slidenum">
              <a:rPr lang="en-US" smtClean="0"/>
              <a:pPr/>
              <a:t>‹#›</a:t>
            </a:fld>
            <a:endParaRPr lang="en-US" dirty="0"/>
          </a:p>
        </p:txBody>
      </p:sp>
      <p:sp>
        <p:nvSpPr>
          <p:cNvPr id="16" name="Footer Placeholder 15"/>
          <p:cNvSpPr>
            <a:spLocks noGrp="1"/>
          </p:cNvSpPr>
          <p:nvPr>
            <p:ph type="ftr" sz="quarter" idx="12"/>
          </p:nvPr>
        </p:nvSpPr>
        <p:spPr/>
        <p:txBody>
          <a:bodyPr/>
          <a:lstStyle>
            <a:lvl1pPr>
              <a:defRPr>
                <a:solidFill>
                  <a:schemeClr val="bg1"/>
                </a:solidFill>
              </a:defRPr>
            </a:lvl1pPr>
          </a:lstStyle>
          <a:p>
            <a:r>
              <a:rPr lang="en-US" dirty="0">
                <a:solidFill>
                  <a:prstClr val="white"/>
                </a:solidFill>
              </a:rPr>
              <a:t>CONFIDENTIAL 2011 Georgia Ports Authority</a:t>
            </a:r>
          </a:p>
        </p:txBody>
      </p:sp>
      <p:sp>
        <p:nvSpPr>
          <p:cNvPr id="11" name="Text Placeholder 14"/>
          <p:cNvSpPr>
            <a:spLocks noGrp="1"/>
          </p:cNvSpPr>
          <p:nvPr>
            <p:ph type="body" sz="quarter" idx="13" hasCustomPrompt="1"/>
          </p:nvPr>
        </p:nvSpPr>
        <p:spPr>
          <a:xfrm>
            <a:off x="1319767" y="1926181"/>
            <a:ext cx="4166634" cy="969433"/>
          </a:xfrm>
        </p:spPr>
        <p:txBody>
          <a:bodyPr/>
          <a:lstStyle/>
          <a:p>
            <a:pPr lvl="0"/>
            <a:r>
              <a:rPr lang="en-US" dirty="0"/>
              <a:t>CLICK TO EDIT MASTER TEXT STYLES</a:t>
            </a:r>
          </a:p>
        </p:txBody>
      </p:sp>
      <p:sp>
        <p:nvSpPr>
          <p:cNvPr id="13"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8" name="Straight Connector 17"/>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005480"/>
                </a:solidFill>
              </a:defRPr>
            </a:lvl1pPr>
          </a:lstStyle>
          <a:p>
            <a:fld id="{EBD38A6C-8E73-D84C-94E3-96488BC508F5}" type="datetimeFigureOut">
              <a:rPr lang="en-US" smtClean="0"/>
              <a:pPr/>
              <a:t>3/22/2017</a:t>
            </a:fld>
            <a:endParaRPr lang="en-US" dirty="0"/>
          </a:p>
        </p:txBody>
      </p:sp>
      <p:sp>
        <p:nvSpPr>
          <p:cNvPr id="3" name="Footer Placeholder 2"/>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4" name="Slide Number Placeholder 3"/>
          <p:cNvSpPr>
            <a:spLocks noGrp="1"/>
          </p:cNvSpPr>
          <p:nvPr>
            <p:ph type="sldNum" sz="quarter" idx="12"/>
          </p:nvPr>
        </p:nvSpPr>
        <p:spPr/>
        <p:txBody>
          <a:bodyPr/>
          <a:lstStyle>
            <a:lvl1pPr>
              <a:defRPr>
                <a:solidFill>
                  <a:srgbClr val="005480"/>
                </a:solidFill>
              </a:defRPr>
            </a:lvl1pPr>
          </a:lstStyle>
          <a:p>
            <a:fld id="{69380406-A2CA-2140-9208-FBF9E1D8579A}" type="slidenum">
              <a:rPr lang="en-US" smtClean="0"/>
              <a:pPr/>
              <a:t>‹#›</a:t>
            </a:fld>
            <a:endParaRPr lang="en-US" dirty="0"/>
          </a:p>
        </p:txBody>
      </p:sp>
      <p:pic>
        <p:nvPicPr>
          <p:cNvPr id="5" name="Picture 4" descr="Bottom Bar.png"/>
          <p:cNvPicPr>
            <a:picLocks noChangeAspect="1"/>
          </p:cNvPicPr>
          <p:nvPr userDrawn="1"/>
        </p:nvPicPr>
        <p:blipFill>
          <a:blip r:embed="rId2" cstate="screen"/>
          <a:stretch>
            <a:fillRect/>
          </a:stretch>
        </p:blipFill>
        <p:spPr>
          <a:xfrm>
            <a:off x="0" y="6642100"/>
            <a:ext cx="9144000" cy="228600"/>
          </a:xfrm>
          <a:prstGeom prst="rect">
            <a:avLst/>
          </a:prstGeom>
        </p:spPr>
      </p:pic>
      <p:sp>
        <p:nvSpPr>
          <p:cNvPr id="15" name="Text Placeholder 14"/>
          <p:cNvSpPr>
            <a:spLocks noGrp="1"/>
          </p:cNvSpPr>
          <p:nvPr>
            <p:ph type="body" sz="quarter" idx="13" hasCustomPrompt="1"/>
          </p:nvPr>
        </p:nvSpPr>
        <p:spPr>
          <a:xfrm>
            <a:off x="1319772" y="1930400"/>
            <a:ext cx="7367035" cy="42956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9" name="Picture 8" descr="Waves.psd"/>
          <p:cNvPicPr>
            <a:picLocks noChangeAspect="1"/>
          </p:cNvPicPr>
          <p:nvPr userDrawn="1"/>
        </p:nvPicPr>
        <p:blipFill>
          <a:blip r:embed="rId3" cstate="screen"/>
          <a:stretch>
            <a:fillRect/>
          </a:stretch>
        </p:blipFill>
        <p:spPr>
          <a:xfrm>
            <a:off x="-3352800" y="-111028"/>
            <a:ext cx="6324600" cy="669829"/>
          </a:xfrm>
          <a:prstGeom prst="rect">
            <a:avLst/>
          </a:prstGeom>
        </p:spPr>
      </p:pic>
      <p:cxnSp>
        <p:nvCxnSpPr>
          <p:cNvPr id="10" name="Straight Connector 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pic>
        <p:nvPicPr>
          <p:cNvPr id="5" name="Picture 4" descr="Bottom Bar.png"/>
          <p:cNvPicPr>
            <a:picLocks noChangeAspect="1"/>
          </p:cNvPicPr>
          <p:nvPr userDrawn="1"/>
        </p:nvPicPr>
        <p:blipFill>
          <a:blip r:embed="rId2" cstate="screen"/>
          <a:stretch>
            <a:fillRect/>
          </a:stretch>
        </p:blipFill>
        <p:spPr>
          <a:xfrm>
            <a:off x="0" y="6642100"/>
            <a:ext cx="9144000" cy="228600"/>
          </a:xfrm>
          <a:prstGeom prst="rect">
            <a:avLst/>
          </a:prstGeom>
        </p:spPr>
      </p:pic>
      <p:pic>
        <p:nvPicPr>
          <p:cNvPr id="11" name="Picture 14" descr="PPT Map 1"/>
          <p:cNvPicPr preferRelativeResize="0">
            <a:picLocks noChangeAspect="1" noChangeArrowheads="1"/>
          </p:cNvPicPr>
          <p:nvPr userDrawn="1"/>
        </p:nvPicPr>
        <p:blipFill rotWithShape="1">
          <a:blip r:embed="rId3" cstate="screen"/>
          <a:srcRect/>
          <a:stretch/>
        </p:blipFill>
        <p:spPr bwMode="auto">
          <a:xfrm>
            <a:off x="0" y="1258888"/>
            <a:ext cx="9144000" cy="5383212"/>
          </a:xfrm>
          <a:prstGeom prst="rect">
            <a:avLst/>
          </a:prstGeom>
          <a:noFill/>
          <a:ln w="9525">
            <a:noFill/>
            <a:miter lim="800000"/>
            <a:headEnd/>
            <a:tailEnd/>
          </a:ln>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4" name="Picture 10"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16"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cxnSp>
        <p:nvCxnSpPr>
          <p:cNvPr id="6" name="Straight Connector 18"/>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 name="Picture Placeholder 9"/>
          <p:cNvSpPr>
            <a:spLocks noGrp="1"/>
          </p:cNvSpPr>
          <p:nvPr>
            <p:ph type="pic" sz="quarter" idx="13"/>
          </p:nvPr>
        </p:nvSpPr>
        <p:spPr>
          <a:xfrm>
            <a:off x="1310747" y="1917700"/>
            <a:ext cx="7850187" cy="4127500"/>
          </a:xfrm>
          <a:prstGeom prst="rect">
            <a:avLst/>
          </a:prstGeom>
          <a:solidFill>
            <a:schemeClr val="bg1">
              <a:lumMod val="75000"/>
            </a:schemeClr>
          </a:solidFill>
          <a:ln w="9525" cmpd="sng">
            <a:solidFill>
              <a:schemeClr val="bg1"/>
            </a:solidFill>
          </a:ln>
          <a:effectLst>
            <a:outerShdw blurRad="50800" dist="101600" dir="2700000">
              <a:srgbClr val="000000">
                <a:alpha val="50000"/>
              </a:srgbClr>
            </a:outerShdw>
          </a:effectLst>
        </p:spPr>
        <p:txBody>
          <a:bodyPr rtlCol="0">
            <a:normAutofit/>
          </a:bodyPr>
          <a:lstStyle/>
          <a:p>
            <a:pPr lvl="0"/>
            <a:r>
              <a:rPr lang="en-US" noProof="0"/>
              <a:t>Click icon to add picture</a:t>
            </a:r>
            <a:endParaRPr lang="en-US" noProof="0" dirty="0"/>
          </a:p>
        </p:txBody>
      </p:sp>
      <p:sp>
        <p:nvSpPr>
          <p:cNvPr id="1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7" name="Date Placeholder 3"/>
          <p:cNvSpPr>
            <a:spLocks noGrp="1"/>
          </p:cNvSpPr>
          <p:nvPr>
            <p:ph type="dt" sz="half" idx="14"/>
          </p:nvPr>
        </p:nvSpPr>
        <p:spPr/>
        <p:txBody>
          <a:bodyPr/>
          <a:lstStyle>
            <a:lvl1pPr>
              <a:defRPr>
                <a:solidFill>
                  <a:srgbClr val="00335C"/>
                </a:solidFill>
              </a:defRPr>
            </a:lvl1pPr>
          </a:lstStyle>
          <a:p>
            <a:pPr>
              <a:defRPr/>
            </a:pPr>
            <a:fld id="{803A42C6-1587-4BD8-9F91-9340C470FC77}" type="datetimeFigureOut">
              <a:rPr lang="en-US"/>
              <a:pPr>
                <a:defRPr/>
              </a:pPr>
              <a:t>3/22/2017</a:t>
            </a:fld>
            <a:endParaRPr lang="en-US" dirty="0"/>
          </a:p>
        </p:txBody>
      </p:sp>
      <p:sp>
        <p:nvSpPr>
          <p:cNvPr id="8" name="Footer Placeholder 4"/>
          <p:cNvSpPr>
            <a:spLocks noGrp="1"/>
          </p:cNvSpPr>
          <p:nvPr>
            <p:ph type="ftr" sz="quarter" idx="15"/>
          </p:nvPr>
        </p:nvSpPr>
        <p:spPr/>
        <p:txBody>
          <a:bodyPr/>
          <a:lstStyle>
            <a:lvl1pPr>
              <a:defRPr>
                <a:solidFill>
                  <a:srgbClr val="00335C"/>
                </a:solidFill>
              </a:defRPr>
            </a:lvl1pPr>
          </a:lstStyle>
          <a:p>
            <a:pPr>
              <a:defRPr/>
            </a:pPr>
            <a:r>
              <a:rPr lang="en-US"/>
              <a:t>CONFIDENTIAL 2011 Georgia Ports Authority</a:t>
            </a:r>
          </a:p>
        </p:txBody>
      </p:sp>
      <p:sp>
        <p:nvSpPr>
          <p:cNvPr id="9" name="Slide Number Placeholder 5"/>
          <p:cNvSpPr>
            <a:spLocks noGrp="1"/>
          </p:cNvSpPr>
          <p:nvPr>
            <p:ph type="sldNum" sz="quarter" idx="16"/>
          </p:nvPr>
        </p:nvSpPr>
        <p:spPr/>
        <p:txBody>
          <a:bodyPr/>
          <a:lstStyle>
            <a:lvl1pPr>
              <a:defRPr>
                <a:solidFill>
                  <a:srgbClr val="00335C"/>
                </a:solidFill>
              </a:defRPr>
            </a:lvl1pPr>
          </a:lstStyle>
          <a:p>
            <a:pPr>
              <a:defRPr/>
            </a:pPr>
            <a:fld id="{30D3F2F9-9AB2-427D-993D-11AE7A8C51E2}" type="slidenum">
              <a:rPr lang="en-US"/>
              <a:pPr>
                <a:defRPr/>
              </a:pPr>
              <a:t>‹#›</a:t>
            </a:fld>
            <a:endParaRPr lang="en-US" dirty="0"/>
          </a:p>
        </p:txBody>
      </p:sp>
    </p:spTree>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6_Blank">
    <p:spTree>
      <p:nvGrpSpPr>
        <p:cNvPr id="1" name=""/>
        <p:cNvGrpSpPr/>
        <p:nvPr/>
      </p:nvGrpSpPr>
      <p:grpSpPr>
        <a:xfrm>
          <a:off x="0" y="0"/>
          <a:ext cx="0" cy="0"/>
          <a:chOff x="0" y="0"/>
          <a:chExt cx="0" cy="0"/>
        </a:xfrm>
      </p:grpSpPr>
      <p:pic>
        <p:nvPicPr>
          <p:cNvPr id="7" name="Picture 12" descr="PPT Map 3"/>
          <p:cNvPicPr preferRelativeResize="0">
            <a:picLocks noChangeAspect="1" noChangeArrowheads="1"/>
          </p:cNvPicPr>
          <p:nvPr userDrawn="1"/>
        </p:nvPicPr>
        <p:blipFill rotWithShape="1">
          <a:blip r:embed="rId2" cstate="screen"/>
          <a:srcRect/>
          <a:stretch/>
        </p:blipFill>
        <p:spPr bwMode="auto">
          <a:xfrm>
            <a:off x="0" y="1268415"/>
            <a:ext cx="9144000" cy="5360987"/>
          </a:xfrm>
          <a:prstGeom prst="rect">
            <a:avLst/>
          </a:prstGeom>
          <a:noFill/>
          <a:ln w="9525">
            <a:noFill/>
            <a:miter lim="800000"/>
            <a:headEnd/>
            <a:tailEnd/>
          </a:ln>
        </p:spPr>
      </p:pic>
      <p:pic>
        <p:nvPicPr>
          <p:cNvPr id="5" name="Picture 4" descr="Bottom Bar.png"/>
          <p:cNvPicPr>
            <a:picLocks noChangeAspect="1"/>
          </p:cNvPicPr>
          <p:nvPr userDrawn="1"/>
        </p:nvPicPr>
        <p:blipFill>
          <a:blip r:embed="rId3" cstate="screen"/>
          <a:stretch>
            <a:fillRect/>
          </a:stretch>
        </p:blipFill>
        <p:spPr>
          <a:xfrm>
            <a:off x="0" y="6642100"/>
            <a:ext cx="9144000" cy="228600"/>
          </a:xfrm>
          <a:prstGeom prst="rect">
            <a:avLst/>
          </a:prstGeom>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7_Blank">
    <p:spTree>
      <p:nvGrpSpPr>
        <p:cNvPr id="1" name=""/>
        <p:cNvGrpSpPr/>
        <p:nvPr/>
      </p:nvGrpSpPr>
      <p:grpSpPr>
        <a:xfrm>
          <a:off x="0" y="0"/>
          <a:ext cx="0" cy="0"/>
          <a:chOff x="0" y="0"/>
          <a:chExt cx="0" cy="0"/>
        </a:xfrm>
      </p:grpSpPr>
      <p:pic>
        <p:nvPicPr>
          <p:cNvPr id="8" name="Picture 12" descr="PPT Map 2"/>
          <p:cNvPicPr preferRelativeResize="0">
            <a:picLocks noChangeAspect="1" noChangeArrowheads="1"/>
          </p:cNvPicPr>
          <p:nvPr userDrawn="1"/>
        </p:nvPicPr>
        <p:blipFill rotWithShape="1">
          <a:blip r:embed="rId2" cstate="screen"/>
          <a:srcRect/>
          <a:stretch/>
        </p:blipFill>
        <p:spPr bwMode="auto">
          <a:xfrm>
            <a:off x="0" y="1262063"/>
            <a:ext cx="9144000" cy="5380038"/>
          </a:xfrm>
          <a:prstGeom prst="rect">
            <a:avLst/>
          </a:prstGeom>
          <a:noFill/>
          <a:ln w="9525">
            <a:noFill/>
            <a:miter lim="800000"/>
            <a:headEnd/>
            <a:tailEnd/>
          </a:ln>
        </p:spPr>
      </p:pic>
      <p:pic>
        <p:nvPicPr>
          <p:cNvPr id="5" name="Picture 4" descr="Bottom Bar.png"/>
          <p:cNvPicPr>
            <a:picLocks noChangeAspect="1"/>
          </p:cNvPicPr>
          <p:nvPr userDrawn="1"/>
        </p:nvPicPr>
        <p:blipFill>
          <a:blip r:embed="rId3" cstate="screen"/>
          <a:stretch>
            <a:fillRect/>
          </a:stretch>
        </p:blipFill>
        <p:spPr>
          <a:xfrm>
            <a:off x="0" y="6642100"/>
            <a:ext cx="9144000" cy="228600"/>
          </a:xfrm>
          <a:prstGeom prst="rect">
            <a:avLst/>
          </a:prstGeom>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pic>
        <p:nvPicPr>
          <p:cNvPr id="5" name="Picture 4" descr="Bottom Bar.png"/>
          <p:cNvPicPr>
            <a:picLocks noChangeAspect="1"/>
          </p:cNvPicPr>
          <p:nvPr userDrawn="1"/>
        </p:nvPicPr>
        <p:blipFill>
          <a:blip r:embed="rId2" cstate="screen"/>
          <a:stretch>
            <a:fillRect/>
          </a:stretch>
        </p:blipFill>
        <p:spPr>
          <a:xfrm>
            <a:off x="0" y="6642100"/>
            <a:ext cx="9144000" cy="228600"/>
          </a:xfrm>
          <a:prstGeom prst="rect">
            <a:avLst/>
          </a:prstGeom>
        </p:spPr>
      </p:pic>
      <p:sp>
        <p:nvSpPr>
          <p:cNvPr id="15" name="Text Placeholder 14"/>
          <p:cNvSpPr>
            <a:spLocks noGrp="1"/>
          </p:cNvSpPr>
          <p:nvPr>
            <p:ph type="body" sz="quarter" idx="13" hasCustomPrompt="1"/>
          </p:nvPr>
        </p:nvSpPr>
        <p:spPr>
          <a:xfrm>
            <a:off x="1319772" y="1930400"/>
            <a:ext cx="7367035" cy="401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9" name="Picture 8" descr="Waves.psd"/>
          <p:cNvPicPr>
            <a:picLocks noChangeAspect="1"/>
          </p:cNvPicPr>
          <p:nvPr userDrawn="1"/>
        </p:nvPicPr>
        <p:blipFill>
          <a:blip r:embed="rId3" cstate="screen"/>
          <a:stretch>
            <a:fillRect/>
          </a:stretch>
        </p:blipFill>
        <p:spPr>
          <a:xfrm>
            <a:off x="-3352800" y="6096014"/>
            <a:ext cx="6324600" cy="669829"/>
          </a:xfrm>
          <a:prstGeom prst="rect">
            <a:avLst/>
          </a:prstGeom>
        </p:spPr>
      </p:pic>
      <p:cxnSp>
        <p:nvCxnSpPr>
          <p:cNvPr id="10" name="Straight Connector 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1" name="Picture 10" descr="gpa rgb.eps"/>
          <p:cNvPicPr>
            <a:picLocks noChangeAspect="1"/>
          </p:cNvPicPr>
          <p:nvPr userDrawn="1"/>
        </p:nvPicPr>
        <p:blipFill>
          <a:blip r:embed="rId4" cstate="screen"/>
          <a:stretch>
            <a:fillRect/>
          </a:stretch>
        </p:blipFill>
        <p:spPr>
          <a:xfrm>
            <a:off x="7606259" y="6096000"/>
            <a:ext cx="1095375" cy="457200"/>
          </a:xfrm>
          <a:prstGeom prst="rect">
            <a:avLst/>
          </a:prstGeom>
        </p:spPr>
      </p:pic>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9144000" cy="6642100"/>
          </a:xfrm>
          <a:solidFill>
            <a:schemeClr val="bg1">
              <a:lumMod val="85000"/>
            </a:schemeClr>
          </a:solidFill>
        </p:spPr>
        <p:txBody>
          <a:bodyPr/>
          <a:lstStyle/>
          <a:p>
            <a:r>
              <a:rPr lang="en-US" dirty="0"/>
              <a:t>Add Maps or other full page graphics</a:t>
            </a:r>
          </a:p>
        </p:txBody>
      </p:sp>
      <p:sp>
        <p:nvSpPr>
          <p:cNvPr id="4" name="Date Placeholder 3"/>
          <p:cNvSpPr>
            <a:spLocks noGrp="1"/>
          </p:cNvSpPr>
          <p:nvPr>
            <p:ph type="dt" sz="half" idx="11"/>
          </p:nvPr>
        </p:nvSpPr>
        <p:spPr/>
        <p:txBody>
          <a:bodyPr/>
          <a:lstStyle/>
          <a:p>
            <a:fld id="{EBD38A6C-8E73-D84C-94E3-96488BC508F5}" type="datetimeFigureOut">
              <a:rPr lang="en-US" smtClean="0"/>
              <a:pPr/>
              <a:t>3/22/2017</a:t>
            </a:fld>
            <a:endParaRPr lang="en-US" dirty="0"/>
          </a:p>
        </p:txBody>
      </p:sp>
      <p:sp>
        <p:nvSpPr>
          <p:cNvPr id="6" name="Slide Number Placeholder 5"/>
          <p:cNvSpPr>
            <a:spLocks noGrp="1"/>
          </p:cNvSpPr>
          <p:nvPr>
            <p:ph type="sldNum" sz="quarter" idx="12"/>
          </p:nvPr>
        </p:nvSpPr>
        <p:spPr/>
        <p:txBody>
          <a:bodyPr/>
          <a:lstStyle/>
          <a:p>
            <a:r>
              <a:rPr lang="en-US"/>
              <a:t>1</a:t>
            </a:r>
            <a:endParaRPr lang="en-US" dirty="0"/>
          </a:p>
        </p:txBody>
      </p:sp>
      <p:sp>
        <p:nvSpPr>
          <p:cNvPr id="7" name="Footer Placeholder 6"/>
          <p:cNvSpPr>
            <a:spLocks noGrp="1"/>
          </p:cNvSpPr>
          <p:nvPr>
            <p:ph type="ftr" sz="quarter" idx="13"/>
          </p:nvPr>
        </p:nvSpPr>
        <p:spPr/>
        <p:txBody>
          <a:bodyPr/>
          <a:lstStyle/>
          <a:p>
            <a:r>
              <a:rPr lang="en-US"/>
              <a:t>CONFIDENTIAL 2011 Georgia Ports Authority</a:t>
            </a:r>
            <a:endParaRPr lang="en-US" dirty="0"/>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9" name="Picture 18" descr="Wave.png"/>
          <p:cNvPicPr>
            <a:picLocks noChangeAspect="1"/>
          </p:cNvPicPr>
          <p:nvPr userDrawn="1"/>
        </p:nvPicPr>
        <p:blipFill>
          <a:blip r:embed="rId2" cstate="screen"/>
          <a:srcRect/>
          <a:stretch>
            <a:fillRect/>
          </a:stretch>
        </p:blipFill>
        <p:spPr>
          <a:xfrm>
            <a:off x="0" y="3059085"/>
            <a:ext cx="9144000" cy="1714466"/>
          </a:xfrm>
          <a:prstGeom prst="rect">
            <a:avLst/>
          </a:prstGeom>
        </p:spPr>
      </p:pic>
      <p:pic>
        <p:nvPicPr>
          <p:cNvPr id="9" name="Picture 8" descr="NEW SoPA_Backgrounds +logo bar.jpg"/>
          <p:cNvPicPr>
            <a:picLocks noChangeAspect="1"/>
          </p:cNvPicPr>
          <p:nvPr userDrawn="1"/>
        </p:nvPicPr>
        <p:blipFill>
          <a:blip r:embed="rId3" cstate="screen">
            <a:alphaModFix/>
          </a:blip>
          <a:srcRect/>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9380406-A2CA-2140-9208-FBF9E1D8579A}" type="slidenum">
              <a:rPr lang="en-US" smtClean="0"/>
              <a:pPr/>
              <a:t>‹#›</a:t>
            </a:fld>
            <a:endParaRPr lang="en-US" dirty="0"/>
          </a:p>
        </p:txBody>
      </p:sp>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18" name="Picture Placeholder 17"/>
          <p:cNvSpPr>
            <a:spLocks noGrp="1"/>
          </p:cNvSpPr>
          <p:nvPr>
            <p:ph type="pic" sz="quarter" idx="16"/>
          </p:nvPr>
        </p:nvSpPr>
        <p:spPr>
          <a:xfrm>
            <a:off x="1335603" y="2717800"/>
            <a:ext cx="7376603" cy="2055751"/>
          </a:xfrm>
          <a:solidFill>
            <a:srgbClr val="D9D9D9"/>
          </a:solidFill>
          <a:effectLst>
            <a:outerShdw blurRad="101600" dist="101600" dir="2700000">
              <a:srgbClr val="000000">
                <a:alpha val="50000"/>
              </a:srgbClr>
            </a:outerShdw>
          </a:effectLst>
        </p:spPr>
        <p:txBody>
          <a:bodyPr/>
          <a:lstStyle>
            <a:lvl1pPr algn="ctr">
              <a:defRPr/>
            </a:lvl1pPr>
          </a:lstStyle>
          <a:p>
            <a:r>
              <a:rPr lang="en-US"/>
              <a:t>Click icon to add picture</a:t>
            </a:r>
            <a:endParaRPr lang="en-US" dirty="0"/>
          </a:p>
        </p:txBody>
      </p:sp>
      <p:sp>
        <p:nvSpPr>
          <p:cNvPr id="14" name="Text Placeholder 14"/>
          <p:cNvSpPr>
            <a:spLocks noGrp="1"/>
          </p:cNvSpPr>
          <p:nvPr>
            <p:ph type="body" sz="quarter" idx="13" hasCustomPrompt="1"/>
          </p:nvPr>
        </p:nvSpPr>
        <p:spPr>
          <a:xfrm>
            <a:off x="1319765" y="1926167"/>
            <a:ext cx="7392435" cy="4076700"/>
          </a:xfrm>
        </p:spPr>
        <p:txBody>
          <a:bodyPr/>
          <a:lstStyle/>
          <a:p>
            <a:pPr lvl="0"/>
            <a:r>
              <a:rPr lang="en-US" dirty="0"/>
              <a:t>CLICK TO EDIT MASTER TEXT STYLES</a:t>
            </a:r>
          </a:p>
        </p:txBody>
      </p:sp>
      <p:sp>
        <p:nvSpPr>
          <p:cNvPr id="16"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20" name="Straight Connector 1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6" name="Picture 15" descr="Wave.png"/>
          <p:cNvPicPr>
            <a:picLocks noChangeAspect="1"/>
          </p:cNvPicPr>
          <p:nvPr userDrawn="1"/>
        </p:nvPicPr>
        <p:blipFill>
          <a:blip r:embed="rId2" cstate="screen"/>
          <a:srcRect/>
          <a:stretch>
            <a:fillRect/>
          </a:stretch>
        </p:blipFill>
        <p:spPr>
          <a:xfrm>
            <a:off x="0" y="3059085"/>
            <a:ext cx="9144000" cy="1714466"/>
          </a:xfrm>
          <a:prstGeom prst="rect">
            <a:avLst/>
          </a:prstGeom>
        </p:spPr>
      </p:pic>
      <p:pic>
        <p:nvPicPr>
          <p:cNvPr id="9" name="Picture 8" descr="NEW SoPA_Backgrounds +logo bar.jpg"/>
          <p:cNvPicPr>
            <a:picLocks noChangeAspect="1"/>
          </p:cNvPicPr>
          <p:nvPr userDrawn="1"/>
        </p:nvPicPr>
        <p:blipFill>
          <a:blip r:embed="rId3" cstate="screen">
            <a:alphaModFix/>
          </a:blip>
          <a:srcRect/>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9380406-A2CA-2140-9208-FBF9E1D8579A}" type="slidenum">
              <a:rPr lang="en-US" smtClean="0"/>
              <a:pPr/>
              <a:t>‹#›</a:t>
            </a:fld>
            <a:endParaRPr lang="en-US" dirty="0"/>
          </a:p>
        </p:txBody>
      </p:sp>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21" name="Picture Placeholder 20"/>
          <p:cNvSpPr>
            <a:spLocks noGrp="1"/>
          </p:cNvSpPr>
          <p:nvPr>
            <p:ph type="pic" sz="quarter" idx="13"/>
          </p:nvPr>
        </p:nvSpPr>
        <p:spPr>
          <a:xfrm>
            <a:off x="1282702" y="2533724"/>
            <a:ext cx="2520950" cy="2239963"/>
          </a:xfrm>
          <a:solidFill>
            <a:srgbClr val="D9D9D9"/>
          </a:solidFill>
          <a:ln>
            <a:solidFill>
              <a:srgbClr val="FFFFFF"/>
            </a:solidFill>
          </a:ln>
          <a:effectLst>
            <a:outerShdw blurRad="101600" dist="101600" dir="2700000">
              <a:srgbClr val="000000">
                <a:alpha val="50000"/>
              </a:srgbClr>
            </a:outerShdw>
          </a:effectLst>
        </p:spPr>
        <p:txBody>
          <a:bodyPr/>
          <a:lstStyle/>
          <a:p>
            <a:r>
              <a:rPr lang="en-US"/>
              <a:t>Click icon to add picture</a:t>
            </a:r>
          </a:p>
        </p:txBody>
      </p:sp>
      <p:sp>
        <p:nvSpPr>
          <p:cNvPr id="24" name="Picture Placeholder 20"/>
          <p:cNvSpPr>
            <a:spLocks noGrp="1"/>
          </p:cNvSpPr>
          <p:nvPr>
            <p:ph type="pic" sz="quarter" idx="14"/>
          </p:nvPr>
        </p:nvSpPr>
        <p:spPr>
          <a:xfrm>
            <a:off x="4000503" y="2548468"/>
            <a:ext cx="1193800" cy="1003300"/>
          </a:xfrm>
          <a:solidFill>
            <a:srgbClr val="D9D9D9"/>
          </a:solidFill>
          <a:ln>
            <a:solidFill>
              <a:srgbClr val="FFFFFF"/>
            </a:solidFill>
          </a:ln>
          <a:effectLst>
            <a:outerShdw blurRad="101600" dist="101600" dir="2700000">
              <a:srgbClr val="000000">
                <a:alpha val="50000"/>
              </a:srgbClr>
            </a:outerShdw>
          </a:effectLst>
        </p:spPr>
        <p:txBody>
          <a:bodyPr/>
          <a:lstStyle/>
          <a:p>
            <a:r>
              <a:rPr lang="en-US"/>
              <a:t>Click icon to add picture</a:t>
            </a:r>
          </a:p>
        </p:txBody>
      </p:sp>
      <p:sp>
        <p:nvSpPr>
          <p:cNvPr id="25" name="Picture Placeholder 20"/>
          <p:cNvSpPr>
            <a:spLocks noGrp="1"/>
          </p:cNvSpPr>
          <p:nvPr>
            <p:ph type="pic" sz="quarter" idx="15"/>
          </p:nvPr>
        </p:nvSpPr>
        <p:spPr>
          <a:xfrm>
            <a:off x="4000502" y="3770380"/>
            <a:ext cx="2108199" cy="1003300"/>
          </a:xfrm>
          <a:solidFill>
            <a:srgbClr val="D9D9D9"/>
          </a:solidFill>
          <a:ln>
            <a:solidFill>
              <a:srgbClr val="FFFFFF"/>
            </a:solidFill>
          </a:ln>
          <a:effectLst>
            <a:outerShdw blurRad="101600" dist="101600" dir="2700000">
              <a:srgbClr val="000000">
                <a:alpha val="50000"/>
              </a:srgbClr>
            </a:outerShdw>
          </a:effectLst>
        </p:spPr>
        <p:txBody>
          <a:bodyPr/>
          <a:lstStyle/>
          <a:p>
            <a:r>
              <a:rPr lang="en-US"/>
              <a:t>Click icon to add picture</a:t>
            </a:r>
          </a:p>
        </p:txBody>
      </p:sp>
      <p:sp>
        <p:nvSpPr>
          <p:cNvPr id="27" name="Content Placeholder 18"/>
          <p:cNvSpPr>
            <a:spLocks noGrp="1"/>
          </p:cNvSpPr>
          <p:nvPr>
            <p:ph sz="quarter" idx="16" hasCustomPrompt="1"/>
          </p:nvPr>
        </p:nvSpPr>
        <p:spPr>
          <a:xfrm>
            <a:off x="1308100" y="1905013"/>
            <a:ext cx="7378700" cy="685801"/>
          </a:xfrm>
        </p:spPr>
        <p:txBody>
          <a:bodyPr/>
          <a:lstStyle/>
          <a:p>
            <a:pPr lvl="0"/>
            <a:r>
              <a:rPr lang="en-US" dirty="0"/>
              <a:t>CLICK TO EDIT MASTER TEXT STYLES</a:t>
            </a:r>
          </a:p>
        </p:txBody>
      </p:sp>
      <p:sp>
        <p:nvSpPr>
          <p:cNvPr id="15"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8" name="Straight Connector 17"/>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11" name="Picture 10" descr="gpa rgb.eps"/>
          <p:cNvPicPr>
            <a:picLocks noChangeAspect="1"/>
          </p:cNvPicPr>
          <p:nvPr userDrawn="1"/>
        </p:nvPicPr>
        <p:blipFill>
          <a:blip r:embed="rId2" cstate="screen"/>
          <a:stretch>
            <a:fillRect/>
          </a:stretch>
        </p:blipFill>
        <p:spPr>
          <a:xfrm>
            <a:off x="7606259" y="205061"/>
            <a:ext cx="1095375" cy="457200"/>
          </a:xfrm>
          <a:prstGeom prst="rect">
            <a:avLst/>
          </a:prstGeom>
        </p:spPr>
      </p:pic>
      <p:sp>
        <p:nvSpPr>
          <p:cNvPr id="10" name="Picture Placeholder 9"/>
          <p:cNvSpPr>
            <a:spLocks noGrp="1"/>
          </p:cNvSpPr>
          <p:nvPr>
            <p:ph type="pic" sz="quarter" idx="13"/>
          </p:nvPr>
        </p:nvSpPr>
        <p:spPr>
          <a:xfrm>
            <a:off x="1310747" y="1917700"/>
            <a:ext cx="7850187" cy="4127500"/>
          </a:xfrm>
          <a:prstGeom prst="rect">
            <a:avLst/>
          </a:prstGeom>
          <a:solidFill>
            <a:schemeClr val="bg1">
              <a:lumMod val="75000"/>
            </a:schemeClr>
          </a:solidFill>
          <a:ln w="9525" cmpd="sng">
            <a:solidFill>
              <a:schemeClr val="bg1"/>
            </a:solidFill>
          </a:ln>
          <a:effectLst>
            <a:outerShdw blurRad="50800" dist="101600" dir="2700000">
              <a:srgbClr val="000000">
                <a:alpha val="50000"/>
              </a:srgbClr>
            </a:outerShdw>
          </a:effectLst>
        </p:spPr>
        <p:txBody>
          <a:bodyPr/>
          <a:lstStyle/>
          <a:p>
            <a:r>
              <a:rPr lang="en-US"/>
              <a:t>Click icon to add picture</a:t>
            </a:r>
            <a:endParaRPr lang="en-US" dirty="0"/>
          </a:p>
        </p:txBody>
      </p:sp>
      <p:pic>
        <p:nvPicPr>
          <p:cNvPr id="17" name="Picture 16" descr="Waves.psd"/>
          <p:cNvPicPr>
            <a:picLocks noChangeAspect="1"/>
          </p:cNvPicPr>
          <p:nvPr userDrawn="1"/>
        </p:nvPicPr>
        <p:blipFill>
          <a:blip r:embed="rId3" cstate="screen"/>
          <a:stretch>
            <a:fillRect/>
          </a:stretch>
        </p:blipFill>
        <p:spPr>
          <a:xfrm>
            <a:off x="-3352800" y="-111028"/>
            <a:ext cx="6324600" cy="669829"/>
          </a:xfrm>
          <a:prstGeom prst="rect">
            <a:avLst/>
          </a:prstGeom>
        </p:spPr>
      </p:pic>
      <p:sp>
        <p:nvSpPr>
          <p:cNvPr id="1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9" name="Straight Connector 18"/>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a:p>
        </p:txBody>
      </p:sp>
      <p:pic>
        <p:nvPicPr>
          <p:cNvPr id="9" name="Picture 8" descr="gpa rgb.eps"/>
          <p:cNvPicPr>
            <a:picLocks noChangeAspect="1"/>
          </p:cNvPicPr>
          <p:nvPr userDrawn="1"/>
        </p:nvPicPr>
        <p:blipFill>
          <a:blip r:embed="rId2" cstate="screen"/>
          <a:stretch>
            <a:fillRect/>
          </a:stretch>
        </p:blipFill>
        <p:spPr>
          <a:xfrm>
            <a:off x="7606259" y="205061"/>
            <a:ext cx="1095375" cy="457200"/>
          </a:xfrm>
          <a:prstGeom prst="rect">
            <a:avLst/>
          </a:prstGeom>
        </p:spPr>
      </p:pic>
      <p:pic>
        <p:nvPicPr>
          <p:cNvPr id="10" name="Picture 9" descr="Bottom Bar.png"/>
          <p:cNvPicPr>
            <a:picLocks noChangeAspect="1"/>
          </p:cNvPicPr>
          <p:nvPr userDrawn="1"/>
        </p:nvPicPr>
        <p:blipFill>
          <a:blip r:embed="rId3" cstate="screen"/>
          <a:stretch>
            <a:fillRect/>
          </a:stretch>
        </p:blipFill>
        <p:spPr>
          <a:xfrm>
            <a:off x="0" y="6642100"/>
            <a:ext cx="9144000" cy="228600"/>
          </a:xfrm>
          <a:prstGeom prst="rect">
            <a:avLst/>
          </a:prstGeom>
        </p:spPr>
      </p:pic>
      <p:sp>
        <p:nvSpPr>
          <p:cNvPr id="14" name="Content Placeholder 2"/>
          <p:cNvSpPr>
            <a:spLocks noGrp="1"/>
          </p:cNvSpPr>
          <p:nvPr>
            <p:ph idx="13" hasCustomPrompt="1"/>
          </p:nvPr>
        </p:nvSpPr>
        <p:spPr>
          <a:xfrm>
            <a:off x="1324003" y="1917700"/>
            <a:ext cx="7532135" cy="4038600"/>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3" name="Picture 12" descr="Waves.psd"/>
          <p:cNvPicPr>
            <a:picLocks noChangeAspect="1"/>
          </p:cNvPicPr>
          <p:nvPr userDrawn="1"/>
        </p:nvPicPr>
        <p:blipFill>
          <a:blip r:embed="rId4" cstate="screen"/>
          <a:stretch>
            <a:fillRect/>
          </a:stretch>
        </p:blipFill>
        <p:spPr>
          <a:xfrm>
            <a:off x="-3352800" y="-111028"/>
            <a:ext cx="6324600" cy="669829"/>
          </a:xfrm>
          <a:prstGeom prst="rect">
            <a:avLst/>
          </a:prstGeom>
        </p:spPr>
      </p:pic>
      <p:sp>
        <p:nvSpPr>
          <p:cNvPr id="15"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7" name="Straight Connector 16"/>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1" y="1917700"/>
            <a:ext cx="8244434" cy="3966632"/>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p:txBody>
          <a:bodyPr/>
          <a:lstStyle/>
          <a:p>
            <a:fld id="{EBD38A6C-8E73-D84C-94E3-96488BC508F5}" type="datetimeFigureOut">
              <a:rPr lang="en-US" smtClean="0"/>
              <a:pPr/>
              <a:t>3/22/2017</a:t>
            </a:fld>
            <a:endParaRPr lang="en-US"/>
          </a:p>
        </p:txBody>
      </p:sp>
      <p:sp>
        <p:nvSpPr>
          <p:cNvPr id="5" name="Footer Placeholder 4"/>
          <p:cNvSpPr>
            <a:spLocks noGrp="1"/>
          </p:cNvSpPr>
          <p:nvPr>
            <p:ph type="ftr" sz="quarter" idx="11"/>
          </p:nvPr>
        </p:nvSpPr>
        <p:spPr/>
        <p:txBody>
          <a:bodyPr/>
          <a:lstStyle/>
          <a:p>
            <a:r>
              <a:rPr lang="en-US" dirty="0"/>
              <a:t>CONFIDENTIAL 2011 Georgia Ports Authority</a:t>
            </a:r>
          </a:p>
        </p:txBody>
      </p:sp>
      <p:sp>
        <p:nvSpPr>
          <p:cNvPr id="6" name="Slide Number Placeholder 5"/>
          <p:cNvSpPr>
            <a:spLocks noGrp="1"/>
          </p:cNvSpPr>
          <p:nvPr>
            <p:ph type="sldNum" sz="quarter" idx="12"/>
          </p:nvPr>
        </p:nvSpPr>
        <p:spPr/>
        <p:txBody>
          <a:bodyPr/>
          <a:lstStyle/>
          <a:p>
            <a:fld id="{69380406-A2CA-2140-9208-FBF9E1D8579A}" type="slidenum">
              <a:rPr lang="en-US" smtClean="0"/>
              <a:pPr/>
              <a:t>‹#›</a:t>
            </a:fld>
            <a:endParaRPr lang="en-US"/>
          </a:p>
        </p:txBody>
      </p:sp>
      <p:pic>
        <p:nvPicPr>
          <p:cNvPr id="9" name="Picture 8" descr="gpa rgb.eps"/>
          <p:cNvPicPr>
            <a:picLocks noChangeAspect="1"/>
          </p:cNvPicPr>
          <p:nvPr userDrawn="1"/>
        </p:nvPicPr>
        <p:blipFill>
          <a:blip r:embed="rId2" cstate="screen"/>
          <a:stretch>
            <a:fillRect/>
          </a:stretch>
        </p:blipFill>
        <p:spPr>
          <a:xfrm>
            <a:off x="7606259" y="205061"/>
            <a:ext cx="1095375" cy="457200"/>
          </a:xfrm>
          <a:prstGeom prst="rect">
            <a:avLst/>
          </a:prstGeom>
        </p:spPr>
      </p:pic>
      <p:pic>
        <p:nvPicPr>
          <p:cNvPr id="10" name="Picture 9" descr="Bottom Bar.png"/>
          <p:cNvPicPr>
            <a:picLocks noChangeAspect="1"/>
          </p:cNvPicPr>
          <p:nvPr userDrawn="1"/>
        </p:nvPicPr>
        <p:blipFill>
          <a:blip r:embed="rId3" cstate="screen"/>
          <a:stretch>
            <a:fillRect/>
          </a:stretch>
        </p:blipFill>
        <p:spPr>
          <a:xfrm>
            <a:off x="0" y="6642100"/>
            <a:ext cx="9144000" cy="228600"/>
          </a:xfrm>
          <a:prstGeom prst="rect">
            <a:avLst/>
          </a:prstGeom>
        </p:spPr>
      </p:pic>
      <p:pic>
        <p:nvPicPr>
          <p:cNvPr id="14" name="Picture 13" descr="Waves.psd"/>
          <p:cNvPicPr>
            <a:picLocks noChangeAspect="1"/>
          </p:cNvPicPr>
          <p:nvPr userDrawn="1"/>
        </p:nvPicPr>
        <p:blipFill>
          <a:blip r:embed="rId4" cstate="screen"/>
          <a:stretch>
            <a:fillRect/>
          </a:stretch>
        </p:blipFill>
        <p:spPr>
          <a:xfrm>
            <a:off x="-3352800" y="-111028"/>
            <a:ext cx="6324600" cy="669829"/>
          </a:xfrm>
          <a:prstGeom prst="rect">
            <a:avLst/>
          </a:prstGeom>
        </p:spPr>
      </p:pic>
      <p:sp>
        <p:nvSpPr>
          <p:cNvPr id="16"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7" name="Straight Connector 16"/>
          <p:cNvCxnSpPr/>
          <p:nvPr userDrawn="1"/>
        </p:nvCxnSpPr>
        <p:spPr>
          <a:xfrm>
            <a:off x="457208" y="1804989"/>
            <a:ext cx="8686799"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930401"/>
            <a:ext cx="4038600" cy="4195763"/>
          </a:xfrm>
          <a:prstGeom prst="rect">
            <a:avLst/>
          </a:prstGeom>
        </p:spPr>
        <p:txBody>
          <a:bodyPr lIns="0" tIns="0" rIns="0" bIns="0"/>
          <a:lstStyle>
            <a:lvl1pPr>
              <a:spcAft>
                <a:spcPts val="600"/>
              </a:spcAft>
              <a:defRPr sz="1800" b="1"/>
            </a:lvl1pPr>
            <a:lvl2pPr>
              <a:spcAft>
                <a:spcPts val="600"/>
              </a:spcAft>
              <a:buClr>
                <a:srgbClr val="E46C0A"/>
              </a:buClr>
              <a:buFont typeface="Wingdings" charset="2"/>
              <a:buChar char="§"/>
              <a:defRPr sz="2400">
                <a:solidFill>
                  <a:srgbClr val="00335C"/>
                </a:solidFill>
              </a:defRPr>
            </a:lvl2pPr>
            <a:lvl3pPr>
              <a:spcAft>
                <a:spcPts val="600"/>
              </a:spcAft>
              <a:defRPr sz="2000">
                <a:solidFill>
                  <a:srgbClr val="00335C"/>
                </a:solidFill>
              </a:defRPr>
            </a:lvl3pPr>
            <a:lvl4pPr>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4648200" y="1930401"/>
            <a:ext cx="4038600" cy="4195763"/>
          </a:xfrm>
          <a:prstGeom prst="rect">
            <a:avLst/>
          </a:prstGeom>
        </p:spPr>
        <p:txBody>
          <a:bodyPr lIns="0" tIns="0" rIns="0" bIns="0"/>
          <a:lstStyle>
            <a:lvl1pPr>
              <a:spcBef>
                <a:spcPts val="576"/>
              </a:spcBef>
              <a:spcAft>
                <a:spcPts val="600"/>
              </a:spcAft>
              <a:defRPr sz="1800" b="1">
                <a:solidFill>
                  <a:srgbClr val="E46C0A"/>
                </a:solidFill>
              </a:defRPr>
            </a:lvl1pPr>
            <a:lvl2pPr>
              <a:spcBef>
                <a:spcPts val="576"/>
              </a:spcBef>
              <a:spcAft>
                <a:spcPts val="600"/>
              </a:spcAft>
              <a:buClr>
                <a:srgbClr val="E46C0A"/>
              </a:buClr>
              <a:buFont typeface="Wingdings" charset="2"/>
              <a:buChar char="§"/>
              <a:defRPr sz="2400">
                <a:solidFill>
                  <a:srgbClr val="00335C"/>
                </a:solidFill>
              </a:defRPr>
            </a:lvl2pPr>
            <a:lvl3pPr>
              <a:spcBef>
                <a:spcPts val="576"/>
              </a:spcBef>
              <a:spcAft>
                <a:spcPts val="600"/>
              </a:spcAft>
              <a:defRPr sz="2000">
                <a:solidFill>
                  <a:srgbClr val="00335C"/>
                </a:solidFill>
              </a:defRPr>
            </a:lvl3pPr>
            <a:lvl4pPr>
              <a:spcBef>
                <a:spcPts val="576"/>
              </a:spcBef>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a:p>
        </p:txBody>
      </p:sp>
      <p:sp>
        <p:nvSpPr>
          <p:cNvPr id="6" name="Footer Placeholder 5"/>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a:p>
        </p:txBody>
      </p:sp>
      <p:pic>
        <p:nvPicPr>
          <p:cNvPr id="8" name="Picture 7" descr="gpa rgb.eps"/>
          <p:cNvPicPr>
            <a:picLocks noChangeAspect="1"/>
          </p:cNvPicPr>
          <p:nvPr userDrawn="1"/>
        </p:nvPicPr>
        <p:blipFill>
          <a:blip r:embed="rId2" cstate="screen"/>
          <a:stretch>
            <a:fillRect/>
          </a:stretch>
        </p:blipFill>
        <p:spPr>
          <a:xfrm>
            <a:off x="7606259" y="205061"/>
            <a:ext cx="1095375" cy="457200"/>
          </a:xfrm>
          <a:prstGeom prst="rect">
            <a:avLst/>
          </a:prstGeom>
        </p:spPr>
      </p:pic>
      <p:cxnSp>
        <p:nvCxnSpPr>
          <p:cNvPr id="14" name="Straight Connector 13"/>
          <p:cNvCxnSpPr/>
          <p:nvPr userDrawn="1"/>
        </p:nvCxnSpPr>
        <p:spPr>
          <a:xfrm>
            <a:off x="457200" y="1804989"/>
            <a:ext cx="86868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 name="Picture 15" descr="Waves.psd"/>
          <p:cNvPicPr>
            <a:picLocks noChangeAspect="1"/>
          </p:cNvPicPr>
          <p:nvPr userDrawn="1"/>
        </p:nvPicPr>
        <p:blipFill>
          <a:blip r:embed="rId3" cstate="screen"/>
          <a:stretch>
            <a:fillRect/>
          </a:stretch>
        </p:blipFill>
        <p:spPr>
          <a:xfrm>
            <a:off x="-3352800" y="-111028"/>
            <a:ext cx="6324600" cy="669829"/>
          </a:xfrm>
          <a:prstGeom prst="rect">
            <a:avLst/>
          </a:prstGeom>
        </p:spPr>
      </p:pic>
      <p:sp>
        <p:nvSpPr>
          <p:cNvPr id="17"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4" name="Picture 8"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9"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pic>
        <p:nvPicPr>
          <p:cNvPr id="6" name="Picture 12" descr="Waves.psd"/>
          <p:cNvPicPr>
            <a:picLocks noChangeAspect="1"/>
          </p:cNvPicPr>
          <p:nvPr userDrawn="1"/>
        </p:nvPicPr>
        <p:blipFill>
          <a:blip r:embed="rId4" cstate="screen"/>
          <a:srcRect/>
          <a:stretch>
            <a:fillRect/>
          </a:stretch>
        </p:blipFill>
        <p:spPr bwMode="auto">
          <a:xfrm>
            <a:off x="-3352800" y="-111124"/>
            <a:ext cx="6324600" cy="669925"/>
          </a:xfrm>
          <a:prstGeom prst="rect">
            <a:avLst/>
          </a:prstGeom>
          <a:noFill/>
          <a:ln w="9525">
            <a:noFill/>
            <a:miter lim="800000"/>
            <a:headEnd/>
            <a:tailEnd/>
          </a:ln>
        </p:spPr>
      </p:pic>
      <p:cxnSp>
        <p:nvCxnSpPr>
          <p:cNvPr id="7" name="Straight Connector 16"/>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Content Placeholder 2"/>
          <p:cNvSpPr>
            <a:spLocks noGrp="1"/>
          </p:cNvSpPr>
          <p:nvPr>
            <p:ph idx="13"/>
          </p:nvPr>
        </p:nvSpPr>
        <p:spPr>
          <a:xfrm>
            <a:off x="1324003" y="1917700"/>
            <a:ext cx="7532135" cy="4038600"/>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8" name="Date Placeholder 3"/>
          <p:cNvSpPr>
            <a:spLocks noGrp="1"/>
          </p:cNvSpPr>
          <p:nvPr>
            <p:ph type="dt" sz="half" idx="14"/>
          </p:nvPr>
        </p:nvSpPr>
        <p:spPr/>
        <p:txBody>
          <a:bodyPr/>
          <a:lstStyle>
            <a:lvl1pPr>
              <a:defRPr>
                <a:solidFill>
                  <a:srgbClr val="00335C"/>
                </a:solidFill>
              </a:defRPr>
            </a:lvl1pPr>
          </a:lstStyle>
          <a:p>
            <a:pPr>
              <a:defRPr/>
            </a:pPr>
            <a:fld id="{F8EE1E68-D5BF-4DAF-8BBE-70FCDF95A695}" type="datetimeFigureOut">
              <a:rPr lang="en-US"/>
              <a:pPr>
                <a:defRPr/>
              </a:pPr>
              <a:t>3/22/2017</a:t>
            </a:fld>
            <a:endParaRPr lang="en-US" dirty="0"/>
          </a:p>
        </p:txBody>
      </p:sp>
      <p:sp>
        <p:nvSpPr>
          <p:cNvPr id="9" name="Footer Placeholder 4"/>
          <p:cNvSpPr>
            <a:spLocks noGrp="1"/>
          </p:cNvSpPr>
          <p:nvPr>
            <p:ph type="ftr" sz="quarter" idx="15"/>
          </p:nvPr>
        </p:nvSpPr>
        <p:spPr/>
        <p:txBody>
          <a:bodyPr/>
          <a:lstStyle>
            <a:lvl1pPr>
              <a:defRPr>
                <a:solidFill>
                  <a:srgbClr val="00335C"/>
                </a:solidFill>
              </a:defRPr>
            </a:lvl1pPr>
          </a:lstStyle>
          <a:p>
            <a:pPr>
              <a:defRPr/>
            </a:pPr>
            <a:r>
              <a:rPr lang="en-US"/>
              <a:t>CONFIDENTIAL 2011 Georgia Ports Authority</a:t>
            </a:r>
          </a:p>
        </p:txBody>
      </p:sp>
      <p:sp>
        <p:nvSpPr>
          <p:cNvPr id="10" name="Slide Number Placeholder 5"/>
          <p:cNvSpPr>
            <a:spLocks noGrp="1"/>
          </p:cNvSpPr>
          <p:nvPr>
            <p:ph type="sldNum" sz="quarter" idx="16"/>
          </p:nvPr>
        </p:nvSpPr>
        <p:spPr/>
        <p:txBody>
          <a:bodyPr/>
          <a:lstStyle>
            <a:lvl1pPr>
              <a:defRPr>
                <a:solidFill>
                  <a:srgbClr val="00335C"/>
                </a:solidFill>
              </a:defRPr>
            </a:lvl1pPr>
          </a:lstStyle>
          <a:p>
            <a:pPr>
              <a:defRPr/>
            </a:pPr>
            <a:fld id="{8CA3A038-AC79-4260-9020-2FBAB86E3DAB}" type="slidenum">
              <a:rPr lang="en-US"/>
              <a:pPr>
                <a:defRPr/>
              </a:pPr>
              <a:t>‹#›</a:t>
            </a:fld>
            <a:endParaRPr lang="en-US"/>
          </a:p>
        </p:txBody>
      </p:sp>
    </p:spTree>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screen"/>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screen"/>
          <a:stretch>
            <a:fillRect/>
          </a:stretch>
        </p:blipFill>
        <p:spPr>
          <a:xfrm>
            <a:off x="7606259" y="205061"/>
            <a:ext cx="1095375" cy="457200"/>
          </a:xfrm>
          <a:prstGeom prst="rect">
            <a:avLst/>
          </a:prstGeom>
        </p:spPr>
      </p:pic>
      <p:pic>
        <p:nvPicPr>
          <p:cNvPr id="14" name="Picture 13" descr="Wave.png"/>
          <p:cNvPicPr>
            <a:picLocks noChangeAspect="1"/>
          </p:cNvPicPr>
          <p:nvPr userDrawn="1"/>
        </p:nvPicPr>
        <p:blipFill>
          <a:blip r:embed="rId4" cstate="screen">
            <a:alphaModFix amt="50000"/>
          </a:blip>
          <a:srcRect/>
          <a:stretch>
            <a:fillRect/>
          </a:stretch>
        </p:blipFill>
        <p:spPr>
          <a:xfrm>
            <a:off x="0" y="3059096"/>
            <a:ext cx="9192786" cy="2808315"/>
          </a:xfrm>
          <a:prstGeom prst="rect">
            <a:avLst/>
          </a:prstGeom>
        </p:spPr>
      </p:pic>
      <p:sp>
        <p:nvSpPr>
          <p:cNvPr id="9"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screen"/>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screen"/>
          <a:stretch>
            <a:fillRect/>
          </a:stretch>
        </p:blipFill>
        <p:spPr>
          <a:xfrm>
            <a:off x="7606259" y="205061"/>
            <a:ext cx="1095375" cy="457200"/>
          </a:xfrm>
          <a:prstGeom prst="rect">
            <a:avLst/>
          </a:prstGeom>
        </p:spPr>
      </p:pic>
      <p:pic>
        <p:nvPicPr>
          <p:cNvPr id="23" name="Picture 22" descr="Wave.png"/>
          <p:cNvPicPr>
            <a:picLocks noChangeAspect="1"/>
          </p:cNvPicPr>
          <p:nvPr userDrawn="1"/>
        </p:nvPicPr>
        <p:blipFill>
          <a:blip r:embed="rId4" cstate="screen">
            <a:alphaModFix amt="50000"/>
          </a:blip>
          <a:srcRect/>
          <a:stretch>
            <a:fillRect/>
          </a:stretch>
        </p:blipFill>
        <p:spPr>
          <a:xfrm>
            <a:off x="0" y="3059096"/>
            <a:ext cx="9192786" cy="2808315"/>
          </a:xfrm>
          <a:prstGeom prst="rect">
            <a:avLst/>
          </a:prstGeom>
        </p:spPr>
      </p:pic>
      <p:sp>
        <p:nvSpPr>
          <p:cNvPr id="12" name="Picture Placeholder 17"/>
          <p:cNvSpPr>
            <a:spLocks noGrp="1"/>
          </p:cNvSpPr>
          <p:nvPr>
            <p:ph type="pic" sz="quarter" idx="18"/>
          </p:nvPr>
        </p:nvSpPr>
        <p:spPr>
          <a:xfrm>
            <a:off x="3352801" y="2743200"/>
            <a:ext cx="5348834" cy="3200400"/>
          </a:xfrm>
          <a:solidFill>
            <a:srgbClr val="D9D9D9"/>
          </a:solidFill>
          <a:effectLst>
            <a:outerShdw blurRad="101600" dist="101600" dir="2700000">
              <a:schemeClr val="bg1">
                <a:lumMod val="50000"/>
                <a:alpha val="43000"/>
              </a:schemeClr>
            </a:outerShdw>
          </a:effectLst>
        </p:spPr>
        <p:txBody>
          <a:bodyPr/>
          <a:lstStyle/>
          <a:p>
            <a:r>
              <a:rPr lang="en-US"/>
              <a:t>Click icon to add picture</a:t>
            </a:r>
          </a:p>
        </p:txBody>
      </p:sp>
      <p:sp>
        <p:nvSpPr>
          <p:cNvPr id="15" name="Text Placeholder 14"/>
          <p:cNvSpPr>
            <a:spLocks noGrp="1"/>
          </p:cNvSpPr>
          <p:nvPr>
            <p:ph type="body" sz="quarter" idx="19"/>
          </p:nvPr>
        </p:nvSpPr>
        <p:spPr>
          <a:xfrm>
            <a:off x="1325570" y="2743200"/>
            <a:ext cx="1722437" cy="3124200"/>
          </a:xfrm>
        </p:spPr>
        <p:txBody>
          <a:bodyPr/>
          <a:lstStyle>
            <a:lvl1pPr>
              <a:defRPr>
                <a:solidFill>
                  <a:srgbClr val="FFFFFF"/>
                </a:solidFill>
              </a:defRPr>
            </a:lvl1pPr>
          </a:lstStyle>
          <a:p>
            <a:pPr lvl="0"/>
            <a:r>
              <a:rPr lang="en-US"/>
              <a:t>Click to edit Master text styles</a:t>
            </a:r>
          </a:p>
        </p:txBody>
      </p:sp>
      <p:sp>
        <p:nvSpPr>
          <p:cNvPr id="11"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screen"/>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screen"/>
          <a:stretch>
            <a:fillRect/>
          </a:stretch>
        </p:blipFill>
        <p:spPr>
          <a:xfrm>
            <a:off x="7606259" y="205061"/>
            <a:ext cx="1095375" cy="457200"/>
          </a:xfrm>
          <a:prstGeom prst="rect">
            <a:avLst/>
          </a:prstGeom>
        </p:spPr>
      </p:pic>
      <p:pic>
        <p:nvPicPr>
          <p:cNvPr id="22" name="Picture 21" descr="Wave.png"/>
          <p:cNvPicPr>
            <a:picLocks noChangeAspect="1"/>
          </p:cNvPicPr>
          <p:nvPr userDrawn="1"/>
        </p:nvPicPr>
        <p:blipFill>
          <a:blip r:embed="rId4" cstate="screen">
            <a:alphaModFix amt="50000"/>
          </a:blip>
          <a:srcRect/>
          <a:stretch>
            <a:fillRect/>
          </a:stretch>
        </p:blipFill>
        <p:spPr>
          <a:xfrm>
            <a:off x="0" y="3059096"/>
            <a:ext cx="9192786" cy="2808315"/>
          </a:xfrm>
          <a:prstGeom prst="rect">
            <a:avLst/>
          </a:prstGeom>
        </p:spPr>
      </p:pic>
      <p:sp>
        <p:nvSpPr>
          <p:cNvPr id="20" name="Table Placeholder 19"/>
          <p:cNvSpPr>
            <a:spLocks noGrp="1"/>
          </p:cNvSpPr>
          <p:nvPr>
            <p:ph type="tbl" sz="quarter" idx="13"/>
          </p:nvPr>
        </p:nvSpPr>
        <p:spPr>
          <a:xfrm>
            <a:off x="5410200" y="2743200"/>
            <a:ext cx="3276600" cy="3200400"/>
          </a:xfrm>
        </p:spPr>
        <p:txBody>
          <a:bodyPr/>
          <a:lstStyle/>
          <a:p>
            <a:r>
              <a:rPr lang="en-US"/>
              <a:t>Click icon to add table</a:t>
            </a:r>
          </a:p>
        </p:txBody>
      </p:sp>
      <p:sp>
        <p:nvSpPr>
          <p:cNvPr id="10"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005480"/>
                </a:solidFill>
              </a:defRPr>
            </a:lvl1pPr>
          </a:lstStyle>
          <a:p>
            <a:fld id="{EBD38A6C-8E73-D84C-94E3-96488BC508F5}" type="datetimeFigureOut">
              <a:rPr lang="en-US" smtClean="0"/>
              <a:pPr/>
              <a:t>3/22/2017</a:t>
            </a:fld>
            <a:endParaRPr lang="en-US" dirty="0"/>
          </a:p>
        </p:txBody>
      </p:sp>
      <p:sp>
        <p:nvSpPr>
          <p:cNvPr id="3" name="Footer Placeholder 2"/>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4" name="Slide Number Placeholder 3"/>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6" name="Picture 5" descr="Waves.psd"/>
          <p:cNvPicPr>
            <a:picLocks noChangeAspect="1"/>
          </p:cNvPicPr>
          <p:nvPr userDrawn="1"/>
        </p:nvPicPr>
        <p:blipFill>
          <a:blip r:embed="rId2" cstate="screen"/>
          <a:stretch>
            <a:fillRect/>
          </a:stretch>
        </p:blipFill>
        <p:spPr>
          <a:xfrm>
            <a:off x="-3352800" y="-111028"/>
            <a:ext cx="6324600" cy="669829"/>
          </a:xfrm>
          <a:prstGeom prst="rect">
            <a:avLst/>
          </a:prstGeom>
        </p:spPr>
      </p:pic>
      <p:sp>
        <p:nvSpPr>
          <p:cNvPr id="7"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8" name="Picture 10"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19306"/>
            <a:ext cx="5111750" cy="4106863"/>
          </a:xfrm>
          <a:prstGeom prst="rect">
            <a:avLst/>
          </a:prstGeom>
        </p:spPr>
        <p:txBody>
          <a:bodyPr/>
          <a:lstStyle>
            <a:lvl1pPr>
              <a:spcAft>
                <a:spcPts val="600"/>
              </a:spcAft>
              <a:defRPr sz="2400"/>
            </a:lvl1pPr>
            <a:lvl2pPr>
              <a:spcAft>
                <a:spcPts val="600"/>
              </a:spcAft>
              <a:buClr>
                <a:srgbClr val="E46C0A"/>
              </a:buClr>
              <a:buFont typeface="Wingdings" charset="2"/>
              <a:buChar char="§"/>
              <a:defRPr sz="2800"/>
            </a:lvl2pPr>
            <a:lvl3pPr>
              <a:spcAft>
                <a:spcPts val="600"/>
              </a:spcAft>
              <a:defRPr sz="2400"/>
            </a:lvl3pPr>
            <a:lvl4pPr>
              <a:spcAft>
                <a:spcPts val="600"/>
              </a:spcAft>
              <a:buFontTx/>
              <a:buNone/>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hasCustomPrompt="1"/>
          </p:nvPr>
        </p:nvSpPr>
        <p:spPr>
          <a:xfrm>
            <a:off x="457200" y="1155715"/>
            <a:ext cx="8229600" cy="469899"/>
          </a:xfrm>
          <a:prstGeom prst="rect">
            <a:avLst/>
          </a:prstGeo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6" name="Footer Placeholder 5"/>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2" cstate="screen"/>
          <a:stretch>
            <a:fillRect/>
          </a:stretch>
        </p:blipFill>
        <p:spPr>
          <a:xfrm>
            <a:off x="7606259" y="205061"/>
            <a:ext cx="1095375" cy="457200"/>
          </a:xfrm>
          <a:prstGeom prst="rect">
            <a:avLst/>
          </a:prstGeom>
        </p:spPr>
      </p:pic>
      <p:cxnSp>
        <p:nvCxnSpPr>
          <p:cNvPr id="9" name="Straight Connector 8"/>
          <p:cNvCxnSpPr/>
          <p:nvPr userDrawn="1"/>
        </p:nvCxnSpPr>
        <p:spPr>
          <a:xfrm>
            <a:off x="457200" y="1808165"/>
            <a:ext cx="8686800" cy="1588"/>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457202" y="2019306"/>
            <a:ext cx="3008313" cy="4106863"/>
          </a:xfrm>
          <a:solidFill>
            <a:schemeClr val="bg1">
              <a:lumMod val="85000"/>
            </a:schemeClr>
          </a:solidFill>
          <a:ln w="9525" cmpd="sng">
            <a:solidFill>
              <a:srgbClr val="FFFFFF"/>
            </a:solidFill>
          </a:ln>
          <a:effectLst>
            <a:outerShdw blurRad="127000" dist="50800" dir="2700000">
              <a:srgbClr val="74B2C1">
                <a:alpha val="50000"/>
              </a:srgbClr>
            </a:outerShdw>
          </a:effectLst>
        </p:spPr>
        <p:txBody>
          <a:bodyPr/>
          <a:lstStyle/>
          <a:p>
            <a:r>
              <a:rPr lang="en-US"/>
              <a:t>Click icon to add picture</a:t>
            </a:r>
          </a:p>
        </p:txBody>
      </p:sp>
      <p:pic>
        <p:nvPicPr>
          <p:cNvPr id="13" name="Picture 12" descr="Waves.psd"/>
          <p:cNvPicPr>
            <a:picLocks noChangeAspect="1"/>
          </p:cNvPicPr>
          <p:nvPr userDrawn="1"/>
        </p:nvPicPr>
        <p:blipFill>
          <a:blip r:embed="rId3" cstate="screen"/>
          <a:stretch>
            <a:fillRect/>
          </a:stretch>
        </p:blipFill>
        <p:spPr>
          <a:xfrm>
            <a:off x="-3352800" y="-111028"/>
            <a:ext cx="6324600" cy="669829"/>
          </a:xfrm>
          <a:prstGeom prst="rect">
            <a:avLst/>
          </a:prstGeom>
        </p:spPr>
      </p:pic>
      <p:sp>
        <p:nvSpPr>
          <p:cNvPr id="14" name="Title Placeholder 1"/>
          <p:cNvSpPr>
            <a:spLocks noGrp="1"/>
          </p:cNvSpPr>
          <p:nvPr>
            <p:ph type="title"/>
          </p:nvPr>
        </p:nvSpPr>
        <p:spPr>
          <a:xfrm>
            <a:off x="457200" y="558800"/>
            <a:ext cx="8229600" cy="596901"/>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spTree>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4372" y="4800600"/>
            <a:ext cx="5984323" cy="566738"/>
          </a:xfrm>
        </p:spPr>
        <p:txBody>
          <a:bodyPr anchor="b">
            <a:normAutofit/>
          </a:bodyPr>
          <a:lstStyle>
            <a:lvl1pPr algn="l">
              <a:defRPr sz="3600" b="1"/>
            </a:lvl1pPr>
          </a:lstStyle>
          <a:p>
            <a:r>
              <a:rPr lang="en-US"/>
              <a:t>Click to edit Master title style</a:t>
            </a:r>
            <a:endParaRPr lang="en-US" dirty="0"/>
          </a:p>
        </p:txBody>
      </p:sp>
      <p:sp>
        <p:nvSpPr>
          <p:cNvPr id="3" name="Picture Placeholder 2"/>
          <p:cNvSpPr>
            <a:spLocks noGrp="1"/>
          </p:cNvSpPr>
          <p:nvPr>
            <p:ph type="pic" idx="1"/>
          </p:nvPr>
        </p:nvSpPr>
        <p:spPr>
          <a:xfrm>
            <a:off x="0" y="0"/>
            <a:ext cx="9144000" cy="4572000"/>
          </a:xfrm>
          <a:prstGeom prst="rect">
            <a:avLst/>
          </a:prstGeom>
          <a:solidFill>
            <a:schemeClr val="bg1">
              <a:lumMod val="75000"/>
            </a:schemeClr>
          </a:solidFill>
          <a:ln>
            <a:solidFill>
              <a:schemeClr val="bg1"/>
            </a:solidFill>
          </a:ln>
          <a:effectLst>
            <a:outerShdw blurRad="101600" dist="101600" dir="2700000">
              <a:srgbClr val="7F7F7F">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1294372" y="5715000"/>
            <a:ext cx="5984323" cy="381000"/>
          </a:xfrm>
          <a:prstGeom prst="rect">
            <a:avLst/>
          </a:prstGeom>
        </p:spPr>
        <p:txBody>
          <a:bodyPr>
            <a:normAutofit/>
          </a:bodyPr>
          <a:lstStyle>
            <a:lvl1pPr marL="0" indent="0">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6" name="Footer Placeholder 5"/>
          <p:cNvSpPr>
            <a:spLocks noGrp="1"/>
          </p:cNvSpPr>
          <p:nvPr>
            <p:ph type="ftr" sz="quarter" idx="11"/>
          </p:nvPr>
        </p:nvSpPr>
        <p:spPr/>
        <p:txBody>
          <a:bodyPr/>
          <a:lstStyle>
            <a:lvl1pPr>
              <a:defRPr>
                <a:solidFill>
                  <a:srgbClr val="00335C"/>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a:p>
        </p:txBody>
      </p:sp>
      <p:cxnSp>
        <p:nvCxnSpPr>
          <p:cNvPr id="8" name="Straight Connector 7"/>
          <p:cNvCxnSpPr/>
          <p:nvPr userDrawn="1"/>
        </p:nvCxnSpPr>
        <p:spPr>
          <a:xfrm>
            <a:off x="1308100" y="5561012"/>
            <a:ext cx="7835900" cy="1588"/>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 name="Picture 13" descr="Wave.png"/>
          <p:cNvPicPr>
            <a:picLocks noChangeAspect="1"/>
          </p:cNvPicPr>
          <p:nvPr userDrawn="1"/>
        </p:nvPicPr>
        <p:blipFill>
          <a:blip r:embed="rId2" cstate="screen"/>
          <a:srcRect/>
          <a:stretch>
            <a:fillRect/>
          </a:stretch>
        </p:blipFill>
        <p:spPr>
          <a:xfrm>
            <a:off x="1" y="3059085"/>
            <a:ext cx="5612162" cy="1714466"/>
          </a:xfrm>
          <a:prstGeom prst="rect">
            <a:avLst/>
          </a:prstGeom>
        </p:spPr>
      </p:pic>
      <p:pic>
        <p:nvPicPr>
          <p:cNvPr id="9" name="Picture 8" descr="NEW SoPA_Backgrounds +logo bar.jpg"/>
          <p:cNvPicPr>
            <a:picLocks noChangeAspect="1"/>
          </p:cNvPicPr>
          <p:nvPr userDrawn="1"/>
        </p:nvPicPr>
        <p:blipFill>
          <a:blip r:embed="rId3" cstate="screen">
            <a:alphaModFix/>
          </a:blip>
          <a:srcRect/>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EBD38A6C-8E73-D84C-94E3-96488BC508F5}" type="datetimeFigureOut">
              <a:rPr lang="en-US" smtClean="0">
                <a:solidFill>
                  <a:prstClr val="white"/>
                </a:solidFill>
              </a:rPr>
              <a:pPr/>
              <a:t>3/22/2017</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solidFill>
                  <a:prstClr val="white"/>
                </a:solidFill>
              </a:rPr>
              <a:t>CONFIDENTIAL 2011 Georgia Ports Authority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380406-A2CA-2140-9208-FBF9E1D8579A}" type="slidenum">
              <a:rPr lang="en-US" smtClean="0">
                <a:solidFill>
                  <a:prstClr val="white"/>
                </a:solidFill>
              </a:rPr>
              <a:pPr/>
              <a:t>‹#›</a:t>
            </a:fld>
            <a:endParaRPr lang="en-US">
              <a:solidFill>
                <a:prstClr val="white"/>
              </a:solidFill>
            </a:endParaRPr>
          </a:p>
        </p:txBody>
      </p:sp>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15" name="Text Placeholder 14"/>
          <p:cNvSpPr>
            <a:spLocks noGrp="1"/>
          </p:cNvSpPr>
          <p:nvPr>
            <p:ph type="body" sz="quarter" idx="14"/>
          </p:nvPr>
        </p:nvSpPr>
        <p:spPr>
          <a:xfrm>
            <a:off x="4953001" y="3059088"/>
            <a:ext cx="3759200" cy="1070001"/>
          </a:xfrm>
        </p:spPr>
        <p:txBody>
          <a:bodyPr>
            <a:normAutofit/>
          </a:bodyPr>
          <a:lstStyle>
            <a:lvl1pPr>
              <a:lnSpc>
                <a:spcPts val="1400"/>
              </a:lnSpc>
              <a:spcBef>
                <a:spcPts val="0"/>
              </a:spcBef>
              <a:defRPr sz="1400" b="0">
                <a:solidFill>
                  <a:srgbClr val="005480"/>
                </a:solidFill>
              </a:defRPr>
            </a:lvl1pPr>
          </a:lstStyle>
          <a:p>
            <a:pPr lvl="0"/>
            <a:r>
              <a:rPr lang="en-US"/>
              <a:t>Click to edit Master text styles</a:t>
            </a:r>
          </a:p>
        </p:txBody>
      </p:sp>
      <p:sp>
        <p:nvSpPr>
          <p:cNvPr id="16" name="Content Placeholder 11"/>
          <p:cNvSpPr txBox="1">
            <a:spLocks/>
          </p:cNvSpPr>
          <p:nvPr userDrawn="1"/>
        </p:nvSpPr>
        <p:spPr>
          <a:xfrm>
            <a:off x="1308101" y="1905014"/>
            <a:ext cx="7164387" cy="1103285"/>
          </a:xfrm>
          <a:prstGeom prst="rect">
            <a:avLst/>
          </a:prstGeom>
          <a:ln>
            <a:noFill/>
          </a:ln>
        </p:spPr>
        <p:txBody>
          <a:bodyPr vert="horz" lIns="0" tIns="0" rIns="0" bIns="0" rtlCol="0">
            <a:normAutofit/>
          </a:bodyPr>
          <a:lstStyle/>
          <a:p>
            <a:pPr fontAlgn="base">
              <a:spcBef>
                <a:spcPct val="20000"/>
              </a:spcBef>
              <a:spcAft>
                <a:spcPct val="0"/>
              </a:spcAft>
              <a:buFont typeface="Arial"/>
              <a:buNone/>
              <a:defRPr/>
            </a:pPr>
            <a:endParaRPr lang="en-US" sz="2400" b="1" dirty="0">
              <a:solidFill>
                <a:srgbClr val="E46C0A"/>
              </a:solidFill>
              <a:latin typeface="Arial" charset="0"/>
              <a:cs typeface="Arial"/>
            </a:endParaRPr>
          </a:p>
        </p:txBody>
      </p:sp>
      <p:sp>
        <p:nvSpPr>
          <p:cNvPr id="13" name="Text Placeholder 14"/>
          <p:cNvSpPr>
            <a:spLocks noGrp="1"/>
          </p:cNvSpPr>
          <p:nvPr>
            <p:ph type="body" sz="quarter" idx="13" hasCustomPrompt="1"/>
          </p:nvPr>
        </p:nvSpPr>
        <p:spPr>
          <a:xfrm>
            <a:off x="1319765" y="1926168"/>
            <a:ext cx="7392435" cy="1132918"/>
          </a:xfrm>
        </p:spPr>
        <p:txBody>
          <a:bodyPr/>
          <a:lstStyle/>
          <a:p>
            <a:pPr lvl="0"/>
            <a:r>
              <a:rPr lang="en-US" dirty="0"/>
              <a:t>CLICK TO EDIT MASTER TEXT STYLES</a:t>
            </a:r>
          </a:p>
        </p:txBody>
      </p:sp>
      <p:sp>
        <p:nvSpPr>
          <p:cNvPr id="1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20" name="Straight Connector 1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3" name="Picture 22" descr="Wave.png"/>
          <p:cNvPicPr>
            <a:picLocks noChangeAspect="1"/>
          </p:cNvPicPr>
          <p:nvPr userDrawn="1"/>
        </p:nvPicPr>
        <p:blipFill>
          <a:blip r:embed="rId2" cstate="screen"/>
          <a:srcRect/>
          <a:stretch>
            <a:fillRect/>
          </a:stretch>
        </p:blipFill>
        <p:spPr>
          <a:xfrm>
            <a:off x="0" y="3059085"/>
            <a:ext cx="9144000" cy="1714466"/>
          </a:xfrm>
          <a:prstGeom prst="rect">
            <a:avLst/>
          </a:prstGeom>
        </p:spPr>
      </p:pic>
      <p:sp>
        <p:nvSpPr>
          <p:cNvPr id="22" name="Picture Placeholder 17"/>
          <p:cNvSpPr>
            <a:spLocks noGrp="1"/>
          </p:cNvSpPr>
          <p:nvPr>
            <p:ph type="pic" sz="quarter" idx="16"/>
          </p:nvPr>
        </p:nvSpPr>
        <p:spPr>
          <a:xfrm>
            <a:off x="5664201" y="1917713"/>
            <a:ext cx="3037434" cy="2855851"/>
          </a:xfrm>
          <a:solidFill>
            <a:schemeClr val="bg1">
              <a:lumMod val="85000"/>
            </a:schemeClr>
          </a:solidFill>
          <a:effectLst>
            <a:outerShdw blurRad="101600" dist="101600" dir="2700000">
              <a:srgbClr val="000000">
                <a:alpha val="50000"/>
              </a:srgbClr>
            </a:outerShdw>
          </a:effectLst>
        </p:spPr>
        <p:txBody>
          <a:bodyPr/>
          <a:lstStyle>
            <a:lvl1pPr algn="ctr">
              <a:defRPr/>
            </a:lvl1pPr>
          </a:lstStyle>
          <a:p>
            <a:r>
              <a:rPr lang="en-US"/>
              <a:t>Click icon to add picture</a:t>
            </a:r>
            <a:endParaRPr lang="en-US" dirty="0"/>
          </a:p>
        </p:txBody>
      </p:sp>
      <p:pic>
        <p:nvPicPr>
          <p:cNvPr id="9" name="Picture 8" descr="NEW SoPA_Backgrounds +logo bar.jpg"/>
          <p:cNvPicPr>
            <a:picLocks noChangeAspect="1"/>
          </p:cNvPicPr>
          <p:nvPr userDrawn="1"/>
        </p:nvPicPr>
        <p:blipFill>
          <a:blip r:embed="rId3" cstate="screen">
            <a:alphaModFix/>
          </a:blip>
          <a:srcRect/>
          <a:stretch>
            <a:fillRect/>
          </a:stretch>
        </p:blipFill>
        <p:spPr>
          <a:xfrm>
            <a:off x="0" y="5054600"/>
            <a:ext cx="9144000" cy="1803400"/>
          </a:xfrm>
          <a:prstGeom prst="rect">
            <a:avLst/>
          </a:prstGeom>
        </p:spPr>
      </p:pic>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14" name="Date Placeholder 1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15" name="Slide Number Placeholder 14"/>
          <p:cNvSpPr>
            <a:spLocks noGrp="1"/>
          </p:cNvSpPr>
          <p:nvPr>
            <p:ph type="sldNum" sz="quarter" idx="11"/>
          </p:nvPr>
        </p:nvSpPr>
        <p:spPr/>
        <p:txBody>
          <a:bodyPr/>
          <a:lstStyle>
            <a:lvl1pPr>
              <a:defRPr>
                <a:solidFill>
                  <a:srgbClr val="FFFFFF"/>
                </a:solidFill>
              </a:defRPr>
            </a:lvl1pPr>
          </a:lstStyle>
          <a:p>
            <a:fld id="{69380406-A2CA-2140-9208-FBF9E1D8579A}" type="slidenum">
              <a:rPr lang="en-US" smtClean="0"/>
              <a:pPr/>
              <a:t>‹#›</a:t>
            </a:fld>
            <a:endParaRPr lang="en-US" dirty="0"/>
          </a:p>
        </p:txBody>
      </p:sp>
      <p:sp>
        <p:nvSpPr>
          <p:cNvPr id="16" name="Footer Placeholder 15"/>
          <p:cNvSpPr>
            <a:spLocks noGrp="1"/>
          </p:cNvSpPr>
          <p:nvPr>
            <p:ph type="ftr" sz="quarter" idx="12"/>
          </p:nvPr>
        </p:nvSpPr>
        <p:spPr/>
        <p:txBody>
          <a:bodyPr/>
          <a:lstStyle>
            <a:lvl1pPr>
              <a:defRPr>
                <a:solidFill>
                  <a:schemeClr val="bg1"/>
                </a:solidFill>
              </a:defRPr>
            </a:lvl1pPr>
          </a:lstStyle>
          <a:p>
            <a:r>
              <a:rPr lang="en-US" dirty="0">
                <a:solidFill>
                  <a:prstClr val="white"/>
                </a:solidFill>
              </a:rPr>
              <a:t>CONFIDENTIAL 2011 Georgia Ports Authority</a:t>
            </a:r>
          </a:p>
        </p:txBody>
      </p:sp>
      <p:sp>
        <p:nvSpPr>
          <p:cNvPr id="11" name="Text Placeholder 14"/>
          <p:cNvSpPr>
            <a:spLocks noGrp="1"/>
          </p:cNvSpPr>
          <p:nvPr>
            <p:ph type="body" sz="quarter" idx="13" hasCustomPrompt="1"/>
          </p:nvPr>
        </p:nvSpPr>
        <p:spPr>
          <a:xfrm>
            <a:off x="1319767" y="1926181"/>
            <a:ext cx="4166634" cy="969433"/>
          </a:xfrm>
        </p:spPr>
        <p:txBody>
          <a:bodyPr/>
          <a:lstStyle/>
          <a:p>
            <a:pPr lvl="0"/>
            <a:r>
              <a:rPr lang="en-US" dirty="0"/>
              <a:t>CLICK TO EDIT MASTER TEXT STYLES</a:t>
            </a:r>
          </a:p>
        </p:txBody>
      </p:sp>
      <p:sp>
        <p:nvSpPr>
          <p:cNvPr id="13"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8" name="Straight Connector 17"/>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005480"/>
                </a:solidFill>
              </a:defRPr>
            </a:lvl1pPr>
          </a:lstStyle>
          <a:p>
            <a:fld id="{EBD38A6C-8E73-D84C-94E3-96488BC508F5}" type="datetimeFigureOut">
              <a:rPr lang="en-US" smtClean="0"/>
              <a:pPr/>
              <a:t>3/22/2017</a:t>
            </a:fld>
            <a:endParaRPr lang="en-US" dirty="0"/>
          </a:p>
        </p:txBody>
      </p:sp>
      <p:sp>
        <p:nvSpPr>
          <p:cNvPr id="3" name="Footer Placeholder 2"/>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4" name="Slide Number Placeholder 3"/>
          <p:cNvSpPr>
            <a:spLocks noGrp="1"/>
          </p:cNvSpPr>
          <p:nvPr>
            <p:ph type="sldNum" sz="quarter" idx="12"/>
          </p:nvPr>
        </p:nvSpPr>
        <p:spPr/>
        <p:txBody>
          <a:bodyPr/>
          <a:lstStyle>
            <a:lvl1pPr>
              <a:defRPr>
                <a:solidFill>
                  <a:srgbClr val="005480"/>
                </a:solidFill>
              </a:defRPr>
            </a:lvl1pPr>
          </a:lstStyle>
          <a:p>
            <a:fld id="{69380406-A2CA-2140-9208-FBF9E1D8579A}" type="slidenum">
              <a:rPr lang="en-US" smtClean="0"/>
              <a:pPr/>
              <a:t>‹#›</a:t>
            </a:fld>
            <a:endParaRPr lang="en-US" dirty="0"/>
          </a:p>
        </p:txBody>
      </p:sp>
      <p:pic>
        <p:nvPicPr>
          <p:cNvPr id="5" name="Picture 4" descr="Bottom Bar.png"/>
          <p:cNvPicPr>
            <a:picLocks noChangeAspect="1"/>
          </p:cNvPicPr>
          <p:nvPr userDrawn="1"/>
        </p:nvPicPr>
        <p:blipFill>
          <a:blip r:embed="rId2" cstate="screen"/>
          <a:stretch>
            <a:fillRect/>
          </a:stretch>
        </p:blipFill>
        <p:spPr>
          <a:xfrm>
            <a:off x="0" y="6642100"/>
            <a:ext cx="9144000" cy="228600"/>
          </a:xfrm>
          <a:prstGeom prst="rect">
            <a:avLst/>
          </a:prstGeom>
        </p:spPr>
      </p:pic>
      <p:sp>
        <p:nvSpPr>
          <p:cNvPr id="15" name="Text Placeholder 14"/>
          <p:cNvSpPr>
            <a:spLocks noGrp="1"/>
          </p:cNvSpPr>
          <p:nvPr>
            <p:ph type="body" sz="quarter" idx="13" hasCustomPrompt="1"/>
          </p:nvPr>
        </p:nvSpPr>
        <p:spPr>
          <a:xfrm>
            <a:off x="1319772" y="1930400"/>
            <a:ext cx="7367035" cy="42956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9" name="Picture 8" descr="Waves.psd"/>
          <p:cNvPicPr>
            <a:picLocks noChangeAspect="1"/>
          </p:cNvPicPr>
          <p:nvPr userDrawn="1"/>
        </p:nvPicPr>
        <p:blipFill>
          <a:blip r:embed="rId3" cstate="screen"/>
          <a:stretch>
            <a:fillRect/>
          </a:stretch>
        </p:blipFill>
        <p:spPr>
          <a:xfrm>
            <a:off x="-3352800" y="-111028"/>
            <a:ext cx="6324600" cy="669829"/>
          </a:xfrm>
          <a:prstGeom prst="rect">
            <a:avLst/>
          </a:prstGeom>
        </p:spPr>
      </p:pic>
      <p:cxnSp>
        <p:nvCxnSpPr>
          <p:cNvPr id="10" name="Straight Connector 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pic>
        <p:nvPicPr>
          <p:cNvPr id="5" name="Picture 4" descr="Bottom Bar.png"/>
          <p:cNvPicPr>
            <a:picLocks noChangeAspect="1"/>
          </p:cNvPicPr>
          <p:nvPr userDrawn="1"/>
        </p:nvPicPr>
        <p:blipFill>
          <a:blip r:embed="rId2" cstate="screen"/>
          <a:stretch>
            <a:fillRect/>
          </a:stretch>
        </p:blipFill>
        <p:spPr>
          <a:xfrm>
            <a:off x="0" y="6642100"/>
            <a:ext cx="9144000" cy="228600"/>
          </a:xfrm>
          <a:prstGeom prst="rect">
            <a:avLst/>
          </a:prstGeom>
        </p:spPr>
      </p:pic>
      <p:pic>
        <p:nvPicPr>
          <p:cNvPr id="11" name="Picture 14" descr="PPT Map 1"/>
          <p:cNvPicPr preferRelativeResize="0">
            <a:picLocks noChangeAspect="1" noChangeArrowheads="1"/>
          </p:cNvPicPr>
          <p:nvPr userDrawn="1"/>
        </p:nvPicPr>
        <p:blipFill rotWithShape="1">
          <a:blip r:embed="rId3" cstate="screen"/>
          <a:srcRect/>
          <a:stretch/>
        </p:blipFill>
        <p:spPr bwMode="auto">
          <a:xfrm>
            <a:off x="0" y="1258888"/>
            <a:ext cx="9144000" cy="5383212"/>
          </a:xfrm>
          <a:prstGeom prst="rect">
            <a:avLst/>
          </a:prstGeom>
          <a:noFill/>
          <a:ln w="9525">
            <a:noFill/>
            <a:miter lim="800000"/>
            <a:headEnd/>
            <a:tailEnd/>
          </a:ln>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4" name="Picture 8"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9"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pic>
        <p:nvPicPr>
          <p:cNvPr id="6" name="Picture 13" descr="Waves.psd"/>
          <p:cNvPicPr>
            <a:picLocks noChangeAspect="1"/>
          </p:cNvPicPr>
          <p:nvPr userDrawn="1"/>
        </p:nvPicPr>
        <p:blipFill>
          <a:blip r:embed="rId4" cstate="screen"/>
          <a:srcRect/>
          <a:stretch>
            <a:fillRect/>
          </a:stretch>
        </p:blipFill>
        <p:spPr bwMode="auto">
          <a:xfrm>
            <a:off x="-3352800" y="-111124"/>
            <a:ext cx="6324600" cy="669925"/>
          </a:xfrm>
          <a:prstGeom prst="rect">
            <a:avLst/>
          </a:prstGeom>
          <a:noFill/>
          <a:ln w="9525">
            <a:noFill/>
            <a:miter lim="800000"/>
            <a:headEnd/>
            <a:tailEnd/>
          </a:ln>
        </p:spPr>
      </p:pic>
      <p:cxnSp>
        <p:nvCxnSpPr>
          <p:cNvPr id="7" name="Straight Connector 16"/>
          <p:cNvCxnSpPr/>
          <p:nvPr userDrawn="1"/>
        </p:nvCxnSpPr>
        <p:spPr>
          <a:xfrm>
            <a:off x="457200" y="1804988"/>
            <a:ext cx="86868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457201" y="1917700"/>
            <a:ext cx="8244434" cy="3966632"/>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4387854B-1FDC-4F54-8F9D-69FDB10457DA}" type="datetimeFigureOut">
              <a:rPr lang="en-US"/>
              <a:pPr>
                <a:defRPr/>
              </a:pPr>
              <a:t>3/22/2017</a:t>
            </a:fld>
            <a:endParaRPr lang="en-US"/>
          </a:p>
        </p:txBody>
      </p:sp>
      <p:sp>
        <p:nvSpPr>
          <p:cNvPr id="9" name="Footer Placeholder 4"/>
          <p:cNvSpPr>
            <a:spLocks noGrp="1"/>
          </p:cNvSpPr>
          <p:nvPr>
            <p:ph type="ftr" sz="quarter" idx="11"/>
          </p:nvPr>
        </p:nvSpPr>
        <p:spPr/>
        <p:txBody>
          <a:bodyPr/>
          <a:lstStyle>
            <a:lvl1pPr>
              <a:defRPr/>
            </a:lvl1pPr>
          </a:lstStyle>
          <a:p>
            <a:pPr>
              <a:defRPr/>
            </a:pPr>
            <a:r>
              <a:rPr lang="en-US"/>
              <a:t>CONFIDENTIAL 2011 Georgia Ports Authority</a:t>
            </a:r>
          </a:p>
        </p:txBody>
      </p:sp>
      <p:sp>
        <p:nvSpPr>
          <p:cNvPr id="10" name="Slide Number Placeholder 5"/>
          <p:cNvSpPr>
            <a:spLocks noGrp="1"/>
          </p:cNvSpPr>
          <p:nvPr>
            <p:ph type="sldNum" sz="quarter" idx="12"/>
          </p:nvPr>
        </p:nvSpPr>
        <p:spPr/>
        <p:txBody>
          <a:bodyPr/>
          <a:lstStyle>
            <a:lvl1pPr>
              <a:defRPr/>
            </a:lvl1pPr>
          </a:lstStyle>
          <a:p>
            <a:pPr>
              <a:defRPr/>
            </a:pPr>
            <a:fld id="{9E74A02A-F075-4849-AB12-75AD5CEEAC9D}" type="slidenum">
              <a:rPr lang="en-US"/>
              <a:pPr>
                <a:defRPr/>
              </a:pPr>
              <a:t>‹#›</a:t>
            </a:fld>
            <a:endParaRPr lang="en-US"/>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6_Blank">
    <p:spTree>
      <p:nvGrpSpPr>
        <p:cNvPr id="1" name=""/>
        <p:cNvGrpSpPr/>
        <p:nvPr/>
      </p:nvGrpSpPr>
      <p:grpSpPr>
        <a:xfrm>
          <a:off x="0" y="0"/>
          <a:ext cx="0" cy="0"/>
          <a:chOff x="0" y="0"/>
          <a:chExt cx="0" cy="0"/>
        </a:xfrm>
      </p:grpSpPr>
      <p:pic>
        <p:nvPicPr>
          <p:cNvPr id="7" name="Picture 12" descr="PPT Map 3"/>
          <p:cNvPicPr preferRelativeResize="0">
            <a:picLocks noChangeAspect="1" noChangeArrowheads="1"/>
          </p:cNvPicPr>
          <p:nvPr userDrawn="1"/>
        </p:nvPicPr>
        <p:blipFill rotWithShape="1">
          <a:blip r:embed="rId2" cstate="screen"/>
          <a:srcRect/>
          <a:stretch/>
        </p:blipFill>
        <p:spPr bwMode="auto">
          <a:xfrm>
            <a:off x="0" y="1268415"/>
            <a:ext cx="9144000" cy="5360987"/>
          </a:xfrm>
          <a:prstGeom prst="rect">
            <a:avLst/>
          </a:prstGeom>
          <a:noFill/>
          <a:ln w="9525">
            <a:noFill/>
            <a:miter lim="800000"/>
            <a:headEnd/>
            <a:tailEnd/>
          </a:ln>
        </p:spPr>
      </p:pic>
      <p:pic>
        <p:nvPicPr>
          <p:cNvPr id="5" name="Picture 4" descr="Bottom Bar.png"/>
          <p:cNvPicPr>
            <a:picLocks noChangeAspect="1"/>
          </p:cNvPicPr>
          <p:nvPr userDrawn="1"/>
        </p:nvPicPr>
        <p:blipFill>
          <a:blip r:embed="rId3" cstate="screen"/>
          <a:stretch>
            <a:fillRect/>
          </a:stretch>
        </p:blipFill>
        <p:spPr>
          <a:xfrm>
            <a:off x="0" y="6642100"/>
            <a:ext cx="9144000" cy="228600"/>
          </a:xfrm>
          <a:prstGeom prst="rect">
            <a:avLst/>
          </a:prstGeom>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7_Blank">
    <p:spTree>
      <p:nvGrpSpPr>
        <p:cNvPr id="1" name=""/>
        <p:cNvGrpSpPr/>
        <p:nvPr/>
      </p:nvGrpSpPr>
      <p:grpSpPr>
        <a:xfrm>
          <a:off x="0" y="0"/>
          <a:ext cx="0" cy="0"/>
          <a:chOff x="0" y="0"/>
          <a:chExt cx="0" cy="0"/>
        </a:xfrm>
      </p:grpSpPr>
      <p:pic>
        <p:nvPicPr>
          <p:cNvPr id="8" name="Picture 12" descr="PPT Map 2"/>
          <p:cNvPicPr preferRelativeResize="0">
            <a:picLocks noChangeAspect="1" noChangeArrowheads="1"/>
          </p:cNvPicPr>
          <p:nvPr userDrawn="1"/>
        </p:nvPicPr>
        <p:blipFill rotWithShape="1">
          <a:blip r:embed="rId2" cstate="screen"/>
          <a:srcRect/>
          <a:stretch/>
        </p:blipFill>
        <p:spPr bwMode="auto">
          <a:xfrm>
            <a:off x="0" y="1262063"/>
            <a:ext cx="9144000" cy="5380038"/>
          </a:xfrm>
          <a:prstGeom prst="rect">
            <a:avLst/>
          </a:prstGeom>
          <a:noFill/>
          <a:ln w="9525">
            <a:noFill/>
            <a:miter lim="800000"/>
            <a:headEnd/>
            <a:tailEnd/>
          </a:ln>
        </p:spPr>
      </p:pic>
      <p:pic>
        <p:nvPicPr>
          <p:cNvPr id="5" name="Picture 4" descr="Bottom Bar.png"/>
          <p:cNvPicPr>
            <a:picLocks noChangeAspect="1"/>
          </p:cNvPicPr>
          <p:nvPr userDrawn="1"/>
        </p:nvPicPr>
        <p:blipFill>
          <a:blip r:embed="rId3" cstate="screen"/>
          <a:stretch>
            <a:fillRect/>
          </a:stretch>
        </p:blipFill>
        <p:spPr>
          <a:xfrm>
            <a:off x="0" y="6642100"/>
            <a:ext cx="9144000" cy="228600"/>
          </a:xfrm>
          <a:prstGeom prst="rect">
            <a:avLst/>
          </a:prstGeom>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pic>
        <p:nvPicPr>
          <p:cNvPr id="5" name="Picture 4" descr="Bottom Bar.png"/>
          <p:cNvPicPr>
            <a:picLocks noChangeAspect="1"/>
          </p:cNvPicPr>
          <p:nvPr userDrawn="1"/>
        </p:nvPicPr>
        <p:blipFill>
          <a:blip r:embed="rId2" cstate="screen"/>
          <a:stretch>
            <a:fillRect/>
          </a:stretch>
        </p:blipFill>
        <p:spPr>
          <a:xfrm>
            <a:off x="0" y="6642100"/>
            <a:ext cx="9144000" cy="228600"/>
          </a:xfrm>
          <a:prstGeom prst="rect">
            <a:avLst/>
          </a:prstGeom>
        </p:spPr>
      </p:pic>
      <p:sp>
        <p:nvSpPr>
          <p:cNvPr id="15" name="Text Placeholder 14"/>
          <p:cNvSpPr>
            <a:spLocks noGrp="1"/>
          </p:cNvSpPr>
          <p:nvPr>
            <p:ph type="body" sz="quarter" idx="13" hasCustomPrompt="1"/>
          </p:nvPr>
        </p:nvSpPr>
        <p:spPr>
          <a:xfrm>
            <a:off x="1319772" y="1930400"/>
            <a:ext cx="7367035" cy="401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9" name="Picture 8" descr="Waves.psd"/>
          <p:cNvPicPr>
            <a:picLocks noChangeAspect="1"/>
          </p:cNvPicPr>
          <p:nvPr userDrawn="1"/>
        </p:nvPicPr>
        <p:blipFill>
          <a:blip r:embed="rId3" cstate="screen"/>
          <a:stretch>
            <a:fillRect/>
          </a:stretch>
        </p:blipFill>
        <p:spPr>
          <a:xfrm>
            <a:off x="-3352800" y="6096014"/>
            <a:ext cx="6324600" cy="669829"/>
          </a:xfrm>
          <a:prstGeom prst="rect">
            <a:avLst/>
          </a:prstGeom>
        </p:spPr>
      </p:pic>
      <p:cxnSp>
        <p:nvCxnSpPr>
          <p:cNvPr id="10" name="Straight Connector 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1" name="Picture 10" descr="gpa rgb.eps"/>
          <p:cNvPicPr>
            <a:picLocks noChangeAspect="1"/>
          </p:cNvPicPr>
          <p:nvPr userDrawn="1"/>
        </p:nvPicPr>
        <p:blipFill>
          <a:blip r:embed="rId4" cstate="screen"/>
          <a:stretch>
            <a:fillRect/>
          </a:stretch>
        </p:blipFill>
        <p:spPr>
          <a:xfrm>
            <a:off x="7606259" y="6096000"/>
            <a:ext cx="1095375" cy="457200"/>
          </a:xfrm>
          <a:prstGeom prst="rect">
            <a:avLst/>
          </a:prstGeom>
        </p:spPr>
      </p:pic>
    </p:spTree>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9144000" cy="6642100"/>
          </a:xfrm>
          <a:solidFill>
            <a:schemeClr val="bg1">
              <a:lumMod val="85000"/>
            </a:schemeClr>
          </a:solidFill>
        </p:spPr>
        <p:txBody>
          <a:bodyPr/>
          <a:lstStyle/>
          <a:p>
            <a:r>
              <a:rPr lang="en-US" dirty="0"/>
              <a:t>Add Maps or other full page graphics</a:t>
            </a:r>
          </a:p>
        </p:txBody>
      </p:sp>
      <p:sp>
        <p:nvSpPr>
          <p:cNvPr id="4" name="Date Placeholder 3"/>
          <p:cNvSpPr>
            <a:spLocks noGrp="1"/>
          </p:cNvSpPr>
          <p:nvPr>
            <p:ph type="dt" sz="half" idx="11"/>
          </p:nvPr>
        </p:nvSpPr>
        <p:spPr/>
        <p:txBody>
          <a:bodyPr/>
          <a:lstStyle/>
          <a:p>
            <a:fld id="{EBD38A6C-8E73-D84C-94E3-96488BC508F5}" type="datetimeFigureOut">
              <a:rPr lang="en-US" smtClean="0"/>
              <a:pPr/>
              <a:t>3/22/2017</a:t>
            </a:fld>
            <a:endParaRPr lang="en-US" dirty="0"/>
          </a:p>
        </p:txBody>
      </p:sp>
      <p:sp>
        <p:nvSpPr>
          <p:cNvPr id="6" name="Slide Number Placeholder 5"/>
          <p:cNvSpPr>
            <a:spLocks noGrp="1"/>
          </p:cNvSpPr>
          <p:nvPr>
            <p:ph type="sldNum" sz="quarter" idx="12"/>
          </p:nvPr>
        </p:nvSpPr>
        <p:spPr/>
        <p:txBody>
          <a:bodyPr/>
          <a:lstStyle/>
          <a:p>
            <a:r>
              <a:rPr lang="en-US"/>
              <a:t>1</a:t>
            </a:r>
            <a:endParaRPr lang="en-US" dirty="0"/>
          </a:p>
        </p:txBody>
      </p:sp>
      <p:sp>
        <p:nvSpPr>
          <p:cNvPr id="7" name="Footer Placeholder 6"/>
          <p:cNvSpPr>
            <a:spLocks noGrp="1"/>
          </p:cNvSpPr>
          <p:nvPr>
            <p:ph type="ftr" sz="quarter" idx="13"/>
          </p:nvPr>
        </p:nvSpPr>
        <p:spPr/>
        <p:txBody>
          <a:bodyPr/>
          <a:lstStyle/>
          <a:p>
            <a:r>
              <a:rPr lang="en-US"/>
              <a:t>CONFIDENTIAL 2011 Georgia Ports Authority</a:t>
            </a:r>
            <a:endParaRPr lang="en-US" dirty="0"/>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9" name="Picture 18" descr="Wave.png"/>
          <p:cNvPicPr>
            <a:picLocks noChangeAspect="1"/>
          </p:cNvPicPr>
          <p:nvPr userDrawn="1"/>
        </p:nvPicPr>
        <p:blipFill>
          <a:blip r:embed="rId2" cstate="screen"/>
          <a:srcRect/>
          <a:stretch>
            <a:fillRect/>
          </a:stretch>
        </p:blipFill>
        <p:spPr>
          <a:xfrm>
            <a:off x="0" y="3059085"/>
            <a:ext cx="9144000" cy="1714466"/>
          </a:xfrm>
          <a:prstGeom prst="rect">
            <a:avLst/>
          </a:prstGeom>
        </p:spPr>
      </p:pic>
      <p:pic>
        <p:nvPicPr>
          <p:cNvPr id="9" name="Picture 8" descr="NEW SoPA_Backgrounds +logo bar.jpg"/>
          <p:cNvPicPr>
            <a:picLocks noChangeAspect="1"/>
          </p:cNvPicPr>
          <p:nvPr userDrawn="1"/>
        </p:nvPicPr>
        <p:blipFill>
          <a:blip r:embed="rId3" cstate="screen">
            <a:alphaModFix/>
          </a:blip>
          <a:srcRect/>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9380406-A2CA-2140-9208-FBF9E1D8579A}" type="slidenum">
              <a:rPr lang="en-US" smtClean="0"/>
              <a:pPr/>
              <a:t>‹#›</a:t>
            </a:fld>
            <a:endParaRPr lang="en-US" dirty="0"/>
          </a:p>
        </p:txBody>
      </p:sp>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18" name="Picture Placeholder 17"/>
          <p:cNvSpPr>
            <a:spLocks noGrp="1"/>
          </p:cNvSpPr>
          <p:nvPr>
            <p:ph type="pic" sz="quarter" idx="16"/>
          </p:nvPr>
        </p:nvSpPr>
        <p:spPr>
          <a:xfrm>
            <a:off x="1335603" y="2717800"/>
            <a:ext cx="7376603" cy="2055751"/>
          </a:xfrm>
          <a:solidFill>
            <a:srgbClr val="D9D9D9"/>
          </a:solidFill>
          <a:effectLst>
            <a:outerShdw blurRad="101600" dist="101600" dir="2700000">
              <a:srgbClr val="000000">
                <a:alpha val="50000"/>
              </a:srgbClr>
            </a:outerShdw>
          </a:effectLst>
        </p:spPr>
        <p:txBody>
          <a:bodyPr/>
          <a:lstStyle>
            <a:lvl1pPr algn="ctr">
              <a:defRPr/>
            </a:lvl1pPr>
          </a:lstStyle>
          <a:p>
            <a:r>
              <a:rPr lang="en-US"/>
              <a:t>Click icon to add picture</a:t>
            </a:r>
            <a:endParaRPr lang="en-US" dirty="0"/>
          </a:p>
        </p:txBody>
      </p:sp>
      <p:sp>
        <p:nvSpPr>
          <p:cNvPr id="14" name="Text Placeholder 14"/>
          <p:cNvSpPr>
            <a:spLocks noGrp="1"/>
          </p:cNvSpPr>
          <p:nvPr>
            <p:ph type="body" sz="quarter" idx="13" hasCustomPrompt="1"/>
          </p:nvPr>
        </p:nvSpPr>
        <p:spPr>
          <a:xfrm>
            <a:off x="1319765" y="1926167"/>
            <a:ext cx="7392435" cy="4076700"/>
          </a:xfrm>
        </p:spPr>
        <p:txBody>
          <a:bodyPr/>
          <a:lstStyle/>
          <a:p>
            <a:pPr lvl="0"/>
            <a:r>
              <a:rPr lang="en-US" dirty="0"/>
              <a:t>CLICK TO EDIT MASTER TEXT STYLES</a:t>
            </a:r>
          </a:p>
        </p:txBody>
      </p:sp>
      <p:sp>
        <p:nvSpPr>
          <p:cNvPr id="16"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20" name="Straight Connector 1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6" name="Picture 15" descr="Wave.png"/>
          <p:cNvPicPr>
            <a:picLocks noChangeAspect="1"/>
          </p:cNvPicPr>
          <p:nvPr userDrawn="1"/>
        </p:nvPicPr>
        <p:blipFill>
          <a:blip r:embed="rId2" cstate="screen"/>
          <a:srcRect/>
          <a:stretch>
            <a:fillRect/>
          </a:stretch>
        </p:blipFill>
        <p:spPr>
          <a:xfrm>
            <a:off x="0" y="3059085"/>
            <a:ext cx="9144000" cy="1714466"/>
          </a:xfrm>
          <a:prstGeom prst="rect">
            <a:avLst/>
          </a:prstGeom>
        </p:spPr>
      </p:pic>
      <p:pic>
        <p:nvPicPr>
          <p:cNvPr id="9" name="Picture 8" descr="NEW SoPA_Backgrounds +logo bar.jpg"/>
          <p:cNvPicPr>
            <a:picLocks noChangeAspect="1"/>
          </p:cNvPicPr>
          <p:nvPr userDrawn="1"/>
        </p:nvPicPr>
        <p:blipFill>
          <a:blip r:embed="rId3" cstate="screen">
            <a:alphaModFix/>
          </a:blip>
          <a:srcRect/>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9380406-A2CA-2140-9208-FBF9E1D8579A}" type="slidenum">
              <a:rPr lang="en-US" smtClean="0"/>
              <a:pPr/>
              <a:t>‹#›</a:t>
            </a:fld>
            <a:endParaRPr lang="en-US" dirty="0"/>
          </a:p>
        </p:txBody>
      </p:sp>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21" name="Picture Placeholder 20"/>
          <p:cNvSpPr>
            <a:spLocks noGrp="1"/>
          </p:cNvSpPr>
          <p:nvPr>
            <p:ph type="pic" sz="quarter" idx="13"/>
          </p:nvPr>
        </p:nvSpPr>
        <p:spPr>
          <a:xfrm>
            <a:off x="1282702" y="2533724"/>
            <a:ext cx="2520950" cy="2239963"/>
          </a:xfrm>
          <a:solidFill>
            <a:srgbClr val="D9D9D9"/>
          </a:solidFill>
          <a:ln>
            <a:solidFill>
              <a:srgbClr val="FFFFFF"/>
            </a:solidFill>
          </a:ln>
          <a:effectLst>
            <a:outerShdw blurRad="101600" dist="101600" dir="2700000">
              <a:srgbClr val="000000">
                <a:alpha val="50000"/>
              </a:srgbClr>
            </a:outerShdw>
          </a:effectLst>
        </p:spPr>
        <p:txBody>
          <a:bodyPr/>
          <a:lstStyle/>
          <a:p>
            <a:r>
              <a:rPr lang="en-US"/>
              <a:t>Click icon to add picture</a:t>
            </a:r>
          </a:p>
        </p:txBody>
      </p:sp>
      <p:sp>
        <p:nvSpPr>
          <p:cNvPr id="24" name="Picture Placeholder 20"/>
          <p:cNvSpPr>
            <a:spLocks noGrp="1"/>
          </p:cNvSpPr>
          <p:nvPr>
            <p:ph type="pic" sz="quarter" idx="14"/>
          </p:nvPr>
        </p:nvSpPr>
        <p:spPr>
          <a:xfrm>
            <a:off x="4000503" y="2548468"/>
            <a:ext cx="1193800" cy="1003300"/>
          </a:xfrm>
          <a:solidFill>
            <a:srgbClr val="D9D9D9"/>
          </a:solidFill>
          <a:ln>
            <a:solidFill>
              <a:srgbClr val="FFFFFF"/>
            </a:solidFill>
          </a:ln>
          <a:effectLst>
            <a:outerShdw blurRad="101600" dist="101600" dir="2700000">
              <a:srgbClr val="000000">
                <a:alpha val="50000"/>
              </a:srgbClr>
            </a:outerShdw>
          </a:effectLst>
        </p:spPr>
        <p:txBody>
          <a:bodyPr/>
          <a:lstStyle/>
          <a:p>
            <a:r>
              <a:rPr lang="en-US"/>
              <a:t>Click icon to add picture</a:t>
            </a:r>
          </a:p>
        </p:txBody>
      </p:sp>
      <p:sp>
        <p:nvSpPr>
          <p:cNvPr id="25" name="Picture Placeholder 20"/>
          <p:cNvSpPr>
            <a:spLocks noGrp="1"/>
          </p:cNvSpPr>
          <p:nvPr>
            <p:ph type="pic" sz="quarter" idx="15"/>
          </p:nvPr>
        </p:nvSpPr>
        <p:spPr>
          <a:xfrm>
            <a:off x="4000502" y="3770380"/>
            <a:ext cx="2108199" cy="1003300"/>
          </a:xfrm>
          <a:solidFill>
            <a:srgbClr val="D9D9D9"/>
          </a:solidFill>
          <a:ln>
            <a:solidFill>
              <a:srgbClr val="FFFFFF"/>
            </a:solidFill>
          </a:ln>
          <a:effectLst>
            <a:outerShdw blurRad="101600" dist="101600" dir="2700000">
              <a:srgbClr val="000000">
                <a:alpha val="50000"/>
              </a:srgbClr>
            </a:outerShdw>
          </a:effectLst>
        </p:spPr>
        <p:txBody>
          <a:bodyPr/>
          <a:lstStyle/>
          <a:p>
            <a:r>
              <a:rPr lang="en-US"/>
              <a:t>Click icon to add picture</a:t>
            </a:r>
          </a:p>
        </p:txBody>
      </p:sp>
      <p:sp>
        <p:nvSpPr>
          <p:cNvPr id="27" name="Content Placeholder 18"/>
          <p:cNvSpPr>
            <a:spLocks noGrp="1"/>
          </p:cNvSpPr>
          <p:nvPr>
            <p:ph sz="quarter" idx="16" hasCustomPrompt="1"/>
          </p:nvPr>
        </p:nvSpPr>
        <p:spPr>
          <a:xfrm>
            <a:off x="1308100" y="1905013"/>
            <a:ext cx="7378700" cy="685801"/>
          </a:xfrm>
        </p:spPr>
        <p:txBody>
          <a:bodyPr/>
          <a:lstStyle/>
          <a:p>
            <a:pPr lvl="0"/>
            <a:r>
              <a:rPr lang="en-US" dirty="0"/>
              <a:t>CLICK TO EDIT MASTER TEXT STYLES</a:t>
            </a:r>
          </a:p>
        </p:txBody>
      </p:sp>
      <p:sp>
        <p:nvSpPr>
          <p:cNvPr id="15"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8" name="Straight Connector 17"/>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11" name="Picture 10" descr="gpa rgb.eps"/>
          <p:cNvPicPr>
            <a:picLocks noChangeAspect="1"/>
          </p:cNvPicPr>
          <p:nvPr userDrawn="1"/>
        </p:nvPicPr>
        <p:blipFill>
          <a:blip r:embed="rId2" cstate="screen"/>
          <a:stretch>
            <a:fillRect/>
          </a:stretch>
        </p:blipFill>
        <p:spPr>
          <a:xfrm>
            <a:off x="7606259" y="205061"/>
            <a:ext cx="1095375" cy="457200"/>
          </a:xfrm>
          <a:prstGeom prst="rect">
            <a:avLst/>
          </a:prstGeom>
        </p:spPr>
      </p:pic>
      <p:sp>
        <p:nvSpPr>
          <p:cNvPr id="10" name="Picture Placeholder 9"/>
          <p:cNvSpPr>
            <a:spLocks noGrp="1"/>
          </p:cNvSpPr>
          <p:nvPr>
            <p:ph type="pic" sz="quarter" idx="13"/>
          </p:nvPr>
        </p:nvSpPr>
        <p:spPr>
          <a:xfrm>
            <a:off x="1310747" y="1917700"/>
            <a:ext cx="7850187" cy="4127500"/>
          </a:xfrm>
          <a:prstGeom prst="rect">
            <a:avLst/>
          </a:prstGeom>
          <a:solidFill>
            <a:schemeClr val="bg1">
              <a:lumMod val="75000"/>
            </a:schemeClr>
          </a:solidFill>
          <a:ln w="9525" cmpd="sng">
            <a:solidFill>
              <a:schemeClr val="bg1"/>
            </a:solidFill>
          </a:ln>
          <a:effectLst>
            <a:outerShdw blurRad="50800" dist="101600" dir="2700000">
              <a:srgbClr val="000000">
                <a:alpha val="50000"/>
              </a:srgbClr>
            </a:outerShdw>
          </a:effectLst>
        </p:spPr>
        <p:txBody>
          <a:bodyPr/>
          <a:lstStyle/>
          <a:p>
            <a:r>
              <a:rPr lang="en-US"/>
              <a:t>Click icon to add picture</a:t>
            </a:r>
            <a:endParaRPr lang="en-US" dirty="0"/>
          </a:p>
        </p:txBody>
      </p:sp>
      <p:pic>
        <p:nvPicPr>
          <p:cNvPr id="17" name="Picture 16" descr="Waves.psd"/>
          <p:cNvPicPr>
            <a:picLocks noChangeAspect="1"/>
          </p:cNvPicPr>
          <p:nvPr userDrawn="1"/>
        </p:nvPicPr>
        <p:blipFill>
          <a:blip r:embed="rId3" cstate="screen"/>
          <a:stretch>
            <a:fillRect/>
          </a:stretch>
        </p:blipFill>
        <p:spPr>
          <a:xfrm>
            <a:off x="-3352800" y="-111028"/>
            <a:ext cx="6324600" cy="669829"/>
          </a:xfrm>
          <a:prstGeom prst="rect">
            <a:avLst/>
          </a:prstGeom>
        </p:spPr>
      </p:pic>
      <p:sp>
        <p:nvSpPr>
          <p:cNvPr id="1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9" name="Straight Connector 18"/>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a:p>
        </p:txBody>
      </p:sp>
      <p:pic>
        <p:nvPicPr>
          <p:cNvPr id="9" name="Picture 8" descr="gpa rgb.eps"/>
          <p:cNvPicPr>
            <a:picLocks noChangeAspect="1"/>
          </p:cNvPicPr>
          <p:nvPr userDrawn="1"/>
        </p:nvPicPr>
        <p:blipFill>
          <a:blip r:embed="rId2" cstate="screen"/>
          <a:stretch>
            <a:fillRect/>
          </a:stretch>
        </p:blipFill>
        <p:spPr>
          <a:xfrm>
            <a:off x="7606259" y="205061"/>
            <a:ext cx="1095375" cy="457200"/>
          </a:xfrm>
          <a:prstGeom prst="rect">
            <a:avLst/>
          </a:prstGeom>
        </p:spPr>
      </p:pic>
      <p:pic>
        <p:nvPicPr>
          <p:cNvPr id="10" name="Picture 9" descr="Bottom Bar.png"/>
          <p:cNvPicPr>
            <a:picLocks noChangeAspect="1"/>
          </p:cNvPicPr>
          <p:nvPr userDrawn="1"/>
        </p:nvPicPr>
        <p:blipFill>
          <a:blip r:embed="rId3" cstate="screen"/>
          <a:stretch>
            <a:fillRect/>
          </a:stretch>
        </p:blipFill>
        <p:spPr>
          <a:xfrm>
            <a:off x="0" y="6642100"/>
            <a:ext cx="9144000" cy="228600"/>
          </a:xfrm>
          <a:prstGeom prst="rect">
            <a:avLst/>
          </a:prstGeom>
        </p:spPr>
      </p:pic>
      <p:sp>
        <p:nvSpPr>
          <p:cNvPr id="14" name="Content Placeholder 2"/>
          <p:cNvSpPr>
            <a:spLocks noGrp="1"/>
          </p:cNvSpPr>
          <p:nvPr>
            <p:ph idx="13" hasCustomPrompt="1"/>
          </p:nvPr>
        </p:nvSpPr>
        <p:spPr>
          <a:xfrm>
            <a:off x="1324003" y="1917700"/>
            <a:ext cx="7532135" cy="4038600"/>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3" name="Picture 12" descr="Waves.psd"/>
          <p:cNvPicPr>
            <a:picLocks noChangeAspect="1"/>
          </p:cNvPicPr>
          <p:nvPr userDrawn="1"/>
        </p:nvPicPr>
        <p:blipFill>
          <a:blip r:embed="rId4" cstate="screen"/>
          <a:stretch>
            <a:fillRect/>
          </a:stretch>
        </p:blipFill>
        <p:spPr>
          <a:xfrm>
            <a:off x="-3352800" y="-111028"/>
            <a:ext cx="6324600" cy="669829"/>
          </a:xfrm>
          <a:prstGeom prst="rect">
            <a:avLst/>
          </a:prstGeom>
        </p:spPr>
      </p:pic>
      <p:sp>
        <p:nvSpPr>
          <p:cNvPr id="15"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7" name="Straight Connector 16"/>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1" y="1917700"/>
            <a:ext cx="8244434" cy="3966632"/>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p:txBody>
          <a:bodyPr/>
          <a:lstStyle/>
          <a:p>
            <a:fld id="{EBD38A6C-8E73-D84C-94E3-96488BC508F5}" type="datetimeFigureOut">
              <a:rPr lang="en-US" smtClean="0"/>
              <a:pPr/>
              <a:t>3/22/2017</a:t>
            </a:fld>
            <a:endParaRPr lang="en-US"/>
          </a:p>
        </p:txBody>
      </p:sp>
      <p:sp>
        <p:nvSpPr>
          <p:cNvPr id="5" name="Footer Placeholder 4"/>
          <p:cNvSpPr>
            <a:spLocks noGrp="1"/>
          </p:cNvSpPr>
          <p:nvPr>
            <p:ph type="ftr" sz="quarter" idx="11"/>
          </p:nvPr>
        </p:nvSpPr>
        <p:spPr/>
        <p:txBody>
          <a:bodyPr/>
          <a:lstStyle/>
          <a:p>
            <a:r>
              <a:rPr lang="en-US" dirty="0"/>
              <a:t>CONFIDENTIAL 2011 Georgia Ports Authority</a:t>
            </a:r>
          </a:p>
        </p:txBody>
      </p:sp>
      <p:sp>
        <p:nvSpPr>
          <p:cNvPr id="6" name="Slide Number Placeholder 5"/>
          <p:cNvSpPr>
            <a:spLocks noGrp="1"/>
          </p:cNvSpPr>
          <p:nvPr>
            <p:ph type="sldNum" sz="quarter" idx="12"/>
          </p:nvPr>
        </p:nvSpPr>
        <p:spPr/>
        <p:txBody>
          <a:bodyPr/>
          <a:lstStyle/>
          <a:p>
            <a:fld id="{69380406-A2CA-2140-9208-FBF9E1D8579A}" type="slidenum">
              <a:rPr lang="en-US" smtClean="0"/>
              <a:pPr/>
              <a:t>‹#›</a:t>
            </a:fld>
            <a:endParaRPr lang="en-US"/>
          </a:p>
        </p:txBody>
      </p:sp>
      <p:pic>
        <p:nvPicPr>
          <p:cNvPr id="9" name="Picture 8" descr="gpa rgb.eps"/>
          <p:cNvPicPr>
            <a:picLocks noChangeAspect="1"/>
          </p:cNvPicPr>
          <p:nvPr userDrawn="1"/>
        </p:nvPicPr>
        <p:blipFill>
          <a:blip r:embed="rId2" cstate="screen"/>
          <a:stretch>
            <a:fillRect/>
          </a:stretch>
        </p:blipFill>
        <p:spPr>
          <a:xfrm>
            <a:off x="7606259" y="205061"/>
            <a:ext cx="1095375" cy="457200"/>
          </a:xfrm>
          <a:prstGeom prst="rect">
            <a:avLst/>
          </a:prstGeom>
        </p:spPr>
      </p:pic>
      <p:pic>
        <p:nvPicPr>
          <p:cNvPr id="10" name="Picture 9" descr="Bottom Bar.png"/>
          <p:cNvPicPr>
            <a:picLocks noChangeAspect="1"/>
          </p:cNvPicPr>
          <p:nvPr userDrawn="1"/>
        </p:nvPicPr>
        <p:blipFill>
          <a:blip r:embed="rId3" cstate="screen"/>
          <a:stretch>
            <a:fillRect/>
          </a:stretch>
        </p:blipFill>
        <p:spPr>
          <a:xfrm>
            <a:off x="0" y="6642100"/>
            <a:ext cx="9144000" cy="228600"/>
          </a:xfrm>
          <a:prstGeom prst="rect">
            <a:avLst/>
          </a:prstGeom>
        </p:spPr>
      </p:pic>
      <p:pic>
        <p:nvPicPr>
          <p:cNvPr id="14" name="Picture 13" descr="Waves.psd"/>
          <p:cNvPicPr>
            <a:picLocks noChangeAspect="1"/>
          </p:cNvPicPr>
          <p:nvPr userDrawn="1"/>
        </p:nvPicPr>
        <p:blipFill>
          <a:blip r:embed="rId4" cstate="screen"/>
          <a:stretch>
            <a:fillRect/>
          </a:stretch>
        </p:blipFill>
        <p:spPr>
          <a:xfrm>
            <a:off x="-3352800" y="-111028"/>
            <a:ext cx="6324600" cy="669829"/>
          </a:xfrm>
          <a:prstGeom prst="rect">
            <a:avLst/>
          </a:prstGeom>
        </p:spPr>
      </p:pic>
      <p:sp>
        <p:nvSpPr>
          <p:cNvPr id="16"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7" name="Straight Connector 16"/>
          <p:cNvCxnSpPr/>
          <p:nvPr userDrawn="1"/>
        </p:nvCxnSpPr>
        <p:spPr>
          <a:xfrm>
            <a:off x="457208" y="1804989"/>
            <a:ext cx="8686799"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930401"/>
            <a:ext cx="4038600" cy="4195763"/>
          </a:xfrm>
          <a:prstGeom prst="rect">
            <a:avLst/>
          </a:prstGeom>
        </p:spPr>
        <p:txBody>
          <a:bodyPr lIns="0" tIns="0" rIns="0" bIns="0"/>
          <a:lstStyle>
            <a:lvl1pPr>
              <a:spcAft>
                <a:spcPts val="600"/>
              </a:spcAft>
              <a:defRPr sz="1800" b="1"/>
            </a:lvl1pPr>
            <a:lvl2pPr>
              <a:spcAft>
                <a:spcPts val="600"/>
              </a:spcAft>
              <a:buClr>
                <a:srgbClr val="E46C0A"/>
              </a:buClr>
              <a:buFont typeface="Wingdings" charset="2"/>
              <a:buChar char="§"/>
              <a:defRPr sz="2400">
                <a:solidFill>
                  <a:srgbClr val="00335C"/>
                </a:solidFill>
              </a:defRPr>
            </a:lvl2pPr>
            <a:lvl3pPr>
              <a:spcAft>
                <a:spcPts val="600"/>
              </a:spcAft>
              <a:defRPr sz="2000">
                <a:solidFill>
                  <a:srgbClr val="00335C"/>
                </a:solidFill>
              </a:defRPr>
            </a:lvl3pPr>
            <a:lvl4pPr>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4648200" y="1930401"/>
            <a:ext cx="4038600" cy="4195763"/>
          </a:xfrm>
          <a:prstGeom prst="rect">
            <a:avLst/>
          </a:prstGeom>
        </p:spPr>
        <p:txBody>
          <a:bodyPr lIns="0" tIns="0" rIns="0" bIns="0"/>
          <a:lstStyle>
            <a:lvl1pPr>
              <a:spcBef>
                <a:spcPts val="576"/>
              </a:spcBef>
              <a:spcAft>
                <a:spcPts val="600"/>
              </a:spcAft>
              <a:defRPr sz="1800" b="1">
                <a:solidFill>
                  <a:srgbClr val="E46C0A"/>
                </a:solidFill>
              </a:defRPr>
            </a:lvl1pPr>
            <a:lvl2pPr>
              <a:spcBef>
                <a:spcPts val="576"/>
              </a:spcBef>
              <a:spcAft>
                <a:spcPts val="600"/>
              </a:spcAft>
              <a:buClr>
                <a:srgbClr val="E46C0A"/>
              </a:buClr>
              <a:buFont typeface="Wingdings" charset="2"/>
              <a:buChar char="§"/>
              <a:defRPr sz="2400">
                <a:solidFill>
                  <a:srgbClr val="00335C"/>
                </a:solidFill>
              </a:defRPr>
            </a:lvl2pPr>
            <a:lvl3pPr>
              <a:spcBef>
                <a:spcPts val="576"/>
              </a:spcBef>
              <a:spcAft>
                <a:spcPts val="600"/>
              </a:spcAft>
              <a:defRPr sz="2000">
                <a:solidFill>
                  <a:srgbClr val="00335C"/>
                </a:solidFill>
              </a:defRPr>
            </a:lvl3pPr>
            <a:lvl4pPr>
              <a:spcBef>
                <a:spcPts val="576"/>
              </a:spcBef>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a:p>
        </p:txBody>
      </p:sp>
      <p:sp>
        <p:nvSpPr>
          <p:cNvPr id="6" name="Footer Placeholder 5"/>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a:p>
        </p:txBody>
      </p:sp>
      <p:pic>
        <p:nvPicPr>
          <p:cNvPr id="8" name="Picture 7" descr="gpa rgb.eps"/>
          <p:cNvPicPr>
            <a:picLocks noChangeAspect="1"/>
          </p:cNvPicPr>
          <p:nvPr userDrawn="1"/>
        </p:nvPicPr>
        <p:blipFill>
          <a:blip r:embed="rId2" cstate="screen"/>
          <a:stretch>
            <a:fillRect/>
          </a:stretch>
        </p:blipFill>
        <p:spPr>
          <a:xfrm>
            <a:off x="7606259" y="205061"/>
            <a:ext cx="1095375" cy="457200"/>
          </a:xfrm>
          <a:prstGeom prst="rect">
            <a:avLst/>
          </a:prstGeom>
        </p:spPr>
      </p:pic>
      <p:cxnSp>
        <p:nvCxnSpPr>
          <p:cNvPr id="14" name="Straight Connector 13"/>
          <p:cNvCxnSpPr/>
          <p:nvPr userDrawn="1"/>
        </p:nvCxnSpPr>
        <p:spPr>
          <a:xfrm>
            <a:off x="457200" y="1804989"/>
            <a:ext cx="86868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 name="Picture 15" descr="Waves.psd"/>
          <p:cNvPicPr>
            <a:picLocks noChangeAspect="1"/>
          </p:cNvPicPr>
          <p:nvPr userDrawn="1"/>
        </p:nvPicPr>
        <p:blipFill>
          <a:blip r:embed="rId3" cstate="screen"/>
          <a:stretch>
            <a:fillRect/>
          </a:stretch>
        </p:blipFill>
        <p:spPr>
          <a:xfrm>
            <a:off x="-3352800" y="-111028"/>
            <a:ext cx="6324600" cy="669829"/>
          </a:xfrm>
          <a:prstGeom prst="rect">
            <a:avLst/>
          </a:prstGeom>
        </p:spPr>
      </p:pic>
      <p:sp>
        <p:nvSpPr>
          <p:cNvPr id="17"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5" name="Picture 7"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cxnSp>
        <p:nvCxnSpPr>
          <p:cNvPr id="6" name="Straight Connector 13"/>
          <p:cNvCxnSpPr/>
          <p:nvPr userDrawn="1"/>
        </p:nvCxnSpPr>
        <p:spPr>
          <a:xfrm>
            <a:off x="457200" y="1804988"/>
            <a:ext cx="86868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15"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sp>
        <p:nvSpPr>
          <p:cNvPr id="3" name="Content Placeholder 2"/>
          <p:cNvSpPr>
            <a:spLocks noGrp="1"/>
          </p:cNvSpPr>
          <p:nvPr>
            <p:ph sz="half" idx="1"/>
          </p:nvPr>
        </p:nvSpPr>
        <p:spPr>
          <a:xfrm>
            <a:off x="457200" y="1930401"/>
            <a:ext cx="4038600" cy="4195763"/>
          </a:xfrm>
          <a:prstGeom prst="rect">
            <a:avLst/>
          </a:prstGeom>
        </p:spPr>
        <p:txBody>
          <a:bodyPr rIns="0"/>
          <a:lstStyle>
            <a:lvl1pPr>
              <a:spcAft>
                <a:spcPts val="600"/>
              </a:spcAft>
              <a:defRPr sz="1800" b="1"/>
            </a:lvl1pPr>
            <a:lvl2pPr>
              <a:spcAft>
                <a:spcPts val="600"/>
              </a:spcAft>
              <a:buClr>
                <a:srgbClr val="E46C0A"/>
              </a:buClr>
              <a:buFont typeface="Wingdings" charset="2"/>
              <a:buChar char="§"/>
              <a:defRPr sz="2400">
                <a:solidFill>
                  <a:srgbClr val="00335C"/>
                </a:solidFill>
              </a:defRPr>
            </a:lvl2pPr>
            <a:lvl3pPr>
              <a:spcAft>
                <a:spcPts val="600"/>
              </a:spcAft>
              <a:defRPr sz="2000">
                <a:solidFill>
                  <a:srgbClr val="00335C"/>
                </a:solidFill>
              </a:defRPr>
            </a:lvl3pPr>
            <a:lvl4pPr>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1930401"/>
            <a:ext cx="4038600" cy="4195763"/>
          </a:xfrm>
          <a:prstGeom prst="rect">
            <a:avLst/>
          </a:prstGeom>
        </p:spPr>
        <p:txBody>
          <a:bodyPr rIns="0"/>
          <a:lstStyle>
            <a:lvl1pPr>
              <a:spcBef>
                <a:spcPts val="576"/>
              </a:spcBef>
              <a:spcAft>
                <a:spcPts val="600"/>
              </a:spcAft>
              <a:defRPr sz="1800" b="1">
                <a:solidFill>
                  <a:srgbClr val="E46C0A"/>
                </a:solidFill>
              </a:defRPr>
            </a:lvl1pPr>
            <a:lvl2pPr>
              <a:spcBef>
                <a:spcPts val="576"/>
              </a:spcBef>
              <a:spcAft>
                <a:spcPts val="600"/>
              </a:spcAft>
              <a:buClr>
                <a:srgbClr val="E46C0A"/>
              </a:buClr>
              <a:buFont typeface="Wingdings" charset="2"/>
              <a:buChar char="§"/>
              <a:defRPr sz="2400">
                <a:solidFill>
                  <a:srgbClr val="00335C"/>
                </a:solidFill>
              </a:defRPr>
            </a:lvl2pPr>
            <a:lvl3pPr>
              <a:spcBef>
                <a:spcPts val="576"/>
              </a:spcBef>
              <a:spcAft>
                <a:spcPts val="600"/>
              </a:spcAft>
              <a:defRPr sz="2000">
                <a:solidFill>
                  <a:srgbClr val="00335C"/>
                </a:solidFill>
              </a:defRPr>
            </a:lvl3pPr>
            <a:lvl4pPr>
              <a:spcBef>
                <a:spcPts val="576"/>
              </a:spcBef>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8" name="Date Placeholder 4"/>
          <p:cNvSpPr>
            <a:spLocks noGrp="1"/>
          </p:cNvSpPr>
          <p:nvPr>
            <p:ph type="dt" sz="half" idx="10"/>
          </p:nvPr>
        </p:nvSpPr>
        <p:spPr/>
        <p:txBody>
          <a:bodyPr/>
          <a:lstStyle>
            <a:lvl1pPr>
              <a:defRPr>
                <a:solidFill>
                  <a:srgbClr val="00335C"/>
                </a:solidFill>
              </a:defRPr>
            </a:lvl1pPr>
          </a:lstStyle>
          <a:p>
            <a:pPr>
              <a:defRPr/>
            </a:pPr>
            <a:fld id="{A7DC5809-8666-416B-9923-4AEAC915DC38}" type="datetimeFigureOut">
              <a:rPr lang="en-US"/>
              <a:pPr>
                <a:defRPr/>
              </a:pPr>
              <a:t>3/22/2017</a:t>
            </a:fld>
            <a:endParaRPr lang="en-US"/>
          </a:p>
        </p:txBody>
      </p:sp>
      <p:sp>
        <p:nvSpPr>
          <p:cNvPr id="9" name="Footer Placeholder 5"/>
          <p:cNvSpPr>
            <a:spLocks noGrp="1"/>
          </p:cNvSpPr>
          <p:nvPr>
            <p:ph type="ftr" sz="quarter" idx="11"/>
          </p:nvPr>
        </p:nvSpPr>
        <p:spPr/>
        <p:txBody>
          <a:bodyPr/>
          <a:lstStyle>
            <a:lvl1pPr>
              <a:defRPr>
                <a:solidFill>
                  <a:srgbClr val="00335C"/>
                </a:solidFill>
              </a:defRPr>
            </a:lvl1pPr>
          </a:lstStyle>
          <a:p>
            <a:pPr>
              <a:defRPr/>
            </a:pPr>
            <a:r>
              <a:rPr lang="en-US"/>
              <a:t>CONFIDENTIAL 2011 Georgia Ports Authority</a:t>
            </a:r>
          </a:p>
        </p:txBody>
      </p:sp>
      <p:sp>
        <p:nvSpPr>
          <p:cNvPr id="10" name="Slide Number Placeholder 6"/>
          <p:cNvSpPr>
            <a:spLocks noGrp="1"/>
          </p:cNvSpPr>
          <p:nvPr>
            <p:ph type="sldNum" sz="quarter" idx="12"/>
          </p:nvPr>
        </p:nvSpPr>
        <p:spPr/>
        <p:txBody>
          <a:bodyPr/>
          <a:lstStyle>
            <a:lvl1pPr>
              <a:defRPr>
                <a:solidFill>
                  <a:srgbClr val="00335C"/>
                </a:solidFill>
              </a:defRPr>
            </a:lvl1pPr>
          </a:lstStyle>
          <a:p>
            <a:pPr>
              <a:defRPr/>
            </a:pPr>
            <a:fld id="{0B6CF9D4-3075-4A0B-BE89-6419DFD0807A}" type="slidenum">
              <a:rPr lang="en-US"/>
              <a:pPr>
                <a:defRPr/>
              </a:pPr>
              <a:t>‹#›</a:t>
            </a:fld>
            <a:endParaRPr lang="en-US"/>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screen"/>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screen"/>
          <a:stretch>
            <a:fillRect/>
          </a:stretch>
        </p:blipFill>
        <p:spPr>
          <a:xfrm>
            <a:off x="7606259" y="205061"/>
            <a:ext cx="1095375" cy="457200"/>
          </a:xfrm>
          <a:prstGeom prst="rect">
            <a:avLst/>
          </a:prstGeom>
        </p:spPr>
      </p:pic>
      <p:pic>
        <p:nvPicPr>
          <p:cNvPr id="14" name="Picture 13" descr="Wave.png"/>
          <p:cNvPicPr>
            <a:picLocks noChangeAspect="1"/>
          </p:cNvPicPr>
          <p:nvPr userDrawn="1"/>
        </p:nvPicPr>
        <p:blipFill>
          <a:blip r:embed="rId4" cstate="screen">
            <a:alphaModFix amt="50000"/>
          </a:blip>
          <a:srcRect/>
          <a:stretch>
            <a:fillRect/>
          </a:stretch>
        </p:blipFill>
        <p:spPr>
          <a:xfrm>
            <a:off x="0" y="3059096"/>
            <a:ext cx="9192786" cy="2808315"/>
          </a:xfrm>
          <a:prstGeom prst="rect">
            <a:avLst/>
          </a:prstGeom>
        </p:spPr>
      </p:pic>
      <p:sp>
        <p:nvSpPr>
          <p:cNvPr id="9"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screen"/>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screen"/>
          <a:stretch>
            <a:fillRect/>
          </a:stretch>
        </p:blipFill>
        <p:spPr>
          <a:xfrm>
            <a:off x="7606259" y="205061"/>
            <a:ext cx="1095375" cy="457200"/>
          </a:xfrm>
          <a:prstGeom prst="rect">
            <a:avLst/>
          </a:prstGeom>
        </p:spPr>
      </p:pic>
      <p:pic>
        <p:nvPicPr>
          <p:cNvPr id="23" name="Picture 22" descr="Wave.png"/>
          <p:cNvPicPr>
            <a:picLocks noChangeAspect="1"/>
          </p:cNvPicPr>
          <p:nvPr userDrawn="1"/>
        </p:nvPicPr>
        <p:blipFill>
          <a:blip r:embed="rId4" cstate="screen">
            <a:alphaModFix amt="50000"/>
          </a:blip>
          <a:srcRect/>
          <a:stretch>
            <a:fillRect/>
          </a:stretch>
        </p:blipFill>
        <p:spPr>
          <a:xfrm>
            <a:off x="0" y="3059096"/>
            <a:ext cx="9192786" cy="2808315"/>
          </a:xfrm>
          <a:prstGeom prst="rect">
            <a:avLst/>
          </a:prstGeom>
        </p:spPr>
      </p:pic>
      <p:sp>
        <p:nvSpPr>
          <p:cNvPr id="12" name="Picture Placeholder 17"/>
          <p:cNvSpPr>
            <a:spLocks noGrp="1"/>
          </p:cNvSpPr>
          <p:nvPr>
            <p:ph type="pic" sz="quarter" idx="18"/>
          </p:nvPr>
        </p:nvSpPr>
        <p:spPr>
          <a:xfrm>
            <a:off x="3352801" y="2743200"/>
            <a:ext cx="5348834" cy="3200400"/>
          </a:xfrm>
          <a:solidFill>
            <a:srgbClr val="D9D9D9"/>
          </a:solidFill>
          <a:effectLst>
            <a:outerShdw blurRad="101600" dist="101600" dir="2700000">
              <a:schemeClr val="bg1">
                <a:lumMod val="50000"/>
                <a:alpha val="43000"/>
              </a:schemeClr>
            </a:outerShdw>
          </a:effectLst>
        </p:spPr>
        <p:txBody>
          <a:bodyPr/>
          <a:lstStyle/>
          <a:p>
            <a:r>
              <a:rPr lang="en-US"/>
              <a:t>Click icon to add picture</a:t>
            </a:r>
          </a:p>
        </p:txBody>
      </p:sp>
      <p:sp>
        <p:nvSpPr>
          <p:cNvPr id="15" name="Text Placeholder 14"/>
          <p:cNvSpPr>
            <a:spLocks noGrp="1"/>
          </p:cNvSpPr>
          <p:nvPr>
            <p:ph type="body" sz="quarter" idx="19"/>
          </p:nvPr>
        </p:nvSpPr>
        <p:spPr>
          <a:xfrm>
            <a:off x="1325570" y="2743200"/>
            <a:ext cx="1722437" cy="3124200"/>
          </a:xfrm>
        </p:spPr>
        <p:txBody>
          <a:bodyPr/>
          <a:lstStyle>
            <a:lvl1pPr>
              <a:defRPr>
                <a:solidFill>
                  <a:srgbClr val="FFFFFF"/>
                </a:solidFill>
              </a:defRPr>
            </a:lvl1pPr>
          </a:lstStyle>
          <a:p>
            <a:pPr lvl="0"/>
            <a:r>
              <a:rPr lang="en-US"/>
              <a:t>Click to edit Master text styles</a:t>
            </a:r>
          </a:p>
        </p:txBody>
      </p:sp>
      <p:sp>
        <p:nvSpPr>
          <p:cNvPr id="11"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screen"/>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screen"/>
          <a:stretch>
            <a:fillRect/>
          </a:stretch>
        </p:blipFill>
        <p:spPr>
          <a:xfrm>
            <a:off x="7606259" y="205061"/>
            <a:ext cx="1095375" cy="457200"/>
          </a:xfrm>
          <a:prstGeom prst="rect">
            <a:avLst/>
          </a:prstGeom>
        </p:spPr>
      </p:pic>
      <p:pic>
        <p:nvPicPr>
          <p:cNvPr id="22" name="Picture 21" descr="Wave.png"/>
          <p:cNvPicPr>
            <a:picLocks noChangeAspect="1"/>
          </p:cNvPicPr>
          <p:nvPr userDrawn="1"/>
        </p:nvPicPr>
        <p:blipFill>
          <a:blip r:embed="rId4" cstate="screen">
            <a:alphaModFix amt="50000"/>
          </a:blip>
          <a:srcRect/>
          <a:stretch>
            <a:fillRect/>
          </a:stretch>
        </p:blipFill>
        <p:spPr>
          <a:xfrm>
            <a:off x="0" y="3059096"/>
            <a:ext cx="9192786" cy="2808315"/>
          </a:xfrm>
          <a:prstGeom prst="rect">
            <a:avLst/>
          </a:prstGeom>
        </p:spPr>
      </p:pic>
      <p:sp>
        <p:nvSpPr>
          <p:cNvPr id="20" name="Table Placeholder 19"/>
          <p:cNvSpPr>
            <a:spLocks noGrp="1"/>
          </p:cNvSpPr>
          <p:nvPr>
            <p:ph type="tbl" sz="quarter" idx="13"/>
          </p:nvPr>
        </p:nvSpPr>
        <p:spPr>
          <a:xfrm>
            <a:off x="5410200" y="2743200"/>
            <a:ext cx="3276600" cy="3200400"/>
          </a:xfrm>
        </p:spPr>
        <p:txBody>
          <a:bodyPr/>
          <a:lstStyle/>
          <a:p>
            <a:r>
              <a:rPr lang="en-US"/>
              <a:t>Click icon to add table</a:t>
            </a:r>
          </a:p>
        </p:txBody>
      </p:sp>
      <p:sp>
        <p:nvSpPr>
          <p:cNvPr id="10"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005480"/>
                </a:solidFill>
              </a:defRPr>
            </a:lvl1pPr>
          </a:lstStyle>
          <a:p>
            <a:fld id="{EBD38A6C-8E73-D84C-94E3-96488BC508F5}" type="datetimeFigureOut">
              <a:rPr lang="en-US" smtClean="0"/>
              <a:pPr/>
              <a:t>3/22/2017</a:t>
            </a:fld>
            <a:endParaRPr lang="en-US" dirty="0"/>
          </a:p>
        </p:txBody>
      </p:sp>
      <p:sp>
        <p:nvSpPr>
          <p:cNvPr id="3" name="Footer Placeholder 2"/>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4" name="Slide Number Placeholder 3"/>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6" name="Picture 5" descr="Waves.psd"/>
          <p:cNvPicPr>
            <a:picLocks noChangeAspect="1"/>
          </p:cNvPicPr>
          <p:nvPr userDrawn="1"/>
        </p:nvPicPr>
        <p:blipFill>
          <a:blip r:embed="rId2" cstate="screen"/>
          <a:stretch>
            <a:fillRect/>
          </a:stretch>
        </p:blipFill>
        <p:spPr>
          <a:xfrm>
            <a:off x="-3352800" y="-111028"/>
            <a:ext cx="6324600" cy="669829"/>
          </a:xfrm>
          <a:prstGeom prst="rect">
            <a:avLst/>
          </a:prstGeom>
        </p:spPr>
      </p:pic>
      <p:sp>
        <p:nvSpPr>
          <p:cNvPr id="7"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8" name="Picture 10"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19306"/>
            <a:ext cx="5111750" cy="4106863"/>
          </a:xfrm>
          <a:prstGeom prst="rect">
            <a:avLst/>
          </a:prstGeom>
        </p:spPr>
        <p:txBody>
          <a:bodyPr/>
          <a:lstStyle>
            <a:lvl1pPr>
              <a:spcAft>
                <a:spcPts val="600"/>
              </a:spcAft>
              <a:defRPr sz="2400"/>
            </a:lvl1pPr>
            <a:lvl2pPr>
              <a:spcAft>
                <a:spcPts val="600"/>
              </a:spcAft>
              <a:buClr>
                <a:srgbClr val="E46C0A"/>
              </a:buClr>
              <a:buFont typeface="Wingdings" charset="2"/>
              <a:buChar char="§"/>
              <a:defRPr sz="2800"/>
            </a:lvl2pPr>
            <a:lvl3pPr>
              <a:spcAft>
                <a:spcPts val="600"/>
              </a:spcAft>
              <a:defRPr sz="2400"/>
            </a:lvl3pPr>
            <a:lvl4pPr>
              <a:spcAft>
                <a:spcPts val="600"/>
              </a:spcAft>
              <a:buFontTx/>
              <a:buNone/>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hasCustomPrompt="1"/>
          </p:nvPr>
        </p:nvSpPr>
        <p:spPr>
          <a:xfrm>
            <a:off x="457200" y="1155715"/>
            <a:ext cx="8229600" cy="469899"/>
          </a:xfrm>
          <a:prstGeom prst="rect">
            <a:avLst/>
          </a:prstGeo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6" name="Footer Placeholder 5"/>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2" cstate="screen"/>
          <a:stretch>
            <a:fillRect/>
          </a:stretch>
        </p:blipFill>
        <p:spPr>
          <a:xfrm>
            <a:off x="7606259" y="205061"/>
            <a:ext cx="1095375" cy="457200"/>
          </a:xfrm>
          <a:prstGeom prst="rect">
            <a:avLst/>
          </a:prstGeom>
        </p:spPr>
      </p:pic>
      <p:cxnSp>
        <p:nvCxnSpPr>
          <p:cNvPr id="9" name="Straight Connector 8"/>
          <p:cNvCxnSpPr/>
          <p:nvPr userDrawn="1"/>
        </p:nvCxnSpPr>
        <p:spPr>
          <a:xfrm>
            <a:off x="457200" y="1808165"/>
            <a:ext cx="8686800" cy="1588"/>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457202" y="2019306"/>
            <a:ext cx="3008313" cy="4106863"/>
          </a:xfrm>
          <a:solidFill>
            <a:schemeClr val="bg1">
              <a:lumMod val="85000"/>
            </a:schemeClr>
          </a:solidFill>
          <a:ln w="9525" cmpd="sng">
            <a:solidFill>
              <a:srgbClr val="FFFFFF"/>
            </a:solidFill>
          </a:ln>
          <a:effectLst>
            <a:outerShdw blurRad="127000" dist="50800" dir="2700000">
              <a:srgbClr val="74B2C1">
                <a:alpha val="50000"/>
              </a:srgbClr>
            </a:outerShdw>
          </a:effectLst>
        </p:spPr>
        <p:txBody>
          <a:bodyPr/>
          <a:lstStyle/>
          <a:p>
            <a:r>
              <a:rPr lang="en-US"/>
              <a:t>Click icon to add picture</a:t>
            </a:r>
          </a:p>
        </p:txBody>
      </p:sp>
      <p:pic>
        <p:nvPicPr>
          <p:cNvPr id="13" name="Picture 12" descr="Waves.psd"/>
          <p:cNvPicPr>
            <a:picLocks noChangeAspect="1"/>
          </p:cNvPicPr>
          <p:nvPr userDrawn="1"/>
        </p:nvPicPr>
        <p:blipFill>
          <a:blip r:embed="rId3" cstate="screen"/>
          <a:stretch>
            <a:fillRect/>
          </a:stretch>
        </p:blipFill>
        <p:spPr>
          <a:xfrm>
            <a:off x="-3352800" y="-111028"/>
            <a:ext cx="6324600" cy="669829"/>
          </a:xfrm>
          <a:prstGeom prst="rect">
            <a:avLst/>
          </a:prstGeom>
        </p:spPr>
      </p:pic>
      <p:sp>
        <p:nvSpPr>
          <p:cNvPr id="14" name="Title Placeholder 1"/>
          <p:cNvSpPr>
            <a:spLocks noGrp="1"/>
          </p:cNvSpPr>
          <p:nvPr>
            <p:ph type="title"/>
          </p:nvPr>
        </p:nvSpPr>
        <p:spPr>
          <a:xfrm>
            <a:off x="457200" y="558800"/>
            <a:ext cx="8229600" cy="596901"/>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4372" y="4800600"/>
            <a:ext cx="5984323" cy="566738"/>
          </a:xfrm>
        </p:spPr>
        <p:txBody>
          <a:bodyPr anchor="b">
            <a:normAutofit/>
          </a:bodyPr>
          <a:lstStyle>
            <a:lvl1pPr algn="l">
              <a:defRPr sz="3600" b="1"/>
            </a:lvl1pPr>
          </a:lstStyle>
          <a:p>
            <a:r>
              <a:rPr lang="en-US"/>
              <a:t>Click to edit Master title style</a:t>
            </a:r>
            <a:endParaRPr lang="en-US" dirty="0"/>
          </a:p>
        </p:txBody>
      </p:sp>
      <p:sp>
        <p:nvSpPr>
          <p:cNvPr id="3" name="Picture Placeholder 2"/>
          <p:cNvSpPr>
            <a:spLocks noGrp="1"/>
          </p:cNvSpPr>
          <p:nvPr>
            <p:ph type="pic" idx="1"/>
          </p:nvPr>
        </p:nvSpPr>
        <p:spPr>
          <a:xfrm>
            <a:off x="0" y="0"/>
            <a:ext cx="9144000" cy="4572000"/>
          </a:xfrm>
          <a:prstGeom prst="rect">
            <a:avLst/>
          </a:prstGeom>
          <a:solidFill>
            <a:schemeClr val="bg1">
              <a:lumMod val="75000"/>
            </a:schemeClr>
          </a:solidFill>
          <a:ln>
            <a:solidFill>
              <a:schemeClr val="bg1"/>
            </a:solidFill>
          </a:ln>
          <a:effectLst>
            <a:outerShdw blurRad="101600" dist="101600" dir="2700000">
              <a:srgbClr val="7F7F7F">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1294372" y="5715000"/>
            <a:ext cx="5984323" cy="381000"/>
          </a:xfrm>
          <a:prstGeom prst="rect">
            <a:avLst/>
          </a:prstGeom>
        </p:spPr>
        <p:txBody>
          <a:bodyPr>
            <a:normAutofit/>
          </a:bodyPr>
          <a:lstStyle>
            <a:lvl1pPr marL="0" indent="0">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6" name="Footer Placeholder 5"/>
          <p:cNvSpPr>
            <a:spLocks noGrp="1"/>
          </p:cNvSpPr>
          <p:nvPr>
            <p:ph type="ftr" sz="quarter" idx="11"/>
          </p:nvPr>
        </p:nvSpPr>
        <p:spPr/>
        <p:txBody>
          <a:bodyPr/>
          <a:lstStyle>
            <a:lvl1pPr>
              <a:defRPr>
                <a:solidFill>
                  <a:srgbClr val="00335C"/>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a:p>
        </p:txBody>
      </p:sp>
      <p:cxnSp>
        <p:nvCxnSpPr>
          <p:cNvPr id="8" name="Straight Connector 7"/>
          <p:cNvCxnSpPr/>
          <p:nvPr userDrawn="1"/>
        </p:nvCxnSpPr>
        <p:spPr>
          <a:xfrm>
            <a:off x="1308100" y="5561012"/>
            <a:ext cx="7835900" cy="1588"/>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DBB9466-06FD-4D06-A169-BB6B5940193A}" type="datetimeFigureOut">
              <a:rPr lang="en-US" smtClean="0"/>
              <a:pPr/>
              <a:t>3/22/2017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BA7859-BE05-449F-88E6-40870034B435}" type="slidenum">
              <a:rPr lang="en-US" smtClean="0"/>
              <a:pPr/>
              <a:t>‹#›</a:t>
            </a:fld>
            <a:endParaRPr lang="en-US"/>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 name="Picture 13" descr="Wave.png"/>
          <p:cNvPicPr>
            <a:picLocks noChangeAspect="1"/>
          </p:cNvPicPr>
          <p:nvPr userDrawn="1"/>
        </p:nvPicPr>
        <p:blipFill>
          <a:blip r:embed="rId2" cstate="screen"/>
          <a:srcRect/>
          <a:stretch>
            <a:fillRect/>
          </a:stretch>
        </p:blipFill>
        <p:spPr>
          <a:xfrm>
            <a:off x="1" y="3059085"/>
            <a:ext cx="5612162" cy="1714466"/>
          </a:xfrm>
          <a:prstGeom prst="rect">
            <a:avLst/>
          </a:prstGeom>
        </p:spPr>
      </p:pic>
      <p:pic>
        <p:nvPicPr>
          <p:cNvPr id="9" name="Picture 8" descr="NEW SoPA_Backgrounds +logo bar.jpg"/>
          <p:cNvPicPr>
            <a:picLocks noChangeAspect="1"/>
          </p:cNvPicPr>
          <p:nvPr userDrawn="1"/>
        </p:nvPicPr>
        <p:blipFill>
          <a:blip r:embed="rId3" cstate="screen">
            <a:alphaModFix/>
          </a:blip>
          <a:srcRect/>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EBD38A6C-8E73-D84C-94E3-96488BC508F5}" type="datetimeFigureOut">
              <a:rPr lang="en-US" smtClean="0">
                <a:solidFill>
                  <a:prstClr val="white"/>
                </a:solidFill>
              </a:rPr>
              <a:pPr/>
              <a:t>3/22/2017</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solidFill>
                  <a:prstClr val="white"/>
                </a:solidFill>
              </a:rPr>
              <a:t>CONFIDENTIAL 2011 Georgia Ports Authority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380406-A2CA-2140-9208-FBF9E1D8579A}" type="slidenum">
              <a:rPr lang="en-US" smtClean="0">
                <a:solidFill>
                  <a:prstClr val="white"/>
                </a:solidFill>
              </a:rPr>
              <a:pPr/>
              <a:t>‹#›</a:t>
            </a:fld>
            <a:endParaRPr lang="en-US">
              <a:solidFill>
                <a:prstClr val="white"/>
              </a:solidFill>
            </a:endParaRPr>
          </a:p>
        </p:txBody>
      </p:sp>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15" name="Text Placeholder 14"/>
          <p:cNvSpPr>
            <a:spLocks noGrp="1"/>
          </p:cNvSpPr>
          <p:nvPr>
            <p:ph type="body" sz="quarter" idx="14"/>
          </p:nvPr>
        </p:nvSpPr>
        <p:spPr>
          <a:xfrm>
            <a:off x="4953001" y="3059088"/>
            <a:ext cx="3759200" cy="1070001"/>
          </a:xfrm>
        </p:spPr>
        <p:txBody>
          <a:bodyPr>
            <a:normAutofit/>
          </a:bodyPr>
          <a:lstStyle>
            <a:lvl1pPr>
              <a:lnSpc>
                <a:spcPts val="1400"/>
              </a:lnSpc>
              <a:spcBef>
                <a:spcPts val="0"/>
              </a:spcBef>
              <a:defRPr sz="1400" b="0">
                <a:solidFill>
                  <a:srgbClr val="005480"/>
                </a:solidFill>
              </a:defRPr>
            </a:lvl1pPr>
          </a:lstStyle>
          <a:p>
            <a:pPr lvl="0"/>
            <a:r>
              <a:rPr lang="en-US"/>
              <a:t>Click to edit Master text styles</a:t>
            </a:r>
          </a:p>
        </p:txBody>
      </p:sp>
      <p:sp>
        <p:nvSpPr>
          <p:cNvPr id="16" name="Content Placeholder 11"/>
          <p:cNvSpPr txBox="1">
            <a:spLocks/>
          </p:cNvSpPr>
          <p:nvPr userDrawn="1"/>
        </p:nvSpPr>
        <p:spPr>
          <a:xfrm>
            <a:off x="1308101" y="1905014"/>
            <a:ext cx="7164387" cy="1103285"/>
          </a:xfrm>
          <a:prstGeom prst="rect">
            <a:avLst/>
          </a:prstGeom>
          <a:ln>
            <a:noFill/>
          </a:ln>
        </p:spPr>
        <p:txBody>
          <a:bodyPr vert="horz" lIns="0" tIns="0" rIns="0" bIns="0" rtlCol="0">
            <a:normAutofit/>
          </a:bodyPr>
          <a:lstStyle/>
          <a:p>
            <a:pPr fontAlgn="base">
              <a:spcBef>
                <a:spcPct val="20000"/>
              </a:spcBef>
              <a:spcAft>
                <a:spcPct val="0"/>
              </a:spcAft>
              <a:buFont typeface="Arial"/>
              <a:buNone/>
              <a:defRPr/>
            </a:pPr>
            <a:endParaRPr lang="en-US" sz="2400" b="1" dirty="0">
              <a:solidFill>
                <a:srgbClr val="E46C0A"/>
              </a:solidFill>
              <a:latin typeface="Arial" charset="0"/>
              <a:cs typeface="Arial"/>
            </a:endParaRPr>
          </a:p>
        </p:txBody>
      </p:sp>
      <p:sp>
        <p:nvSpPr>
          <p:cNvPr id="13" name="Text Placeholder 14"/>
          <p:cNvSpPr>
            <a:spLocks noGrp="1"/>
          </p:cNvSpPr>
          <p:nvPr>
            <p:ph type="body" sz="quarter" idx="13" hasCustomPrompt="1"/>
          </p:nvPr>
        </p:nvSpPr>
        <p:spPr>
          <a:xfrm>
            <a:off x="1319765" y="1926168"/>
            <a:ext cx="7392435" cy="1132918"/>
          </a:xfrm>
        </p:spPr>
        <p:txBody>
          <a:bodyPr/>
          <a:lstStyle/>
          <a:p>
            <a:pPr lvl="0"/>
            <a:r>
              <a:rPr lang="en-US" dirty="0"/>
              <a:t>CLICK TO EDIT MASTER TEXT STYLES</a:t>
            </a:r>
          </a:p>
        </p:txBody>
      </p:sp>
      <p:sp>
        <p:nvSpPr>
          <p:cNvPr id="1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20" name="Straight Connector 1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3" name="Picture 22" descr="Wave.png"/>
          <p:cNvPicPr>
            <a:picLocks noChangeAspect="1"/>
          </p:cNvPicPr>
          <p:nvPr userDrawn="1"/>
        </p:nvPicPr>
        <p:blipFill>
          <a:blip r:embed="rId2" cstate="screen"/>
          <a:srcRect/>
          <a:stretch>
            <a:fillRect/>
          </a:stretch>
        </p:blipFill>
        <p:spPr>
          <a:xfrm>
            <a:off x="0" y="3059085"/>
            <a:ext cx="9144000" cy="1714466"/>
          </a:xfrm>
          <a:prstGeom prst="rect">
            <a:avLst/>
          </a:prstGeom>
        </p:spPr>
      </p:pic>
      <p:sp>
        <p:nvSpPr>
          <p:cNvPr id="22" name="Picture Placeholder 17"/>
          <p:cNvSpPr>
            <a:spLocks noGrp="1"/>
          </p:cNvSpPr>
          <p:nvPr>
            <p:ph type="pic" sz="quarter" idx="16"/>
          </p:nvPr>
        </p:nvSpPr>
        <p:spPr>
          <a:xfrm>
            <a:off x="5664201" y="1917713"/>
            <a:ext cx="3037434" cy="2855851"/>
          </a:xfrm>
          <a:solidFill>
            <a:schemeClr val="bg1">
              <a:lumMod val="85000"/>
            </a:schemeClr>
          </a:solidFill>
          <a:effectLst>
            <a:outerShdw blurRad="101600" dist="101600" dir="2700000">
              <a:srgbClr val="000000">
                <a:alpha val="50000"/>
              </a:srgbClr>
            </a:outerShdw>
          </a:effectLst>
        </p:spPr>
        <p:txBody>
          <a:bodyPr/>
          <a:lstStyle>
            <a:lvl1pPr algn="ctr">
              <a:defRPr/>
            </a:lvl1pPr>
          </a:lstStyle>
          <a:p>
            <a:r>
              <a:rPr lang="en-US"/>
              <a:t>Click icon to add picture</a:t>
            </a:r>
            <a:endParaRPr lang="en-US" dirty="0"/>
          </a:p>
        </p:txBody>
      </p:sp>
      <p:pic>
        <p:nvPicPr>
          <p:cNvPr id="9" name="Picture 8" descr="NEW SoPA_Backgrounds +logo bar.jpg"/>
          <p:cNvPicPr>
            <a:picLocks noChangeAspect="1"/>
          </p:cNvPicPr>
          <p:nvPr userDrawn="1"/>
        </p:nvPicPr>
        <p:blipFill>
          <a:blip r:embed="rId3" cstate="screen">
            <a:alphaModFix/>
          </a:blip>
          <a:srcRect/>
          <a:stretch>
            <a:fillRect/>
          </a:stretch>
        </p:blipFill>
        <p:spPr>
          <a:xfrm>
            <a:off x="0" y="5054600"/>
            <a:ext cx="9144000" cy="1803400"/>
          </a:xfrm>
          <a:prstGeom prst="rect">
            <a:avLst/>
          </a:prstGeom>
        </p:spPr>
      </p:pic>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14" name="Date Placeholder 1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15" name="Slide Number Placeholder 14"/>
          <p:cNvSpPr>
            <a:spLocks noGrp="1"/>
          </p:cNvSpPr>
          <p:nvPr>
            <p:ph type="sldNum" sz="quarter" idx="11"/>
          </p:nvPr>
        </p:nvSpPr>
        <p:spPr/>
        <p:txBody>
          <a:bodyPr/>
          <a:lstStyle>
            <a:lvl1pPr>
              <a:defRPr>
                <a:solidFill>
                  <a:srgbClr val="FFFFFF"/>
                </a:solidFill>
              </a:defRPr>
            </a:lvl1pPr>
          </a:lstStyle>
          <a:p>
            <a:fld id="{69380406-A2CA-2140-9208-FBF9E1D8579A}" type="slidenum">
              <a:rPr lang="en-US" smtClean="0"/>
              <a:pPr/>
              <a:t>‹#›</a:t>
            </a:fld>
            <a:endParaRPr lang="en-US" dirty="0"/>
          </a:p>
        </p:txBody>
      </p:sp>
      <p:sp>
        <p:nvSpPr>
          <p:cNvPr id="16" name="Footer Placeholder 15"/>
          <p:cNvSpPr>
            <a:spLocks noGrp="1"/>
          </p:cNvSpPr>
          <p:nvPr>
            <p:ph type="ftr" sz="quarter" idx="12"/>
          </p:nvPr>
        </p:nvSpPr>
        <p:spPr/>
        <p:txBody>
          <a:bodyPr/>
          <a:lstStyle>
            <a:lvl1pPr>
              <a:defRPr>
                <a:solidFill>
                  <a:schemeClr val="bg1"/>
                </a:solidFill>
              </a:defRPr>
            </a:lvl1pPr>
          </a:lstStyle>
          <a:p>
            <a:r>
              <a:rPr lang="en-US" dirty="0">
                <a:solidFill>
                  <a:prstClr val="white"/>
                </a:solidFill>
              </a:rPr>
              <a:t>CONFIDENTIAL 2011 Georgia Ports Authority</a:t>
            </a:r>
          </a:p>
        </p:txBody>
      </p:sp>
      <p:sp>
        <p:nvSpPr>
          <p:cNvPr id="11" name="Text Placeholder 14"/>
          <p:cNvSpPr>
            <a:spLocks noGrp="1"/>
          </p:cNvSpPr>
          <p:nvPr>
            <p:ph type="body" sz="quarter" idx="13" hasCustomPrompt="1"/>
          </p:nvPr>
        </p:nvSpPr>
        <p:spPr>
          <a:xfrm>
            <a:off x="1319767" y="1926181"/>
            <a:ext cx="4166634" cy="969433"/>
          </a:xfrm>
        </p:spPr>
        <p:txBody>
          <a:bodyPr/>
          <a:lstStyle/>
          <a:p>
            <a:pPr lvl="0"/>
            <a:r>
              <a:rPr lang="en-US" dirty="0"/>
              <a:t>CLICK TO EDIT MASTER TEXT STYLES</a:t>
            </a:r>
          </a:p>
        </p:txBody>
      </p:sp>
      <p:sp>
        <p:nvSpPr>
          <p:cNvPr id="13"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8" name="Straight Connector 17"/>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005480"/>
                </a:solidFill>
              </a:defRPr>
            </a:lvl1pPr>
          </a:lstStyle>
          <a:p>
            <a:fld id="{EBD38A6C-8E73-D84C-94E3-96488BC508F5}" type="datetimeFigureOut">
              <a:rPr lang="en-US" smtClean="0"/>
              <a:pPr/>
              <a:t>3/22/2017</a:t>
            </a:fld>
            <a:endParaRPr lang="en-US" dirty="0"/>
          </a:p>
        </p:txBody>
      </p:sp>
      <p:sp>
        <p:nvSpPr>
          <p:cNvPr id="3" name="Footer Placeholder 2"/>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4" name="Slide Number Placeholder 3"/>
          <p:cNvSpPr>
            <a:spLocks noGrp="1"/>
          </p:cNvSpPr>
          <p:nvPr>
            <p:ph type="sldNum" sz="quarter" idx="12"/>
          </p:nvPr>
        </p:nvSpPr>
        <p:spPr/>
        <p:txBody>
          <a:bodyPr/>
          <a:lstStyle>
            <a:lvl1pPr>
              <a:defRPr>
                <a:solidFill>
                  <a:srgbClr val="005480"/>
                </a:solidFill>
              </a:defRPr>
            </a:lvl1pPr>
          </a:lstStyle>
          <a:p>
            <a:fld id="{69380406-A2CA-2140-9208-FBF9E1D8579A}" type="slidenum">
              <a:rPr lang="en-US" smtClean="0"/>
              <a:pPr/>
              <a:t>‹#›</a:t>
            </a:fld>
            <a:endParaRPr lang="en-US" dirty="0"/>
          </a:p>
        </p:txBody>
      </p:sp>
      <p:pic>
        <p:nvPicPr>
          <p:cNvPr id="5" name="Picture 4" descr="Bottom Bar.png"/>
          <p:cNvPicPr>
            <a:picLocks noChangeAspect="1"/>
          </p:cNvPicPr>
          <p:nvPr userDrawn="1"/>
        </p:nvPicPr>
        <p:blipFill>
          <a:blip r:embed="rId2" cstate="screen"/>
          <a:stretch>
            <a:fillRect/>
          </a:stretch>
        </p:blipFill>
        <p:spPr>
          <a:xfrm>
            <a:off x="0" y="6642100"/>
            <a:ext cx="9144000" cy="228600"/>
          </a:xfrm>
          <a:prstGeom prst="rect">
            <a:avLst/>
          </a:prstGeom>
        </p:spPr>
      </p:pic>
      <p:sp>
        <p:nvSpPr>
          <p:cNvPr id="15" name="Text Placeholder 14"/>
          <p:cNvSpPr>
            <a:spLocks noGrp="1"/>
          </p:cNvSpPr>
          <p:nvPr>
            <p:ph type="body" sz="quarter" idx="13" hasCustomPrompt="1"/>
          </p:nvPr>
        </p:nvSpPr>
        <p:spPr>
          <a:xfrm>
            <a:off x="1319772" y="1930400"/>
            <a:ext cx="7367035" cy="42956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9" name="Picture 8" descr="Waves.psd"/>
          <p:cNvPicPr>
            <a:picLocks noChangeAspect="1"/>
          </p:cNvPicPr>
          <p:nvPr userDrawn="1"/>
        </p:nvPicPr>
        <p:blipFill>
          <a:blip r:embed="rId3" cstate="screen"/>
          <a:stretch>
            <a:fillRect/>
          </a:stretch>
        </p:blipFill>
        <p:spPr>
          <a:xfrm>
            <a:off x="-3352800" y="-111028"/>
            <a:ext cx="6324600" cy="669829"/>
          </a:xfrm>
          <a:prstGeom prst="rect">
            <a:avLst/>
          </a:prstGeom>
        </p:spPr>
      </p:pic>
      <p:cxnSp>
        <p:nvCxnSpPr>
          <p:cNvPr id="10" name="Straight Connector 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6" descr="Breaker Page.png"/>
          <p:cNvPicPr>
            <a:picLocks noChangeAspect="1"/>
          </p:cNvPicPr>
          <p:nvPr userDrawn="1"/>
        </p:nvPicPr>
        <p:blipFill>
          <a:blip r:embed="rId2" cstate="screen"/>
          <a:srcRect/>
          <a:stretch>
            <a:fillRect/>
          </a:stretch>
        </p:blipFill>
        <p:spPr bwMode="auto">
          <a:xfrm>
            <a:off x="-12696" y="-12700"/>
            <a:ext cx="9236075" cy="6926263"/>
          </a:xfrm>
          <a:prstGeom prst="rect">
            <a:avLst/>
          </a:prstGeom>
          <a:noFill/>
          <a:ln w="9525">
            <a:noFill/>
            <a:miter lim="800000"/>
            <a:headEnd/>
            <a:tailEnd/>
          </a:ln>
        </p:spPr>
      </p:pic>
      <p:pic>
        <p:nvPicPr>
          <p:cNvPr id="4" name="Picture 7"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13" descr="Wave.png"/>
          <p:cNvPicPr>
            <a:picLocks noChangeAspect="1"/>
          </p:cNvPicPr>
          <p:nvPr userDrawn="1"/>
        </p:nvPicPr>
        <p:blipFill>
          <a:blip r:embed="rId4" cstate="screen"/>
          <a:srcRect/>
          <a:stretch>
            <a:fillRect/>
          </a:stretch>
        </p:blipFill>
        <p:spPr bwMode="auto">
          <a:xfrm>
            <a:off x="6" y="3059127"/>
            <a:ext cx="9193213" cy="2808287"/>
          </a:xfrm>
          <a:prstGeom prst="rect">
            <a:avLst/>
          </a:prstGeom>
          <a:noFill/>
          <a:ln w="9525">
            <a:noFill/>
            <a:miter lim="800000"/>
            <a:headEnd/>
            <a:tailEnd/>
          </a:ln>
        </p:spPr>
      </p:pic>
      <p:sp>
        <p:nvSpPr>
          <p:cNvPr id="9" name="Title 1"/>
          <p:cNvSpPr>
            <a:spLocks noGrp="1"/>
          </p:cNvSpPr>
          <p:nvPr>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
        <p:nvSpPr>
          <p:cNvPr id="6" name="Date Placeholder 2"/>
          <p:cNvSpPr>
            <a:spLocks noGrp="1"/>
          </p:cNvSpPr>
          <p:nvPr>
            <p:ph type="dt" sz="half" idx="10"/>
          </p:nvPr>
        </p:nvSpPr>
        <p:spPr/>
        <p:txBody>
          <a:bodyPr/>
          <a:lstStyle>
            <a:lvl1pPr>
              <a:defRPr>
                <a:solidFill>
                  <a:srgbClr val="FFFFFF"/>
                </a:solidFill>
              </a:defRPr>
            </a:lvl1pPr>
          </a:lstStyle>
          <a:p>
            <a:pPr>
              <a:defRPr/>
            </a:pPr>
            <a:fld id="{4EC4CC45-FD3A-4039-A6E2-E143315C89F8}" type="datetimeFigureOut">
              <a:rPr lang="en-US"/>
              <a:pPr>
                <a:defRPr/>
              </a:pPr>
              <a:t>3/22/2017</a:t>
            </a:fld>
            <a:endParaRPr lang="en-US" dirty="0"/>
          </a:p>
        </p:txBody>
      </p:sp>
      <p:sp>
        <p:nvSpPr>
          <p:cNvPr id="7" name="Footer Placeholder 3"/>
          <p:cNvSpPr>
            <a:spLocks noGrp="1"/>
          </p:cNvSpPr>
          <p:nvPr>
            <p:ph type="ftr" sz="quarter" idx="11"/>
          </p:nvPr>
        </p:nvSpPr>
        <p:spPr/>
        <p:txBody>
          <a:bodyPr/>
          <a:lstStyle>
            <a:lvl1pPr>
              <a:defRPr>
                <a:solidFill>
                  <a:srgbClr val="FFFFFF"/>
                </a:solidFill>
              </a:defRPr>
            </a:lvl1pPr>
          </a:lstStyle>
          <a:p>
            <a:pPr>
              <a:defRPr/>
            </a:pPr>
            <a:r>
              <a:rPr lang="en-US"/>
              <a:t>CONFIDENTIAL 2011 Georgia Ports Authority</a:t>
            </a:r>
          </a:p>
        </p:txBody>
      </p:sp>
      <p:sp>
        <p:nvSpPr>
          <p:cNvPr id="8" name="Slide Number Placeholder 4"/>
          <p:cNvSpPr>
            <a:spLocks noGrp="1"/>
          </p:cNvSpPr>
          <p:nvPr>
            <p:ph type="sldNum" sz="quarter" idx="12"/>
          </p:nvPr>
        </p:nvSpPr>
        <p:spPr/>
        <p:txBody>
          <a:bodyPr/>
          <a:lstStyle>
            <a:lvl1pPr>
              <a:defRPr>
                <a:solidFill>
                  <a:srgbClr val="FFFFFF"/>
                </a:solidFill>
              </a:defRPr>
            </a:lvl1pPr>
          </a:lstStyle>
          <a:p>
            <a:pPr>
              <a:defRPr/>
            </a:pPr>
            <a:fld id="{4F9AE603-7A4B-4E39-8761-B15C3D9CE0E0}" type="slidenum">
              <a:rPr lang="en-US"/>
              <a:pPr>
                <a:defRPr/>
              </a:pPr>
              <a:t>‹#›</a:t>
            </a:fld>
            <a:endParaRPr lang="en-US" dirty="0"/>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pic>
        <p:nvPicPr>
          <p:cNvPr id="5" name="Picture 4" descr="Bottom Bar.png"/>
          <p:cNvPicPr>
            <a:picLocks noChangeAspect="1"/>
          </p:cNvPicPr>
          <p:nvPr userDrawn="1"/>
        </p:nvPicPr>
        <p:blipFill>
          <a:blip r:embed="rId2" cstate="screen"/>
          <a:stretch>
            <a:fillRect/>
          </a:stretch>
        </p:blipFill>
        <p:spPr>
          <a:xfrm>
            <a:off x="0" y="6642100"/>
            <a:ext cx="9144000" cy="228600"/>
          </a:xfrm>
          <a:prstGeom prst="rect">
            <a:avLst/>
          </a:prstGeom>
        </p:spPr>
      </p:pic>
      <p:pic>
        <p:nvPicPr>
          <p:cNvPr id="11" name="Picture 14" descr="PPT Map 1"/>
          <p:cNvPicPr preferRelativeResize="0">
            <a:picLocks noChangeAspect="1" noChangeArrowheads="1"/>
          </p:cNvPicPr>
          <p:nvPr userDrawn="1"/>
        </p:nvPicPr>
        <p:blipFill rotWithShape="1">
          <a:blip r:embed="rId3" cstate="screen"/>
          <a:srcRect l="13311" t="9557" r="16401" b="11925"/>
          <a:stretch/>
        </p:blipFill>
        <p:spPr bwMode="auto">
          <a:xfrm>
            <a:off x="0" y="1258888"/>
            <a:ext cx="9144000" cy="5383212"/>
          </a:xfrm>
          <a:prstGeom prst="rect">
            <a:avLst/>
          </a:prstGeom>
          <a:noFill/>
          <a:ln w="9525">
            <a:noFill/>
            <a:miter lim="800000"/>
            <a:headEnd/>
            <a:tailEnd/>
          </a:ln>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6_Blank">
    <p:spTree>
      <p:nvGrpSpPr>
        <p:cNvPr id="1" name=""/>
        <p:cNvGrpSpPr/>
        <p:nvPr/>
      </p:nvGrpSpPr>
      <p:grpSpPr>
        <a:xfrm>
          <a:off x="0" y="0"/>
          <a:ext cx="0" cy="0"/>
          <a:chOff x="0" y="0"/>
          <a:chExt cx="0" cy="0"/>
        </a:xfrm>
      </p:grpSpPr>
      <p:pic>
        <p:nvPicPr>
          <p:cNvPr id="7" name="Picture 12" descr="PPT Map 3"/>
          <p:cNvPicPr preferRelativeResize="0">
            <a:picLocks noChangeAspect="1" noChangeArrowheads="1"/>
          </p:cNvPicPr>
          <p:nvPr userDrawn="1"/>
        </p:nvPicPr>
        <p:blipFill rotWithShape="1">
          <a:blip r:embed="rId2" cstate="screen"/>
          <a:srcRect/>
          <a:stretch/>
        </p:blipFill>
        <p:spPr bwMode="auto">
          <a:xfrm>
            <a:off x="0" y="1268415"/>
            <a:ext cx="9144000" cy="5360987"/>
          </a:xfrm>
          <a:prstGeom prst="rect">
            <a:avLst/>
          </a:prstGeom>
          <a:noFill/>
          <a:ln w="9525">
            <a:noFill/>
            <a:miter lim="800000"/>
            <a:headEnd/>
            <a:tailEnd/>
          </a:ln>
        </p:spPr>
      </p:pic>
      <p:pic>
        <p:nvPicPr>
          <p:cNvPr id="5" name="Picture 4" descr="Bottom Bar.png"/>
          <p:cNvPicPr>
            <a:picLocks noChangeAspect="1"/>
          </p:cNvPicPr>
          <p:nvPr userDrawn="1"/>
        </p:nvPicPr>
        <p:blipFill>
          <a:blip r:embed="rId3" cstate="screen"/>
          <a:stretch>
            <a:fillRect/>
          </a:stretch>
        </p:blipFill>
        <p:spPr>
          <a:xfrm>
            <a:off x="0" y="6642100"/>
            <a:ext cx="9144000" cy="228600"/>
          </a:xfrm>
          <a:prstGeom prst="rect">
            <a:avLst/>
          </a:prstGeom>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7_Blank">
    <p:spTree>
      <p:nvGrpSpPr>
        <p:cNvPr id="1" name=""/>
        <p:cNvGrpSpPr/>
        <p:nvPr/>
      </p:nvGrpSpPr>
      <p:grpSpPr>
        <a:xfrm>
          <a:off x="0" y="0"/>
          <a:ext cx="0" cy="0"/>
          <a:chOff x="0" y="0"/>
          <a:chExt cx="0" cy="0"/>
        </a:xfrm>
      </p:grpSpPr>
      <p:pic>
        <p:nvPicPr>
          <p:cNvPr id="8" name="Picture 12" descr="PPT Map 2"/>
          <p:cNvPicPr preferRelativeResize="0">
            <a:picLocks noChangeAspect="1" noChangeArrowheads="1"/>
          </p:cNvPicPr>
          <p:nvPr userDrawn="1"/>
        </p:nvPicPr>
        <p:blipFill rotWithShape="1">
          <a:blip r:embed="rId2" cstate="screen"/>
          <a:srcRect/>
          <a:stretch/>
        </p:blipFill>
        <p:spPr bwMode="auto">
          <a:xfrm>
            <a:off x="0" y="1262063"/>
            <a:ext cx="9144000" cy="5380038"/>
          </a:xfrm>
          <a:prstGeom prst="rect">
            <a:avLst/>
          </a:prstGeom>
          <a:noFill/>
          <a:ln w="9525">
            <a:noFill/>
            <a:miter lim="800000"/>
            <a:headEnd/>
            <a:tailEnd/>
          </a:ln>
        </p:spPr>
      </p:pic>
      <p:pic>
        <p:nvPicPr>
          <p:cNvPr id="5" name="Picture 4" descr="Bottom Bar.png"/>
          <p:cNvPicPr>
            <a:picLocks noChangeAspect="1"/>
          </p:cNvPicPr>
          <p:nvPr userDrawn="1"/>
        </p:nvPicPr>
        <p:blipFill>
          <a:blip r:embed="rId3" cstate="screen"/>
          <a:stretch>
            <a:fillRect/>
          </a:stretch>
        </p:blipFill>
        <p:spPr>
          <a:xfrm>
            <a:off x="0" y="6642100"/>
            <a:ext cx="9144000" cy="228600"/>
          </a:xfrm>
          <a:prstGeom prst="rect">
            <a:avLst/>
          </a:prstGeom>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pic>
        <p:nvPicPr>
          <p:cNvPr id="5" name="Picture 4" descr="Bottom Bar.png"/>
          <p:cNvPicPr>
            <a:picLocks noChangeAspect="1"/>
          </p:cNvPicPr>
          <p:nvPr userDrawn="1"/>
        </p:nvPicPr>
        <p:blipFill>
          <a:blip r:embed="rId2" cstate="screen"/>
          <a:stretch>
            <a:fillRect/>
          </a:stretch>
        </p:blipFill>
        <p:spPr>
          <a:xfrm>
            <a:off x="0" y="6642100"/>
            <a:ext cx="9144000" cy="228600"/>
          </a:xfrm>
          <a:prstGeom prst="rect">
            <a:avLst/>
          </a:prstGeom>
        </p:spPr>
      </p:pic>
      <p:sp>
        <p:nvSpPr>
          <p:cNvPr id="15" name="Text Placeholder 14"/>
          <p:cNvSpPr>
            <a:spLocks noGrp="1"/>
          </p:cNvSpPr>
          <p:nvPr>
            <p:ph type="body" sz="quarter" idx="13" hasCustomPrompt="1"/>
          </p:nvPr>
        </p:nvSpPr>
        <p:spPr>
          <a:xfrm>
            <a:off x="1319772" y="1930400"/>
            <a:ext cx="7367035" cy="401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9" name="Picture 8" descr="Waves.psd"/>
          <p:cNvPicPr>
            <a:picLocks noChangeAspect="1"/>
          </p:cNvPicPr>
          <p:nvPr userDrawn="1"/>
        </p:nvPicPr>
        <p:blipFill>
          <a:blip r:embed="rId3" cstate="screen"/>
          <a:stretch>
            <a:fillRect/>
          </a:stretch>
        </p:blipFill>
        <p:spPr>
          <a:xfrm>
            <a:off x="-3352800" y="6096014"/>
            <a:ext cx="6324600" cy="669829"/>
          </a:xfrm>
          <a:prstGeom prst="rect">
            <a:avLst/>
          </a:prstGeom>
        </p:spPr>
      </p:pic>
      <p:cxnSp>
        <p:nvCxnSpPr>
          <p:cNvPr id="10" name="Straight Connector 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1" name="Picture 10" descr="gpa rgb.eps"/>
          <p:cNvPicPr>
            <a:picLocks noChangeAspect="1"/>
          </p:cNvPicPr>
          <p:nvPr userDrawn="1"/>
        </p:nvPicPr>
        <p:blipFill>
          <a:blip r:embed="rId4" cstate="screen"/>
          <a:stretch>
            <a:fillRect/>
          </a:stretch>
        </p:blipFill>
        <p:spPr>
          <a:xfrm>
            <a:off x="7606259" y="6096000"/>
            <a:ext cx="1095375" cy="457200"/>
          </a:xfrm>
          <a:prstGeom prst="rect">
            <a:avLst/>
          </a:prstGeom>
        </p:spPr>
      </p:pic>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9144000" cy="6642100"/>
          </a:xfrm>
          <a:solidFill>
            <a:schemeClr val="bg1">
              <a:lumMod val="85000"/>
            </a:schemeClr>
          </a:solidFill>
        </p:spPr>
        <p:txBody>
          <a:bodyPr/>
          <a:lstStyle/>
          <a:p>
            <a:r>
              <a:rPr lang="en-US" dirty="0"/>
              <a:t>Add Maps or other full page graphics</a:t>
            </a:r>
          </a:p>
        </p:txBody>
      </p:sp>
      <p:sp>
        <p:nvSpPr>
          <p:cNvPr id="4" name="Date Placeholder 3"/>
          <p:cNvSpPr>
            <a:spLocks noGrp="1"/>
          </p:cNvSpPr>
          <p:nvPr>
            <p:ph type="dt" sz="half" idx="11"/>
          </p:nvPr>
        </p:nvSpPr>
        <p:spPr/>
        <p:txBody>
          <a:bodyPr/>
          <a:lstStyle/>
          <a:p>
            <a:fld id="{EBD38A6C-8E73-D84C-94E3-96488BC508F5}" type="datetimeFigureOut">
              <a:rPr lang="en-US" smtClean="0"/>
              <a:pPr/>
              <a:t>3/22/2017</a:t>
            </a:fld>
            <a:endParaRPr lang="en-US" dirty="0"/>
          </a:p>
        </p:txBody>
      </p:sp>
      <p:sp>
        <p:nvSpPr>
          <p:cNvPr id="6" name="Slide Number Placeholder 5"/>
          <p:cNvSpPr>
            <a:spLocks noGrp="1"/>
          </p:cNvSpPr>
          <p:nvPr>
            <p:ph type="sldNum" sz="quarter" idx="12"/>
          </p:nvPr>
        </p:nvSpPr>
        <p:spPr/>
        <p:txBody>
          <a:bodyPr/>
          <a:lstStyle/>
          <a:p>
            <a:r>
              <a:rPr lang="en-US"/>
              <a:t>1</a:t>
            </a:r>
            <a:endParaRPr lang="en-US" dirty="0"/>
          </a:p>
        </p:txBody>
      </p:sp>
      <p:sp>
        <p:nvSpPr>
          <p:cNvPr id="7" name="Footer Placeholder 6"/>
          <p:cNvSpPr>
            <a:spLocks noGrp="1"/>
          </p:cNvSpPr>
          <p:nvPr>
            <p:ph type="ftr" sz="quarter" idx="13"/>
          </p:nvPr>
        </p:nvSpPr>
        <p:spPr/>
        <p:txBody>
          <a:bodyPr/>
          <a:lstStyle/>
          <a:p>
            <a:r>
              <a:rPr lang="en-US"/>
              <a:t>CONFIDENTIAL 2011 Georgia Ports Authority</a:t>
            </a:r>
            <a:endParaRPr lang="en-US" dirty="0"/>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9" name="Picture 18" descr="Wave.png"/>
          <p:cNvPicPr>
            <a:picLocks noChangeAspect="1"/>
          </p:cNvPicPr>
          <p:nvPr userDrawn="1"/>
        </p:nvPicPr>
        <p:blipFill>
          <a:blip r:embed="rId2" cstate="screen"/>
          <a:srcRect/>
          <a:stretch>
            <a:fillRect/>
          </a:stretch>
        </p:blipFill>
        <p:spPr>
          <a:xfrm>
            <a:off x="0" y="3059085"/>
            <a:ext cx="9144000" cy="1714466"/>
          </a:xfrm>
          <a:prstGeom prst="rect">
            <a:avLst/>
          </a:prstGeom>
        </p:spPr>
      </p:pic>
      <p:pic>
        <p:nvPicPr>
          <p:cNvPr id="9" name="Picture 8" descr="NEW SoPA_Backgrounds +logo bar.jpg"/>
          <p:cNvPicPr>
            <a:picLocks noChangeAspect="1"/>
          </p:cNvPicPr>
          <p:nvPr userDrawn="1"/>
        </p:nvPicPr>
        <p:blipFill>
          <a:blip r:embed="rId3" cstate="screen">
            <a:alphaModFix/>
          </a:blip>
          <a:srcRect/>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9380406-A2CA-2140-9208-FBF9E1D8579A}" type="slidenum">
              <a:rPr lang="en-US" smtClean="0"/>
              <a:pPr/>
              <a:t>‹#›</a:t>
            </a:fld>
            <a:endParaRPr lang="en-US" dirty="0"/>
          </a:p>
        </p:txBody>
      </p:sp>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18" name="Picture Placeholder 17"/>
          <p:cNvSpPr>
            <a:spLocks noGrp="1"/>
          </p:cNvSpPr>
          <p:nvPr>
            <p:ph type="pic" sz="quarter" idx="16"/>
          </p:nvPr>
        </p:nvSpPr>
        <p:spPr>
          <a:xfrm>
            <a:off x="1335603" y="2717800"/>
            <a:ext cx="7376603" cy="2055751"/>
          </a:xfrm>
          <a:solidFill>
            <a:srgbClr val="D9D9D9"/>
          </a:solidFill>
          <a:effectLst>
            <a:outerShdw blurRad="101600" dist="101600" dir="2700000">
              <a:srgbClr val="000000">
                <a:alpha val="50000"/>
              </a:srgbClr>
            </a:outerShdw>
          </a:effectLst>
        </p:spPr>
        <p:txBody>
          <a:bodyPr/>
          <a:lstStyle>
            <a:lvl1pPr algn="ctr">
              <a:defRPr/>
            </a:lvl1pPr>
          </a:lstStyle>
          <a:p>
            <a:r>
              <a:rPr lang="en-US"/>
              <a:t>Click icon to add picture</a:t>
            </a:r>
            <a:endParaRPr lang="en-US" dirty="0"/>
          </a:p>
        </p:txBody>
      </p:sp>
      <p:sp>
        <p:nvSpPr>
          <p:cNvPr id="14" name="Text Placeholder 14"/>
          <p:cNvSpPr>
            <a:spLocks noGrp="1"/>
          </p:cNvSpPr>
          <p:nvPr>
            <p:ph type="body" sz="quarter" idx="13" hasCustomPrompt="1"/>
          </p:nvPr>
        </p:nvSpPr>
        <p:spPr>
          <a:xfrm>
            <a:off x="1319765" y="1926167"/>
            <a:ext cx="7392435" cy="4076700"/>
          </a:xfrm>
        </p:spPr>
        <p:txBody>
          <a:bodyPr/>
          <a:lstStyle/>
          <a:p>
            <a:pPr lvl="0"/>
            <a:r>
              <a:rPr lang="en-US" dirty="0"/>
              <a:t>CLICK TO EDIT MASTER TEXT STYLES</a:t>
            </a:r>
          </a:p>
        </p:txBody>
      </p:sp>
      <p:sp>
        <p:nvSpPr>
          <p:cNvPr id="16"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20" name="Straight Connector 1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6" name="Picture 15" descr="Wave.png"/>
          <p:cNvPicPr>
            <a:picLocks noChangeAspect="1"/>
          </p:cNvPicPr>
          <p:nvPr userDrawn="1"/>
        </p:nvPicPr>
        <p:blipFill>
          <a:blip r:embed="rId2" cstate="screen"/>
          <a:srcRect/>
          <a:stretch>
            <a:fillRect/>
          </a:stretch>
        </p:blipFill>
        <p:spPr>
          <a:xfrm>
            <a:off x="0" y="3059085"/>
            <a:ext cx="9144000" cy="1714466"/>
          </a:xfrm>
          <a:prstGeom prst="rect">
            <a:avLst/>
          </a:prstGeom>
        </p:spPr>
      </p:pic>
      <p:pic>
        <p:nvPicPr>
          <p:cNvPr id="9" name="Picture 8" descr="NEW SoPA_Backgrounds +logo bar.jpg"/>
          <p:cNvPicPr>
            <a:picLocks noChangeAspect="1"/>
          </p:cNvPicPr>
          <p:nvPr userDrawn="1"/>
        </p:nvPicPr>
        <p:blipFill>
          <a:blip r:embed="rId3" cstate="screen">
            <a:alphaModFix/>
          </a:blip>
          <a:srcRect/>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9380406-A2CA-2140-9208-FBF9E1D8579A}" type="slidenum">
              <a:rPr lang="en-US" smtClean="0"/>
              <a:pPr/>
              <a:t>‹#›</a:t>
            </a:fld>
            <a:endParaRPr lang="en-US" dirty="0"/>
          </a:p>
        </p:txBody>
      </p:sp>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21" name="Picture Placeholder 20"/>
          <p:cNvSpPr>
            <a:spLocks noGrp="1"/>
          </p:cNvSpPr>
          <p:nvPr>
            <p:ph type="pic" sz="quarter" idx="13"/>
          </p:nvPr>
        </p:nvSpPr>
        <p:spPr>
          <a:xfrm>
            <a:off x="1282702" y="2533724"/>
            <a:ext cx="2520950" cy="2239963"/>
          </a:xfrm>
          <a:solidFill>
            <a:srgbClr val="D9D9D9"/>
          </a:solidFill>
          <a:ln>
            <a:solidFill>
              <a:srgbClr val="FFFFFF"/>
            </a:solidFill>
          </a:ln>
          <a:effectLst>
            <a:outerShdw blurRad="101600" dist="101600" dir="2700000">
              <a:srgbClr val="000000">
                <a:alpha val="50000"/>
              </a:srgbClr>
            </a:outerShdw>
          </a:effectLst>
        </p:spPr>
        <p:txBody>
          <a:bodyPr/>
          <a:lstStyle/>
          <a:p>
            <a:r>
              <a:rPr lang="en-US"/>
              <a:t>Click icon to add picture</a:t>
            </a:r>
          </a:p>
        </p:txBody>
      </p:sp>
      <p:sp>
        <p:nvSpPr>
          <p:cNvPr id="24" name="Picture Placeholder 20"/>
          <p:cNvSpPr>
            <a:spLocks noGrp="1"/>
          </p:cNvSpPr>
          <p:nvPr>
            <p:ph type="pic" sz="quarter" idx="14"/>
          </p:nvPr>
        </p:nvSpPr>
        <p:spPr>
          <a:xfrm>
            <a:off x="4000503" y="2548468"/>
            <a:ext cx="1193800" cy="1003300"/>
          </a:xfrm>
          <a:solidFill>
            <a:srgbClr val="D9D9D9"/>
          </a:solidFill>
          <a:ln>
            <a:solidFill>
              <a:srgbClr val="FFFFFF"/>
            </a:solidFill>
          </a:ln>
          <a:effectLst>
            <a:outerShdw blurRad="101600" dist="101600" dir="2700000">
              <a:srgbClr val="000000">
                <a:alpha val="50000"/>
              </a:srgbClr>
            </a:outerShdw>
          </a:effectLst>
        </p:spPr>
        <p:txBody>
          <a:bodyPr/>
          <a:lstStyle/>
          <a:p>
            <a:r>
              <a:rPr lang="en-US"/>
              <a:t>Click icon to add picture</a:t>
            </a:r>
          </a:p>
        </p:txBody>
      </p:sp>
      <p:sp>
        <p:nvSpPr>
          <p:cNvPr id="25" name="Picture Placeholder 20"/>
          <p:cNvSpPr>
            <a:spLocks noGrp="1"/>
          </p:cNvSpPr>
          <p:nvPr>
            <p:ph type="pic" sz="quarter" idx="15"/>
          </p:nvPr>
        </p:nvSpPr>
        <p:spPr>
          <a:xfrm>
            <a:off x="4000502" y="3770380"/>
            <a:ext cx="2108199" cy="1003300"/>
          </a:xfrm>
          <a:solidFill>
            <a:srgbClr val="D9D9D9"/>
          </a:solidFill>
          <a:ln>
            <a:solidFill>
              <a:srgbClr val="FFFFFF"/>
            </a:solidFill>
          </a:ln>
          <a:effectLst>
            <a:outerShdw blurRad="101600" dist="101600" dir="2700000">
              <a:srgbClr val="000000">
                <a:alpha val="50000"/>
              </a:srgbClr>
            </a:outerShdw>
          </a:effectLst>
        </p:spPr>
        <p:txBody>
          <a:bodyPr/>
          <a:lstStyle/>
          <a:p>
            <a:r>
              <a:rPr lang="en-US"/>
              <a:t>Click icon to add picture</a:t>
            </a:r>
          </a:p>
        </p:txBody>
      </p:sp>
      <p:sp>
        <p:nvSpPr>
          <p:cNvPr id="27" name="Content Placeholder 18"/>
          <p:cNvSpPr>
            <a:spLocks noGrp="1"/>
          </p:cNvSpPr>
          <p:nvPr>
            <p:ph sz="quarter" idx="16" hasCustomPrompt="1"/>
          </p:nvPr>
        </p:nvSpPr>
        <p:spPr>
          <a:xfrm>
            <a:off x="1308100" y="1905013"/>
            <a:ext cx="7378700" cy="685801"/>
          </a:xfrm>
        </p:spPr>
        <p:txBody>
          <a:bodyPr/>
          <a:lstStyle/>
          <a:p>
            <a:pPr lvl="0"/>
            <a:r>
              <a:rPr lang="en-US" dirty="0"/>
              <a:t>CLICK TO EDIT MASTER TEXT STYLES</a:t>
            </a:r>
          </a:p>
        </p:txBody>
      </p:sp>
      <p:sp>
        <p:nvSpPr>
          <p:cNvPr id="15"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8" name="Straight Connector 17"/>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11" name="Picture 10" descr="gpa rgb.eps"/>
          <p:cNvPicPr>
            <a:picLocks noChangeAspect="1"/>
          </p:cNvPicPr>
          <p:nvPr userDrawn="1"/>
        </p:nvPicPr>
        <p:blipFill>
          <a:blip r:embed="rId2" cstate="screen"/>
          <a:stretch>
            <a:fillRect/>
          </a:stretch>
        </p:blipFill>
        <p:spPr>
          <a:xfrm>
            <a:off x="7606259" y="205061"/>
            <a:ext cx="1095375" cy="457200"/>
          </a:xfrm>
          <a:prstGeom prst="rect">
            <a:avLst/>
          </a:prstGeom>
        </p:spPr>
      </p:pic>
      <p:sp>
        <p:nvSpPr>
          <p:cNvPr id="10" name="Picture Placeholder 9"/>
          <p:cNvSpPr>
            <a:spLocks noGrp="1"/>
          </p:cNvSpPr>
          <p:nvPr>
            <p:ph type="pic" sz="quarter" idx="13"/>
          </p:nvPr>
        </p:nvSpPr>
        <p:spPr>
          <a:xfrm>
            <a:off x="1310747" y="1917700"/>
            <a:ext cx="7850187" cy="4127500"/>
          </a:xfrm>
          <a:prstGeom prst="rect">
            <a:avLst/>
          </a:prstGeom>
          <a:solidFill>
            <a:schemeClr val="bg1">
              <a:lumMod val="75000"/>
            </a:schemeClr>
          </a:solidFill>
          <a:ln w="9525" cmpd="sng">
            <a:solidFill>
              <a:schemeClr val="bg1"/>
            </a:solidFill>
          </a:ln>
          <a:effectLst>
            <a:outerShdw blurRad="50800" dist="101600" dir="2700000">
              <a:srgbClr val="000000">
                <a:alpha val="50000"/>
              </a:srgbClr>
            </a:outerShdw>
          </a:effectLst>
        </p:spPr>
        <p:txBody>
          <a:bodyPr/>
          <a:lstStyle/>
          <a:p>
            <a:r>
              <a:rPr lang="en-US"/>
              <a:t>Click icon to add picture</a:t>
            </a:r>
            <a:endParaRPr lang="en-US" dirty="0"/>
          </a:p>
        </p:txBody>
      </p:sp>
      <p:pic>
        <p:nvPicPr>
          <p:cNvPr id="17" name="Picture 16" descr="Waves.psd"/>
          <p:cNvPicPr>
            <a:picLocks noChangeAspect="1"/>
          </p:cNvPicPr>
          <p:nvPr userDrawn="1"/>
        </p:nvPicPr>
        <p:blipFill>
          <a:blip r:embed="rId3" cstate="screen"/>
          <a:stretch>
            <a:fillRect/>
          </a:stretch>
        </p:blipFill>
        <p:spPr>
          <a:xfrm>
            <a:off x="-3352800" y="-111028"/>
            <a:ext cx="6324600" cy="669829"/>
          </a:xfrm>
          <a:prstGeom prst="rect">
            <a:avLst/>
          </a:prstGeom>
        </p:spPr>
      </p:pic>
      <p:sp>
        <p:nvSpPr>
          <p:cNvPr id="1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9" name="Straight Connector 18"/>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a:p>
        </p:txBody>
      </p:sp>
      <p:pic>
        <p:nvPicPr>
          <p:cNvPr id="9" name="Picture 8" descr="gpa rgb.eps"/>
          <p:cNvPicPr>
            <a:picLocks noChangeAspect="1"/>
          </p:cNvPicPr>
          <p:nvPr userDrawn="1"/>
        </p:nvPicPr>
        <p:blipFill>
          <a:blip r:embed="rId2" cstate="screen"/>
          <a:stretch>
            <a:fillRect/>
          </a:stretch>
        </p:blipFill>
        <p:spPr>
          <a:xfrm>
            <a:off x="7606259" y="205061"/>
            <a:ext cx="1095375" cy="457200"/>
          </a:xfrm>
          <a:prstGeom prst="rect">
            <a:avLst/>
          </a:prstGeom>
        </p:spPr>
      </p:pic>
      <p:pic>
        <p:nvPicPr>
          <p:cNvPr id="10" name="Picture 9" descr="Bottom Bar.png"/>
          <p:cNvPicPr>
            <a:picLocks noChangeAspect="1"/>
          </p:cNvPicPr>
          <p:nvPr userDrawn="1"/>
        </p:nvPicPr>
        <p:blipFill>
          <a:blip r:embed="rId3" cstate="screen"/>
          <a:stretch>
            <a:fillRect/>
          </a:stretch>
        </p:blipFill>
        <p:spPr>
          <a:xfrm>
            <a:off x="0" y="6642100"/>
            <a:ext cx="9144000" cy="228600"/>
          </a:xfrm>
          <a:prstGeom prst="rect">
            <a:avLst/>
          </a:prstGeom>
        </p:spPr>
      </p:pic>
      <p:sp>
        <p:nvSpPr>
          <p:cNvPr id="14" name="Content Placeholder 2"/>
          <p:cNvSpPr>
            <a:spLocks noGrp="1"/>
          </p:cNvSpPr>
          <p:nvPr>
            <p:ph idx="13" hasCustomPrompt="1"/>
          </p:nvPr>
        </p:nvSpPr>
        <p:spPr>
          <a:xfrm>
            <a:off x="1324003" y="1917700"/>
            <a:ext cx="7532135" cy="4038600"/>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3" name="Picture 12" descr="Waves.psd"/>
          <p:cNvPicPr>
            <a:picLocks noChangeAspect="1"/>
          </p:cNvPicPr>
          <p:nvPr userDrawn="1"/>
        </p:nvPicPr>
        <p:blipFill>
          <a:blip r:embed="rId4" cstate="screen"/>
          <a:stretch>
            <a:fillRect/>
          </a:stretch>
        </p:blipFill>
        <p:spPr>
          <a:xfrm>
            <a:off x="-3352800" y="-111028"/>
            <a:ext cx="6324600" cy="669829"/>
          </a:xfrm>
          <a:prstGeom prst="rect">
            <a:avLst/>
          </a:prstGeom>
        </p:spPr>
      </p:pic>
      <p:sp>
        <p:nvSpPr>
          <p:cNvPr id="15"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7" name="Straight Connector 16"/>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1" y="1917700"/>
            <a:ext cx="8244434" cy="3966632"/>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p:txBody>
          <a:bodyPr/>
          <a:lstStyle/>
          <a:p>
            <a:fld id="{EBD38A6C-8E73-D84C-94E3-96488BC508F5}" type="datetimeFigureOut">
              <a:rPr lang="en-US" smtClean="0"/>
              <a:pPr/>
              <a:t>3/22/2017</a:t>
            </a:fld>
            <a:endParaRPr lang="en-US"/>
          </a:p>
        </p:txBody>
      </p:sp>
      <p:sp>
        <p:nvSpPr>
          <p:cNvPr id="5" name="Footer Placeholder 4"/>
          <p:cNvSpPr>
            <a:spLocks noGrp="1"/>
          </p:cNvSpPr>
          <p:nvPr>
            <p:ph type="ftr" sz="quarter" idx="11"/>
          </p:nvPr>
        </p:nvSpPr>
        <p:spPr/>
        <p:txBody>
          <a:bodyPr/>
          <a:lstStyle/>
          <a:p>
            <a:r>
              <a:rPr lang="en-US" dirty="0"/>
              <a:t>CONFIDENTIAL 2011 Georgia Ports Authority</a:t>
            </a:r>
          </a:p>
        </p:txBody>
      </p:sp>
      <p:sp>
        <p:nvSpPr>
          <p:cNvPr id="6" name="Slide Number Placeholder 5"/>
          <p:cNvSpPr>
            <a:spLocks noGrp="1"/>
          </p:cNvSpPr>
          <p:nvPr>
            <p:ph type="sldNum" sz="quarter" idx="12"/>
          </p:nvPr>
        </p:nvSpPr>
        <p:spPr/>
        <p:txBody>
          <a:bodyPr/>
          <a:lstStyle/>
          <a:p>
            <a:fld id="{69380406-A2CA-2140-9208-FBF9E1D8579A}" type="slidenum">
              <a:rPr lang="en-US" smtClean="0"/>
              <a:pPr/>
              <a:t>‹#›</a:t>
            </a:fld>
            <a:endParaRPr lang="en-US"/>
          </a:p>
        </p:txBody>
      </p:sp>
      <p:pic>
        <p:nvPicPr>
          <p:cNvPr id="9" name="Picture 8" descr="gpa rgb.eps"/>
          <p:cNvPicPr>
            <a:picLocks noChangeAspect="1"/>
          </p:cNvPicPr>
          <p:nvPr userDrawn="1"/>
        </p:nvPicPr>
        <p:blipFill>
          <a:blip r:embed="rId2" cstate="screen"/>
          <a:stretch>
            <a:fillRect/>
          </a:stretch>
        </p:blipFill>
        <p:spPr>
          <a:xfrm>
            <a:off x="7606259" y="205061"/>
            <a:ext cx="1095375" cy="457200"/>
          </a:xfrm>
          <a:prstGeom prst="rect">
            <a:avLst/>
          </a:prstGeom>
        </p:spPr>
      </p:pic>
      <p:pic>
        <p:nvPicPr>
          <p:cNvPr id="10" name="Picture 9" descr="Bottom Bar.png"/>
          <p:cNvPicPr>
            <a:picLocks noChangeAspect="1"/>
          </p:cNvPicPr>
          <p:nvPr userDrawn="1"/>
        </p:nvPicPr>
        <p:blipFill>
          <a:blip r:embed="rId3" cstate="screen"/>
          <a:stretch>
            <a:fillRect/>
          </a:stretch>
        </p:blipFill>
        <p:spPr>
          <a:xfrm>
            <a:off x="0" y="6642100"/>
            <a:ext cx="9144000" cy="228600"/>
          </a:xfrm>
          <a:prstGeom prst="rect">
            <a:avLst/>
          </a:prstGeom>
        </p:spPr>
      </p:pic>
      <p:pic>
        <p:nvPicPr>
          <p:cNvPr id="14" name="Picture 13" descr="Waves.psd"/>
          <p:cNvPicPr>
            <a:picLocks noChangeAspect="1"/>
          </p:cNvPicPr>
          <p:nvPr userDrawn="1"/>
        </p:nvPicPr>
        <p:blipFill>
          <a:blip r:embed="rId4" cstate="screen"/>
          <a:stretch>
            <a:fillRect/>
          </a:stretch>
        </p:blipFill>
        <p:spPr>
          <a:xfrm>
            <a:off x="-3352800" y="-111028"/>
            <a:ext cx="6324600" cy="669829"/>
          </a:xfrm>
          <a:prstGeom prst="rect">
            <a:avLst/>
          </a:prstGeom>
        </p:spPr>
      </p:pic>
      <p:sp>
        <p:nvSpPr>
          <p:cNvPr id="16"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7" name="Straight Connector 16"/>
          <p:cNvCxnSpPr/>
          <p:nvPr userDrawn="1"/>
        </p:nvCxnSpPr>
        <p:spPr>
          <a:xfrm>
            <a:off x="457208" y="1804989"/>
            <a:ext cx="8686799"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5" name="Picture 6" descr="Breaker Page.png"/>
          <p:cNvPicPr>
            <a:picLocks noChangeAspect="1"/>
          </p:cNvPicPr>
          <p:nvPr userDrawn="1"/>
        </p:nvPicPr>
        <p:blipFill>
          <a:blip r:embed="rId2" cstate="screen"/>
          <a:srcRect/>
          <a:stretch>
            <a:fillRect/>
          </a:stretch>
        </p:blipFill>
        <p:spPr bwMode="auto">
          <a:xfrm>
            <a:off x="-12696" y="-12700"/>
            <a:ext cx="9236075" cy="6926263"/>
          </a:xfrm>
          <a:prstGeom prst="rect">
            <a:avLst/>
          </a:prstGeom>
          <a:noFill/>
          <a:ln w="9525">
            <a:noFill/>
            <a:miter lim="800000"/>
            <a:headEnd/>
            <a:tailEnd/>
          </a:ln>
        </p:spPr>
      </p:pic>
      <p:pic>
        <p:nvPicPr>
          <p:cNvPr id="6" name="Picture 7"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pic>
        <p:nvPicPr>
          <p:cNvPr id="7" name="Picture 22" descr="Wave.png"/>
          <p:cNvPicPr>
            <a:picLocks noChangeAspect="1"/>
          </p:cNvPicPr>
          <p:nvPr userDrawn="1"/>
        </p:nvPicPr>
        <p:blipFill>
          <a:blip r:embed="rId4" cstate="screen"/>
          <a:srcRect/>
          <a:stretch>
            <a:fillRect/>
          </a:stretch>
        </p:blipFill>
        <p:spPr bwMode="auto">
          <a:xfrm>
            <a:off x="6" y="3059127"/>
            <a:ext cx="9193213" cy="2808287"/>
          </a:xfrm>
          <a:prstGeom prst="rect">
            <a:avLst/>
          </a:prstGeom>
          <a:noFill/>
          <a:ln w="9525">
            <a:noFill/>
            <a:miter lim="800000"/>
            <a:headEnd/>
            <a:tailEnd/>
          </a:ln>
        </p:spPr>
      </p:pic>
      <p:sp>
        <p:nvSpPr>
          <p:cNvPr id="12" name="Picture Placeholder 17"/>
          <p:cNvSpPr>
            <a:spLocks noGrp="1"/>
          </p:cNvSpPr>
          <p:nvPr>
            <p:ph type="pic" sz="quarter" idx="18"/>
          </p:nvPr>
        </p:nvSpPr>
        <p:spPr>
          <a:xfrm>
            <a:off x="3352801" y="2743200"/>
            <a:ext cx="5348834" cy="3200400"/>
          </a:xfrm>
          <a:solidFill>
            <a:srgbClr val="D9D9D9"/>
          </a:solidFill>
          <a:effectLst>
            <a:outerShdw blurRad="101600" dist="101600" dir="2700000">
              <a:schemeClr val="bg1">
                <a:lumMod val="50000"/>
                <a:alpha val="43000"/>
              </a:schemeClr>
            </a:outerShdw>
          </a:effectLst>
        </p:spPr>
        <p:txBody>
          <a:bodyPr rtlCol="0">
            <a:normAutofit/>
          </a:bodyPr>
          <a:lstStyle/>
          <a:p>
            <a:pPr lvl="0"/>
            <a:r>
              <a:rPr lang="en-US" noProof="0"/>
              <a:t>Click icon to add picture</a:t>
            </a:r>
          </a:p>
        </p:txBody>
      </p:sp>
      <p:sp>
        <p:nvSpPr>
          <p:cNvPr id="15" name="Text Placeholder 14"/>
          <p:cNvSpPr>
            <a:spLocks noGrp="1"/>
          </p:cNvSpPr>
          <p:nvPr>
            <p:ph type="body" sz="quarter" idx="19"/>
          </p:nvPr>
        </p:nvSpPr>
        <p:spPr>
          <a:xfrm>
            <a:off x="1325570" y="2743200"/>
            <a:ext cx="1722437" cy="3124200"/>
          </a:xfrm>
        </p:spPr>
        <p:txBody>
          <a:bodyPr/>
          <a:lstStyle>
            <a:lvl1pPr>
              <a:defRPr>
                <a:solidFill>
                  <a:srgbClr val="FFFFFF"/>
                </a:solidFill>
              </a:defRPr>
            </a:lvl1pPr>
          </a:lstStyle>
          <a:p>
            <a:pPr lvl="0"/>
            <a:r>
              <a:rPr lang="en-US"/>
              <a:t>Click to edit Master text styles</a:t>
            </a:r>
          </a:p>
        </p:txBody>
      </p:sp>
      <p:sp>
        <p:nvSpPr>
          <p:cNvPr id="11" name="Title 1"/>
          <p:cNvSpPr>
            <a:spLocks noGrp="1"/>
          </p:cNvSpPr>
          <p:nvPr>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
        <p:nvSpPr>
          <p:cNvPr id="8" name="Date Placeholder 2"/>
          <p:cNvSpPr>
            <a:spLocks noGrp="1"/>
          </p:cNvSpPr>
          <p:nvPr>
            <p:ph type="dt" sz="half" idx="20"/>
          </p:nvPr>
        </p:nvSpPr>
        <p:spPr/>
        <p:txBody>
          <a:bodyPr/>
          <a:lstStyle>
            <a:lvl1pPr>
              <a:defRPr>
                <a:solidFill>
                  <a:srgbClr val="FFFFFF"/>
                </a:solidFill>
              </a:defRPr>
            </a:lvl1pPr>
          </a:lstStyle>
          <a:p>
            <a:pPr>
              <a:defRPr/>
            </a:pPr>
            <a:fld id="{660AFD9B-6450-4036-993F-3F69323E39A0}" type="datetimeFigureOut">
              <a:rPr lang="en-US"/>
              <a:pPr>
                <a:defRPr/>
              </a:pPr>
              <a:t>3/22/2017</a:t>
            </a:fld>
            <a:endParaRPr lang="en-US" dirty="0"/>
          </a:p>
        </p:txBody>
      </p:sp>
      <p:sp>
        <p:nvSpPr>
          <p:cNvPr id="9" name="Footer Placeholder 3"/>
          <p:cNvSpPr>
            <a:spLocks noGrp="1"/>
          </p:cNvSpPr>
          <p:nvPr>
            <p:ph type="ftr" sz="quarter" idx="21"/>
          </p:nvPr>
        </p:nvSpPr>
        <p:spPr/>
        <p:txBody>
          <a:bodyPr/>
          <a:lstStyle>
            <a:lvl1pPr>
              <a:defRPr>
                <a:solidFill>
                  <a:srgbClr val="FFFFFF"/>
                </a:solidFill>
              </a:defRPr>
            </a:lvl1pPr>
          </a:lstStyle>
          <a:p>
            <a:pPr>
              <a:defRPr/>
            </a:pPr>
            <a:r>
              <a:rPr lang="en-US"/>
              <a:t>CONFIDENTIAL 2011 Georgia Ports Authority</a:t>
            </a:r>
          </a:p>
        </p:txBody>
      </p:sp>
      <p:sp>
        <p:nvSpPr>
          <p:cNvPr id="10" name="Slide Number Placeholder 4"/>
          <p:cNvSpPr>
            <a:spLocks noGrp="1"/>
          </p:cNvSpPr>
          <p:nvPr>
            <p:ph type="sldNum" sz="quarter" idx="22"/>
          </p:nvPr>
        </p:nvSpPr>
        <p:spPr/>
        <p:txBody>
          <a:bodyPr/>
          <a:lstStyle>
            <a:lvl1pPr>
              <a:defRPr>
                <a:solidFill>
                  <a:srgbClr val="FFFFFF"/>
                </a:solidFill>
              </a:defRPr>
            </a:lvl1pPr>
          </a:lstStyle>
          <a:p>
            <a:pPr>
              <a:defRPr/>
            </a:pPr>
            <a:fld id="{5C19AA16-F267-4D7D-B085-79B1F500056F}" type="slidenum">
              <a:rPr lang="en-US"/>
              <a:pPr>
                <a:defRPr/>
              </a:pPr>
              <a:t>‹#›</a:t>
            </a:fld>
            <a:endParaRPr lang="en-US" dirty="0"/>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930401"/>
            <a:ext cx="4038600" cy="4195763"/>
          </a:xfrm>
          <a:prstGeom prst="rect">
            <a:avLst/>
          </a:prstGeom>
        </p:spPr>
        <p:txBody>
          <a:bodyPr lIns="0" tIns="0" rIns="0" bIns="0"/>
          <a:lstStyle>
            <a:lvl1pPr>
              <a:spcAft>
                <a:spcPts val="600"/>
              </a:spcAft>
              <a:defRPr sz="1800" b="1"/>
            </a:lvl1pPr>
            <a:lvl2pPr>
              <a:spcAft>
                <a:spcPts val="600"/>
              </a:spcAft>
              <a:buClr>
                <a:srgbClr val="E46C0A"/>
              </a:buClr>
              <a:buFont typeface="Wingdings" charset="2"/>
              <a:buChar char="§"/>
              <a:defRPr sz="2400">
                <a:solidFill>
                  <a:srgbClr val="00335C"/>
                </a:solidFill>
              </a:defRPr>
            </a:lvl2pPr>
            <a:lvl3pPr>
              <a:spcAft>
                <a:spcPts val="600"/>
              </a:spcAft>
              <a:defRPr sz="2000">
                <a:solidFill>
                  <a:srgbClr val="00335C"/>
                </a:solidFill>
              </a:defRPr>
            </a:lvl3pPr>
            <a:lvl4pPr>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4648200" y="1930401"/>
            <a:ext cx="4038600" cy="4195763"/>
          </a:xfrm>
          <a:prstGeom prst="rect">
            <a:avLst/>
          </a:prstGeom>
        </p:spPr>
        <p:txBody>
          <a:bodyPr lIns="0" tIns="0" rIns="0" bIns="0"/>
          <a:lstStyle>
            <a:lvl1pPr>
              <a:spcBef>
                <a:spcPts val="576"/>
              </a:spcBef>
              <a:spcAft>
                <a:spcPts val="600"/>
              </a:spcAft>
              <a:defRPr sz="1800" b="1">
                <a:solidFill>
                  <a:srgbClr val="E46C0A"/>
                </a:solidFill>
              </a:defRPr>
            </a:lvl1pPr>
            <a:lvl2pPr>
              <a:spcBef>
                <a:spcPts val="576"/>
              </a:spcBef>
              <a:spcAft>
                <a:spcPts val="600"/>
              </a:spcAft>
              <a:buClr>
                <a:srgbClr val="E46C0A"/>
              </a:buClr>
              <a:buFont typeface="Wingdings" charset="2"/>
              <a:buChar char="§"/>
              <a:defRPr sz="2400">
                <a:solidFill>
                  <a:srgbClr val="00335C"/>
                </a:solidFill>
              </a:defRPr>
            </a:lvl2pPr>
            <a:lvl3pPr>
              <a:spcBef>
                <a:spcPts val="576"/>
              </a:spcBef>
              <a:spcAft>
                <a:spcPts val="600"/>
              </a:spcAft>
              <a:defRPr sz="2000">
                <a:solidFill>
                  <a:srgbClr val="00335C"/>
                </a:solidFill>
              </a:defRPr>
            </a:lvl3pPr>
            <a:lvl4pPr>
              <a:spcBef>
                <a:spcPts val="576"/>
              </a:spcBef>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a:p>
        </p:txBody>
      </p:sp>
      <p:sp>
        <p:nvSpPr>
          <p:cNvPr id="6" name="Footer Placeholder 5"/>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a:p>
        </p:txBody>
      </p:sp>
      <p:pic>
        <p:nvPicPr>
          <p:cNvPr id="8" name="Picture 7" descr="gpa rgb.eps"/>
          <p:cNvPicPr>
            <a:picLocks noChangeAspect="1"/>
          </p:cNvPicPr>
          <p:nvPr userDrawn="1"/>
        </p:nvPicPr>
        <p:blipFill>
          <a:blip r:embed="rId2" cstate="screen"/>
          <a:stretch>
            <a:fillRect/>
          </a:stretch>
        </p:blipFill>
        <p:spPr>
          <a:xfrm>
            <a:off x="7606259" y="205061"/>
            <a:ext cx="1095375" cy="457200"/>
          </a:xfrm>
          <a:prstGeom prst="rect">
            <a:avLst/>
          </a:prstGeom>
        </p:spPr>
      </p:pic>
      <p:cxnSp>
        <p:nvCxnSpPr>
          <p:cNvPr id="14" name="Straight Connector 13"/>
          <p:cNvCxnSpPr/>
          <p:nvPr userDrawn="1"/>
        </p:nvCxnSpPr>
        <p:spPr>
          <a:xfrm>
            <a:off x="457200" y="1804989"/>
            <a:ext cx="86868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 name="Picture 15" descr="Waves.psd"/>
          <p:cNvPicPr>
            <a:picLocks noChangeAspect="1"/>
          </p:cNvPicPr>
          <p:nvPr userDrawn="1"/>
        </p:nvPicPr>
        <p:blipFill>
          <a:blip r:embed="rId3" cstate="screen"/>
          <a:stretch>
            <a:fillRect/>
          </a:stretch>
        </p:blipFill>
        <p:spPr>
          <a:xfrm>
            <a:off x="-3352800" y="-111028"/>
            <a:ext cx="6324600" cy="669829"/>
          </a:xfrm>
          <a:prstGeom prst="rect">
            <a:avLst/>
          </a:prstGeom>
        </p:spPr>
      </p:pic>
      <p:sp>
        <p:nvSpPr>
          <p:cNvPr id="17"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spTree>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screen"/>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screen"/>
          <a:stretch>
            <a:fillRect/>
          </a:stretch>
        </p:blipFill>
        <p:spPr>
          <a:xfrm>
            <a:off x="7606259" y="205061"/>
            <a:ext cx="1095375" cy="457200"/>
          </a:xfrm>
          <a:prstGeom prst="rect">
            <a:avLst/>
          </a:prstGeom>
        </p:spPr>
      </p:pic>
      <p:pic>
        <p:nvPicPr>
          <p:cNvPr id="14" name="Picture 13" descr="Wave.png"/>
          <p:cNvPicPr>
            <a:picLocks noChangeAspect="1"/>
          </p:cNvPicPr>
          <p:nvPr userDrawn="1"/>
        </p:nvPicPr>
        <p:blipFill>
          <a:blip r:embed="rId4" cstate="screen">
            <a:alphaModFix amt="50000"/>
          </a:blip>
          <a:srcRect/>
          <a:stretch>
            <a:fillRect/>
          </a:stretch>
        </p:blipFill>
        <p:spPr>
          <a:xfrm>
            <a:off x="0" y="3059096"/>
            <a:ext cx="9192786" cy="2808315"/>
          </a:xfrm>
          <a:prstGeom prst="rect">
            <a:avLst/>
          </a:prstGeom>
        </p:spPr>
      </p:pic>
      <p:sp>
        <p:nvSpPr>
          <p:cNvPr id="9"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screen"/>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screen"/>
          <a:stretch>
            <a:fillRect/>
          </a:stretch>
        </p:blipFill>
        <p:spPr>
          <a:xfrm>
            <a:off x="7606259" y="205061"/>
            <a:ext cx="1095375" cy="457200"/>
          </a:xfrm>
          <a:prstGeom prst="rect">
            <a:avLst/>
          </a:prstGeom>
        </p:spPr>
      </p:pic>
      <p:pic>
        <p:nvPicPr>
          <p:cNvPr id="23" name="Picture 22" descr="Wave.png"/>
          <p:cNvPicPr>
            <a:picLocks noChangeAspect="1"/>
          </p:cNvPicPr>
          <p:nvPr userDrawn="1"/>
        </p:nvPicPr>
        <p:blipFill>
          <a:blip r:embed="rId4" cstate="screen">
            <a:alphaModFix amt="50000"/>
          </a:blip>
          <a:srcRect/>
          <a:stretch>
            <a:fillRect/>
          </a:stretch>
        </p:blipFill>
        <p:spPr>
          <a:xfrm>
            <a:off x="0" y="3059096"/>
            <a:ext cx="9192786" cy="2808315"/>
          </a:xfrm>
          <a:prstGeom prst="rect">
            <a:avLst/>
          </a:prstGeom>
        </p:spPr>
      </p:pic>
      <p:sp>
        <p:nvSpPr>
          <p:cNvPr id="12" name="Picture Placeholder 17"/>
          <p:cNvSpPr>
            <a:spLocks noGrp="1"/>
          </p:cNvSpPr>
          <p:nvPr>
            <p:ph type="pic" sz="quarter" idx="18"/>
          </p:nvPr>
        </p:nvSpPr>
        <p:spPr>
          <a:xfrm>
            <a:off x="3352801" y="2743200"/>
            <a:ext cx="5348834" cy="3200400"/>
          </a:xfrm>
          <a:solidFill>
            <a:srgbClr val="D9D9D9"/>
          </a:solidFill>
          <a:effectLst>
            <a:outerShdw blurRad="101600" dist="101600" dir="2700000">
              <a:schemeClr val="bg1">
                <a:lumMod val="50000"/>
                <a:alpha val="43000"/>
              </a:schemeClr>
            </a:outerShdw>
          </a:effectLst>
        </p:spPr>
        <p:txBody>
          <a:bodyPr/>
          <a:lstStyle/>
          <a:p>
            <a:r>
              <a:rPr lang="en-US"/>
              <a:t>Click icon to add picture</a:t>
            </a:r>
          </a:p>
        </p:txBody>
      </p:sp>
      <p:sp>
        <p:nvSpPr>
          <p:cNvPr id="15" name="Text Placeholder 14"/>
          <p:cNvSpPr>
            <a:spLocks noGrp="1"/>
          </p:cNvSpPr>
          <p:nvPr>
            <p:ph type="body" sz="quarter" idx="19"/>
          </p:nvPr>
        </p:nvSpPr>
        <p:spPr>
          <a:xfrm>
            <a:off x="1325570" y="2743200"/>
            <a:ext cx="1722437" cy="3124200"/>
          </a:xfrm>
        </p:spPr>
        <p:txBody>
          <a:bodyPr/>
          <a:lstStyle>
            <a:lvl1pPr>
              <a:defRPr>
                <a:solidFill>
                  <a:srgbClr val="FFFFFF"/>
                </a:solidFill>
              </a:defRPr>
            </a:lvl1pPr>
          </a:lstStyle>
          <a:p>
            <a:pPr lvl="0"/>
            <a:r>
              <a:rPr lang="en-US"/>
              <a:t>Click to edit Master text styles</a:t>
            </a:r>
          </a:p>
        </p:txBody>
      </p:sp>
      <p:sp>
        <p:nvSpPr>
          <p:cNvPr id="11"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screen"/>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screen"/>
          <a:stretch>
            <a:fillRect/>
          </a:stretch>
        </p:blipFill>
        <p:spPr>
          <a:xfrm>
            <a:off x="7606259" y="205061"/>
            <a:ext cx="1095375" cy="457200"/>
          </a:xfrm>
          <a:prstGeom prst="rect">
            <a:avLst/>
          </a:prstGeom>
        </p:spPr>
      </p:pic>
      <p:pic>
        <p:nvPicPr>
          <p:cNvPr id="22" name="Picture 21" descr="Wave.png"/>
          <p:cNvPicPr>
            <a:picLocks noChangeAspect="1"/>
          </p:cNvPicPr>
          <p:nvPr userDrawn="1"/>
        </p:nvPicPr>
        <p:blipFill>
          <a:blip r:embed="rId4" cstate="screen">
            <a:alphaModFix amt="50000"/>
          </a:blip>
          <a:srcRect/>
          <a:stretch>
            <a:fillRect/>
          </a:stretch>
        </p:blipFill>
        <p:spPr>
          <a:xfrm>
            <a:off x="0" y="3059096"/>
            <a:ext cx="9192786" cy="2808315"/>
          </a:xfrm>
          <a:prstGeom prst="rect">
            <a:avLst/>
          </a:prstGeom>
        </p:spPr>
      </p:pic>
      <p:sp>
        <p:nvSpPr>
          <p:cNvPr id="20" name="Table Placeholder 19"/>
          <p:cNvSpPr>
            <a:spLocks noGrp="1"/>
          </p:cNvSpPr>
          <p:nvPr>
            <p:ph type="tbl" sz="quarter" idx="13"/>
          </p:nvPr>
        </p:nvSpPr>
        <p:spPr>
          <a:xfrm>
            <a:off x="5410200" y="2743200"/>
            <a:ext cx="3276600" cy="3200400"/>
          </a:xfrm>
        </p:spPr>
        <p:txBody>
          <a:bodyPr/>
          <a:lstStyle/>
          <a:p>
            <a:r>
              <a:rPr lang="en-US"/>
              <a:t>Click icon to add table</a:t>
            </a:r>
          </a:p>
        </p:txBody>
      </p:sp>
      <p:sp>
        <p:nvSpPr>
          <p:cNvPr id="10"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005480"/>
                </a:solidFill>
              </a:defRPr>
            </a:lvl1pPr>
          </a:lstStyle>
          <a:p>
            <a:fld id="{EBD38A6C-8E73-D84C-94E3-96488BC508F5}" type="datetimeFigureOut">
              <a:rPr lang="en-US" smtClean="0"/>
              <a:pPr/>
              <a:t>3/22/2017</a:t>
            </a:fld>
            <a:endParaRPr lang="en-US" dirty="0"/>
          </a:p>
        </p:txBody>
      </p:sp>
      <p:sp>
        <p:nvSpPr>
          <p:cNvPr id="3" name="Footer Placeholder 2"/>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4" name="Slide Number Placeholder 3"/>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6" name="Picture 5" descr="Waves.psd"/>
          <p:cNvPicPr>
            <a:picLocks noChangeAspect="1"/>
          </p:cNvPicPr>
          <p:nvPr userDrawn="1"/>
        </p:nvPicPr>
        <p:blipFill>
          <a:blip r:embed="rId2" cstate="screen"/>
          <a:stretch>
            <a:fillRect/>
          </a:stretch>
        </p:blipFill>
        <p:spPr>
          <a:xfrm>
            <a:off x="-3352800" y="-111028"/>
            <a:ext cx="6324600" cy="669829"/>
          </a:xfrm>
          <a:prstGeom prst="rect">
            <a:avLst/>
          </a:prstGeom>
        </p:spPr>
      </p:pic>
      <p:sp>
        <p:nvSpPr>
          <p:cNvPr id="7"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8" name="Picture 10"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19306"/>
            <a:ext cx="5111750" cy="4106863"/>
          </a:xfrm>
          <a:prstGeom prst="rect">
            <a:avLst/>
          </a:prstGeom>
        </p:spPr>
        <p:txBody>
          <a:bodyPr/>
          <a:lstStyle>
            <a:lvl1pPr>
              <a:spcAft>
                <a:spcPts val="600"/>
              </a:spcAft>
              <a:defRPr sz="2400"/>
            </a:lvl1pPr>
            <a:lvl2pPr>
              <a:spcAft>
                <a:spcPts val="600"/>
              </a:spcAft>
              <a:buClr>
                <a:srgbClr val="E46C0A"/>
              </a:buClr>
              <a:buFont typeface="Wingdings" charset="2"/>
              <a:buChar char="§"/>
              <a:defRPr sz="2800"/>
            </a:lvl2pPr>
            <a:lvl3pPr>
              <a:spcAft>
                <a:spcPts val="600"/>
              </a:spcAft>
              <a:defRPr sz="2400"/>
            </a:lvl3pPr>
            <a:lvl4pPr>
              <a:spcAft>
                <a:spcPts val="600"/>
              </a:spcAft>
              <a:buFontTx/>
              <a:buNone/>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hasCustomPrompt="1"/>
          </p:nvPr>
        </p:nvSpPr>
        <p:spPr>
          <a:xfrm>
            <a:off x="457200" y="1155715"/>
            <a:ext cx="8229600" cy="469899"/>
          </a:xfrm>
          <a:prstGeom prst="rect">
            <a:avLst/>
          </a:prstGeo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6" name="Footer Placeholder 5"/>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2" cstate="screen"/>
          <a:stretch>
            <a:fillRect/>
          </a:stretch>
        </p:blipFill>
        <p:spPr>
          <a:xfrm>
            <a:off x="7606259" y="205061"/>
            <a:ext cx="1095375" cy="457200"/>
          </a:xfrm>
          <a:prstGeom prst="rect">
            <a:avLst/>
          </a:prstGeom>
        </p:spPr>
      </p:pic>
      <p:cxnSp>
        <p:nvCxnSpPr>
          <p:cNvPr id="9" name="Straight Connector 8"/>
          <p:cNvCxnSpPr/>
          <p:nvPr userDrawn="1"/>
        </p:nvCxnSpPr>
        <p:spPr>
          <a:xfrm>
            <a:off x="457200" y="1808165"/>
            <a:ext cx="8686800" cy="1588"/>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457202" y="2019306"/>
            <a:ext cx="3008313" cy="4106863"/>
          </a:xfrm>
          <a:solidFill>
            <a:schemeClr val="bg1">
              <a:lumMod val="85000"/>
            </a:schemeClr>
          </a:solidFill>
          <a:ln w="9525" cmpd="sng">
            <a:solidFill>
              <a:srgbClr val="FFFFFF"/>
            </a:solidFill>
          </a:ln>
          <a:effectLst>
            <a:outerShdw blurRad="127000" dist="50800" dir="2700000">
              <a:srgbClr val="74B2C1">
                <a:alpha val="50000"/>
              </a:srgbClr>
            </a:outerShdw>
          </a:effectLst>
        </p:spPr>
        <p:txBody>
          <a:bodyPr/>
          <a:lstStyle/>
          <a:p>
            <a:r>
              <a:rPr lang="en-US"/>
              <a:t>Click icon to add picture</a:t>
            </a:r>
          </a:p>
        </p:txBody>
      </p:sp>
      <p:pic>
        <p:nvPicPr>
          <p:cNvPr id="13" name="Picture 12" descr="Waves.psd"/>
          <p:cNvPicPr>
            <a:picLocks noChangeAspect="1"/>
          </p:cNvPicPr>
          <p:nvPr userDrawn="1"/>
        </p:nvPicPr>
        <p:blipFill>
          <a:blip r:embed="rId3" cstate="screen"/>
          <a:stretch>
            <a:fillRect/>
          </a:stretch>
        </p:blipFill>
        <p:spPr>
          <a:xfrm>
            <a:off x="-3352800" y="-111028"/>
            <a:ext cx="6324600" cy="669829"/>
          </a:xfrm>
          <a:prstGeom prst="rect">
            <a:avLst/>
          </a:prstGeom>
        </p:spPr>
      </p:pic>
      <p:sp>
        <p:nvSpPr>
          <p:cNvPr id="14" name="Title Placeholder 1"/>
          <p:cNvSpPr>
            <a:spLocks noGrp="1"/>
          </p:cNvSpPr>
          <p:nvPr>
            <p:ph type="title"/>
          </p:nvPr>
        </p:nvSpPr>
        <p:spPr>
          <a:xfrm>
            <a:off x="457200" y="558800"/>
            <a:ext cx="8229600" cy="596901"/>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spTree>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4372" y="4800600"/>
            <a:ext cx="5984323" cy="566738"/>
          </a:xfrm>
        </p:spPr>
        <p:txBody>
          <a:bodyPr anchor="b">
            <a:normAutofit/>
          </a:bodyPr>
          <a:lstStyle>
            <a:lvl1pPr algn="l">
              <a:defRPr sz="3600" b="1"/>
            </a:lvl1pPr>
          </a:lstStyle>
          <a:p>
            <a:r>
              <a:rPr lang="en-US"/>
              <a:t>Click to edit Master title style</a:t>
            </a:r>
            <a:endParaRPr lang="en-US" dirty="0"/>
          </a:p>
        </p:txBody>
      </p:sp>
      <p:sp>
        <p:nvSpPr>
          <p:cNvPr id="3" name="Picture Placeholder 2"/>
          <p:cNvSpPr>
            <a:spLocks noGrp="1"/>
          </p:cNvSpPr>
          <p:nvPr>
            <p:ph type="pic" idx="1"/>
          </p:nvPr>
        </p:nvSpPr>
        <p:spPr>
          <a:xfrm>
            <a:off x="0" y="0"/>
            <a:ext cx="9144000" cy="4572000"/>
          </a:xfrm>
          <a:prstGeom prst="rect">
            <a:avLst/>
          </a:prstGeom>
          <a:solidFill>
            <a:schemeClr val="bg1">
              <a:lumMod val="75000"/>
            </a:schemeClr>
          </a:solidFill>
          <a:ln>
            <a:solidFill>
              <a:schemeClr val="bg1"/>
            </a:solidFill>
          </a:ln>
          <a:effectLst>
            <a:outerShdw blurRad="101600" dist="101600" dir="2700000">
              <a:srgbClr val="7F7F7F">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1294372" y="5715000"/>
            <a:ext cx="5984323" cy="381000"/>
          </a:xfrm>
          <a:prstGeom prst="rect">
            <a:avLst/>
          </a:prstGeom>
        </p:spPr>
        <p:txBody>
          <a:bodyPr>
            <a:normAutofit/>
          </a:bodyPr>
          <a:lstStyle>
            <a:lvl1pPr marL="0" indent="0">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6" name="Footer Placeholder 5"/>
          <p:cNvSpPr>
            <a:spLocks noGrp="1"/>
          </p:cNvSpPr>
          <p:nvPr>
            <p:ph type="ftr" sz="quarter" idx="11"/>
          </p:nvPr>
        </p:nvSpPr>
        <p:spPr/>
        <p:txBody>
          <a:bodyPr/>
          <a:lstStyle>
            <a:lvl1pPr>
              <a:defRPr>
                <a:solidFill>
                  <a:srgbClr val="00335C"/>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a:p>
        </p:txBody>
      </p:sp>
      <p:cxnSp>
        <p:nvCxnSpPr>
          <p:cNvPr id="8" name="Straight Connector 7"/>
          <p:cNvCxnSpPr/>
          <p:nvPr userDrawn="1"/>
        </p:nvCxnSpPr>
        <p:spPr>
          <a:xfrm>
            <a:off x="1308100" y="5561012"/>
            <a:ext cx="7835900" cy="1588"/>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blank">
  <p:cSld name="5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4C3C94E-8B50-4C67-A5A0-AF50F932980B}"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 name="Picture 13" descr="Wave.png"/>
          <p:cNvPicPr>
            <a:picLocks noChangeAspect="1"/>
          </p:cNvPicPr>
          <p:nvPr userDrawn="1"/>
        </p:nvPicPr>
        <p:blipFill>
          <a:blip r:embed="rId2" cstate="screen"/>
          <a:srcRect/>
          <a:stretch>
            <a:fillRect/>
          </a:stretch>
        </p:blipFill>
        <p:spPr>
          <a:xfrm>
            <a:off x="1" y="3059085"/>
            <a:ext cx="5612162" cy="1714466"/>
          </a:xfrm>
          <a:prstGeom prst="rect">
            <a:avLst/>
          </a:prstGeom>
        </p:spPr>
      </p:pic>
      <p:pic>
        <p:nvPicPr>
          <p:cNvPr id="9" name="Picture 8" descr="NEW SoPA_Backgrounds +logo bar.jpg"/>
          <p:cNvPicPr>
            <a:picLocks noChangeAspect="1"/>
          </p:cNvPicPr>
          <p:nvPr userDrawn="1"/>
        </p:nvPicPr>
        <p:blipFill>
          <a:blip r:embed="rId3" cstate="screen">
            <a:alphaModFix/>
          </a:blip>
          <a:srcRect t="73704"/>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EBD38A6C-8E73-D84C-94E3-96488BC508F5}" type="datetimeFigureOut">
              <a:rPr lang="en-US" smtClean="0">
                <a:solidFill>
                  <a:prstClr val="white"/>
                </a:solidFill>
              </a:rPr>
              <a:pPr/>
              <a:t>3/22/2017</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solidFill>
                  <a:prstClr val="white"/>
                </a:solidFill>
              </a:rPr>
              <a:t>CONFIDENTIAL 2011 Georgia Ports Authority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380406-A2CA-2140-9208-FBF9E1D8579A}" type="slidenum">
              <a:rPr lang="en-US" smtClean="0">
                <a:solidFill>
                  <a:prstClr val="white"/>
                </a:solidFill>
              </a:rPr>
              <a:pPr/>
              <a:t>‹#›</a:t>
            </a:fld>
            <a:endParaRPr lang="en-US">
              <a:solidFill>
                <a:prstClr val="white"/>
              </a:solidFill>
            </a:endParaRPr>
          </a:p>
        </p:txBody>
      </p:sp>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15" name="Text Placeholder 14"/>
          <p:cNvSpPr>
            <a:spLocks noGrp="1"/>
          </p:cNvSpPr>
          <p:nvPr>
            <p:ph type="body" sz="quarter" idx="14"/>
          </p:nvPr>
        </p:nvSpPr>
        <p:spPr>
          <a:xfrm>
            <a:off x="4953001" y="3059088"/>
            <a:ext cx="3759200" cy="1070001"/>
          </a:xfrm>
        </p:spPr>
        <p:txBody>
          <a:bodyPr>
            <a:normAutofit/>
          </a:bodyPr>
          <a:lstStyle>
            <a:lvl1pPr>
              <a:lnSpc>
                <a:spcPts val="1400"/>
              </a:lnSpc>
              <a:spcBef>
                <a:spcPts val="0"/>
              </a:spcBef>
              <a:defRPr sz="1400" b="0">
                <a:solidFill>
                  <a:srgbClr val="005480"/>
                </a:solidFill>
              </a:defRPr>
            </a:lvl1pPr>
          </a:lstStyle>
          <a:p>
            <a:pPr lvl="0"/>
            <a:r>
              <a:rPr lang="en-US"/>
              <a:t>Click to edit Master text styles</a:t>
            </a:r>
          </a:p>
        </p:txBody>
      </p:sp>
      <p:sp>
        <p:nvSpPr>
          <p:cNvPr id="16" name="Content Placeholder 11"/>
          <p:cNvSpPr txBox="1">
            <a:spLocks/>
          </p:cNvSpPr>
          <p:nvPr userDrawn="1"/>
        </p:nvSpPr>
        <p:spPr>
          <a:xfrm>
            <a:off x="1308101" y="1905014"/>
            <a:ext cx="7164387" cy="1103285"/>
          </a:xfrm>
          <a:prstGeom prst="rect">
            <a:avLst/>
          </a:prstGeom>
          <a:ln>
            <a:noFill/>
          </a:ln>
        </p:spPr>
        <p:txBody>
          <a:bodyPr vert="horz" lIns="0" tIns="0" rIns="0" bIns="0" rtlCol="0">
            <a:normAutofit/>
          </a:bodyPr>
          <a:lstStyle/>
          <a:p>
            <a:pPr fontAlgn="base">
              <a:spcBef>
                <a:spcPct val="20000"/>
              </a:spcBef>
              <a:spcAft>
                <a:spcPct val="0"/>
              </a:spcAft>
              <a:buFont typeface="Arial"/>
              <a:buNone/>
              <a:defRPr/>
            </a:pPr>
            <a:endParaRPr lang="en-US" sz="2400" b="1" dirty="0">
              <a:solidFill>
                <a:srgbClr val="E46C0A"/>
              </a:solidFill>
              <a:latin typeface="Arial" charset="0"/>
              <a:cs typeface="Arial"/>
            </a:endParaRPr>
          </a:p>
        </p:txBody>
      </p:sp>
      <p:sp>
        <p:nvSpPr>
          <p:cNvPr id="13" name="Text Placeholder 14"/>
          <p:cNvSpPr>
            <a:spLocks noGrp="1"/>
          </p:cNvSpPr>
          <p:nvPr>
            <p:ph type="body" sz="quarter" idx="13" hasCustomPrompt="1"/>
          </p:nvPr>
        </p:nvSpPr>
        <p:spPr>
          <a:xfrm>
            <a:off x="1319765" y="1926168"/>
            <a:ext cx="7392435" cy="1132918"/>
          </a:xfrm>
        </p:spPr>
        <p:txBody>
          <a:bodyPr/>
          <a:lstStyle/>
          <a:p>
            <a:pPr lvl="0"/>
            <a:r>
              <a:rPr lang="en-US" dirty="0"/>
              <a:t>CLICK TO EDIT MASTER TEXT STYLES</a:t>
            </a:r>
          </a:p>
        </p:txBody>
      </p:sp>
      <p:sp>
        <p:nvSpPr>
          <p:cNvPr id="1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20" name="Straight Connector 1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3" name="Picture 22" descr="Wave.png"/>
          <p:cNvPicPr>
            <a:picLocks noChangeAspect="1"/>
          </p:cNvPicPr>
          <p:nvPr userDrawn="1"/>
        </p:nvPicPr>
        <p:blipFill>
          <a:blip r:embed="rId2" cstate="screen"/>
          <a:srcRect/>
          <a:stretch>
            <a:fillRect/>
          </a:stretch>
        </p:blipFill>
        <p:spPr>
          <a:xfrm>
            <a:off x="0" y="3059085"/>
            <a:ext cx="9144000" cy="1714466"/>
          </a:xfrm>
          <a:prstGeom prst="rect">
            <a:avLst/>
          </a:prstGeom>
        </p:spPr>
      </p:pic>
      <p:sp>
        <p:nvSpPr>
          <p:cNvPr id="22" name="Picture Placeholder 17"/>
          <p:cNvSpPr>
            <a:spLocks noGrp="1"/>
          </p:cNvSpPr>
          <p:nvPr>
            <p:ph type="pic" sz="quarter" idx="16"/>
          </p:nvPr>
        </p:nvSpPr>
        <p:spPr>
          <a:xfrm>
            <a:off x="5664201" y="1917713"/>
            <a:ext cx="3037434" cy="2855851"/>
          </a:xfrm>
          <a:solidFill>
            <a:schemeClr val="bg1">
              <a:lumMod val="85000"/>
            </a:schemeClr>
          </a:solidFill>
          <a:effectLst>
            <a:outerShdw blurRad="101600" dist="101600" dir="2700000">
              <a:srgbClr val="000000">
                <a:alpha val="50000"/>
              </a:srgbClr>
            </a:outerShdw>
          </a:effectLst>
        </p:spPr>
        <p:txBody>
          <a:bodyPr/>
          <a:lstStyle>
            <a:lvl1pPr algn="ctr">
              <a:defRPr/>
            </a:lvl1pPr>
          </a:lstStyle>
          <a:p>
            <a:r>
              <a:rPr lang="en-US"/>
              <a:t>Click icon to add picture</a:t>
            </a:r>
            <a:endParaRPr lang="en-US" dirty="0"/>
          </a:p>
        </p:txBody>
      </p:sp>
      <p:pic>
        <p:nvPicPr>
          <p:cNvPr id="9" name="Picture 8" descr="NEW SoPA_Backgrounds +logo bar.jpg"/>
          <p:cNvPicPr>
            <a:picLocks noChangeAspect="1"/>
          </p:cNvPicPr>
          <p:nvPr userDrawn="1"/>
        </p:nvPicPr>
        <p:blipFill>
          <a:blip r:embed="rId3" cstate="screen">
            <a:alphaModFix/>
          </a:blip>
          <a:srcRect t="73704"/>
          <a:stretch>
            <a:fillRect/>
          </a:stretch>
        </p:blipFill>
        <p:spPr>
          <a:xfrm>
            <a:off x="0" y="5054600"/>
            <a:ext cx="9144000" cy="1803400"/>
          </a:xfrm>
          <a:prstGeom prst="rect">
            <a:avLst/>
          </a:prstGeom>
        </p:spPr>
      </p:pic>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14" name="Date Placeholder 1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15" name="Slide Number Placeholder 14"/>
          <p:cNvSpPr>
            <a:spLocks noGrp="1"/>
          </p:cNvSpPr>
          <p:nvPr>
            <p:ph type="sldNum" sz="quarter" idx="11"/>
          </p:nvPr>
        </p:nvSpPr>
        <p:spPr/>
        <p:txBody>
          <a:bodyPr/>
          <a:lstStyle>
            <a:lvl1pPr>
              <a:defRPr>
                <a:solidFill>
                  <a:srgbClr val="FFFFFF"/>
                </a:solidFill>
              </a:defRPr>
            </a:lvl1pPr>
          </a:lstStyle>
          <a:p>
            <a:fld id="{69380406-A2CA-2140-9208-FBF9E1D8579A}" type="slidenum">
              <a:rPr lang="en-US" smtClean="0"/>
              <a:pPr/>
              <a:t>‹#›</a:t>
            </a:fld>
            <a:endParaRPr lang="en-US" dirty="0"/>
          </a:p>
        </p:txBody>
      </p:sp>
      <p:sp>
        <p:nvSpPr>
          <p:cNvPr id="16" name="Footer Placeholder 15"/>
          <p:cNvSpPr>
            <a:spLocks noGrp="1"/>
          </p:cNvSpPr>
          <p:nvPr>
            <p:ph type="ftr" sz="quarter" idx="12"/>
          </p:nvPr>
        </p:nvSpPr>
        <p:spPr/>
        <p:txBody>
          <a:bodyPr/>
          <a:lstStyle>
            <a:lvl1pPr>
              <a:defRPr>
                <a:solidFill>
                  <a:schemeClr val="bg1"/>
                </a:solidFill>
              </a:defRPr>
            </a:lvl1pPr>
          </a:lstStyle>
          <a:p>
            <a:r>
              <a:rPr lang="en-US" dirty="0">
                <a:solidFill>
                  <a:prstClr val="white"/>
                </a:solidFill>
              </a:rPr>
              <a:t>CONFIDENTIAL 2011 Georgia Ports Authority</a:t>
            </a:r>
          </a:p>
        </p:txBody>
      </p:sp>
      <p:sp>
        <p:nvSpPr>
          <p:cNvPr id="11" name="Text Placeholder 14"/>
          <p:cNvSpPr>
            <a:spLocks noGrp="1"/>
          </p:cNvSpPr>
          <p:nvPr>
            <p:ph type="body" sz="quarter" idx="13" hasCustomPrompt="1"/>
          </p:nvPr>
        </p:nvSpPr>
        <p:spPr>
          <a:xfrm>
            <a:off x="1319767" y="1926181"/>
            <a:ext cx="4166634" cy="969433"/>
          </a:xfrm>
        </p:spPr>
        <p:txBody>
          <a:bodyPr/>
          <a:lstStyle/>
          <a:p>
            <a:pPr lvl="0"/>
            <a:r>
              <a:rPr lang="en-US" dirty="0"/>
              <a:t>CLICK TO EDIT MASTER TEXT STYLES</a:t>
            </a:r>
          </a:p>
        </p:txBody>
      </p:sp>
      <p:sp>
        <p:nvSpPr>
          <p:cNvPr id="13"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8" name="Straight Connector 17"/>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4" name="Picture 6" descr="Breaker Page.png"/>
          <p:cNvPicPr>
            <a:picLocks noChangeAspect="1"/>
          </p:cNvPicPr>
          <p:nvPr userDrawn="1"/>
        </p:nvPicPr>
        <p:blipFill>
          <a:blip r:embed="rId2" cstate="screen"/>
          <a:srcRect/>
          <a:stretch>
            <a:fillRect/>
          </a:stretch>
        </p:blipFill>
        <p:spPr bwMode="auto">
          <a:xfrm>
            <a:off x="-12696" y="-12700"/>
            <a:ext cx="9236075" cy="6926263"/>
          </a:xfrm>
          <a:prstGeom prst="rect">
            <a:avLst/>
          </a:prstGeom>
          <a:noFill/>
          <a:ln w="9525">
            <a:noFill/>
            <a:miter lim="800000"/>
            <a:headEnd/>
            <a:tailEnd/>
          </a:ln>
        </p:spPr>
      </p:pic>
      <p:pic>
        <p:nvPicPr>
          <p:cNvPr id="5" name="Picture 7"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pic>
        <p:nvPicPr>
          <p:cNvPr id="6" name="Picture 21" descr="Wave.png"/>
          <p:cNvPicPr>
            <a:picLocks noChangeAspect="1"/>
          </p:cNvPicPr>
          <p:nvPr userDrawn="1"/>
        </p:nvPicPr>
        <p:blipFill>
          <a:blip r:embed="rId4" cstate="screen"/>
          <a:srcRect/>
          <a:stretch>
            <a:fillRect/>
          </a:stretch>
        </p:blipFill>
        <p:spPr bwMode="auto">
          <a:xfrm>
            <a:off x="6" y="3059127"/>
            <a:ext cx="9193213" cy="2808287"/>
          </a:xfrm>
          <a:prstGeom prst="rect">
            <a:avLst/>
          </a:prstGeom>
          <a:noFill/>
          <a:ln w="9525">
            <a:noFill/>
            <a:miter lim="800000"/>
            <a:headEnd/>
            <a:tailEnd/>
          </a:ln>
        </p:spPr>
      </p:pic>
      <p:sp>
        <p:nvSpPr>
          <p:cNvPr id="20" name="Table Placeholder 19"/>
          <p:cNvSpPr>
            <a:spLocks noGrp="1"/>
          </p:cNvSpPr>
          <p:nvPr>
            <p:ph type="tbl" sz="quarter" idx="13"/>
          </p:nvPr>
        </p:nvSpPr>
        <p:spPr>
          <a:xfrm>
            <a:off x="5410200" y="2743200"/>
            <a:ext cx="3276600" cy="3200400"/>
          </a:xfrm>
        </p:spPr>
        <p:txBody>
          <a:bodyPr rtlCol="0">
            <a:normAutofit/>
          </a:bodyPr>
          <a:lstStyle/>
          <a:p>
            <a:pPr lvl="0"/>
            <a:r>
              <a:rPr lang="en-US" noProof="0"/>
              <a:t>Click icon to add table</a:t>
            </a:r>
          </a:p>
        </p:txBody>
      </p:sp>
      <p:sp>
        <p:nvSpPr>
          <p:cNvPr id="10" name="Title 1"/>
          <p:cNvSpPr>
            <a:spLocks noGrp="1"/>
          </p:cNvSpPr>
          <p:nvPr>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
        <p:nvSpPr>
          <p:cNvPr id="7" name="Date Placeholder 2"/>
          <p:cNvSpPr>
            <a:spLocks noGrp="1"/>
          </p:cNvSpPr>
          <p:nvPr>
            <p:ph type="dt" sz="half" idx="14"/>
          </p:nvPr>
        </p:nvSpPr>
        <p:spPr/>
        <p:txBody>
          <a:bodyPr/>
          <a:lstStyle>
            <a:lvl1pPr>
              <a:defRPr>
                <a:solidFill>
                  <a:srgbClr val="FFFFFF"/>
                </a:solidFill>
              </a:defRPr>
            </a:lvl1pPr>
          </a:lstStyle>
          <a:p>
            <a:pPr>
              <a:defRPr/>
            </a:pPr>
            <a:fld id="{03A5E7E2-E06C-45B0-9B67-55A28AAFA4ED}" type="datetimeFigureOut">
              <a:rPr lang="en-US"/>
              <a:pPr>
                <a:defRPr/>
              </a:pPr>
              <a:t>3/22/2017</a:t>
            </a:fld>
            <a:endParaRPr lang="en-US" dirty="0"/>
          </a:p>
        </p:txBody>
      </p:sp>
      <p:sp>
        <p:nvSpPr>
          <p:cNvPr id="8" name="Footer Placeholder 3"/>
          <p:cNvSpPr>
            <a:spLocks noGrp="1"/>
          </p:cNvSpPr>
          <p:nvPr>
            <p:ph type="ftr" sz="quarter" idx="15"/>
          </p:nvPr>
        </p:nvSpPr>
        <p:spPr/>
        <p:txBody>
          <a:bodyPr/>
          <a:lstStyle>
            <a:lvl1pPr>
              <a:defRPr>
                <a:solidFill>
                  <a:srgbClr val="FFFFFF"/>
                </a:solidFill>
              </a:defRPr>
            </a:lvl1pPr>
          </a:lstStyle>
          <a:p>
            <a:pPr>
              <a:defRPr/>
            </a:pPr>
            <a:r>
              <a:rPr lang="en-US"/>
              <a:t>CONFIDENTIAL 2011 Georgia Ports Authority</a:t>
            </a:r>
          </a:p>
        </p:txBody>
      </p:sp>
      <p:sp>
        <p:nvSpPr>
          <p:cNvPr id="9" name="Slide Number Placeholder 4"/>
          <p:cNvSpPr>
            <a:spLocks noGrp="1"/>
          </p:cNvSpPr>
          <p:nvPr>
            <p:ph type="sldNum" sz="quarter" idx="16"/>
          </p:nvPr>
        </p:nvSpPr>
        <p:spPr/>
        <p:txBody>
          <a:bodyPr/>
          <a:lstStyle>
            <a:lvl1pPr>
              <a:defRPr>
                <a:solidFill>
                  <a:srgbClr val="FFFFFF"/>
                </a:solidFill>
              </a:defRPr>
            </a:lvl1pPr>
          </a:lstStyle>
          <a:p>
            <a:pPr>
              <a:defRPr/>
            </a:pPr>
            <a:fld id="{FF69234B-E62D-40EB-9C0F-89D9CE2A63A7}" type="slidenum">
              <a:rPr lang="en-US"/>
              <a:pPr>
                <a:defRPr/>
              </a:pPr>
              <a:t>‹#›</a:t>
            </a:fld>
            <a:endParaRPr lang="en-US" dirty="0"/>
          </a:p>
        </p:txBody>
      </p:sp>
    </p:spTree>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005480"/>
                </a:solidFill>
              </a:defRPr>
            </a:lvl1pPr>
          </a:lstStyle>
          <a:p>
            <a:fld id="{EBD38A6C-8E73-D84C-94E3-96488BC508F5}" type="datetimeFigureOut">
              <a:rPr lang="en-US" smtClean="0"/>
              <a:pPr/>
              <a:t>3/22/2017</a:t>
            </a:fld>
            <a:endParaRPr lang="en-US" dirty="0"/>
          </a:p>
        </p:txBody>
      </p:sp>
      <p:sp>
        <p:nvSpPr>
          <p:cNvPr id="3" name="Footer Placeholder 2"/>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4" name="Slide Number Placeholder 3"/>
          <p:cNvSpPr>
            <a:spLocks noGrp="1"/>
          </p:cNvSpPr>
          <p:nvPr>
            <p:ph type="sldNum" sz="quarter" idx="12"/>
          </p:nvPr>
        </p:nvSpPr>
        <p:spPr/>
        <p:txBody>
          <a:bodyPr/>
          <a:lstStyle>
            <a:lvl1pPr>
              <a:defRPr>
                <a:solidFill>
                  <a:srgbClr val="005480"/>
                </a:solidFill>
              </a:defRPr>
            </a:lvl1pPr>
          </a:lstStyle>
          <a:p>
            <a:fld id="{69380406-A2CA-2140-9208-FBF9E1D8579A}" type="slidenum">
              <a:rPr lang="en-US" smtClean="0"/>
              <a:pPr/>
              <a:t>‹#›</a:t>
            </a:fld>
            <a:endParaRPr lang="en-US" dirty="0"/>
          </a:p>
        </p:txBody>
      </p:sp>
      <p:pic>
        <p:nvPicPr>
          <p:cNvPr id="5" name="Picture 4" descr="Bottom Bar.png"/>
          <p:cNvPicPr>
            <a:picLocks noChangeAspect="1"/>
          </p:cNvPicPr>
          <p:nvPr userDrawn="1"/>
        </p:nvPicPr>
        <p:blipFill>
          <a:blip r:embed="rId2" cstate="screen"/>
          <a:stretch>
            <a:fillRect/>
          </a:stretch>
        </p:blipFill>
        <p:spPr>
          <a:xfrm>
            <a:off x="0" y="6642100"/>
            <a:ext cx="9144000" cy="228600"/>
          </a:xfrm>
          <a:prstGeom prst="rect">
            <a:avLst/>
          </a:prstGeom>
        </p:spPr>
      </p:pic>
      <p:sp>
        <p:nvSpPr>
          <p:cNvPr id="15" name="Text Placeholder 14"/>
          <p:cNvSpPr>
            <a:spLocks noGrp="1"/>
          </p:cNvSpPr>
          <p:nvPr>
            <p:ph type="body" sz="quarter" idx="13" hasCustomPrompt="1"/>
          </p:nvPr>
        </p:nvSpPr>
        <p:spPr>
          <a:xfrm>
            <a:off x="1319772" y="1930400"/>
            <a:ext cx="7367035" cy="42956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9" name="Picture 8" descr="Waves.psd"/>
          <p:cNvPicPr>
            <a:picLocks noChangeAspect="1"/>
          </p:cNvPicPr>
          <p:nvPr userDrawn="1"/>
        </p:nvPicPr>
        <p:blipFill>
          <a:blip r:embed="rId3" cstate="screen"/>
          <a:stretch>
            <a:fillRect/>
          </a:stretch>
        </p:blipFill>
        <p:spPr>
          <a:xfrm>
            <a:off x="-3352800" y="-111028"/>
            <a:ext cx="6324600" cy="669829"/>
          </a:xfrm>
          <a:prstGeom prst="rect">
            <a:avLst/>
          </a:prstGeom>
        </p:spPr>
      </p:pic>
      <p:cxnSp>
        <p:nvCxnSpPr>
          <p:cNvPr id="10" name="Straight Connector 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pic>
        <p:nvPicPr>
          <p:cNvPr id="5" name="Picture 4" descr="Bottom Bar.png"/>
          <p:cNvPicPr>
            <a:picLocks noChangeAspect="1"/>
          </p:cNvPicPr>
          <p:nvPr userDrawn="1"/>
        </p:nvPicPr>
        <p:blipFill>
          <a:blip r:embed="rId2" cstate="screen"/>
          <a:stretch>
            <a:fillRect/>
          </a:stretch>
        </p:blipFill>
        <p:spPr>
          <a:xfrm>
            <a:off x="0" y="6642100"/>
            <a:ext cx="9144000" cy="228600"/>
          </a:xfrm>
          <a:prstGeom prst="rect">
            <a:avLst/>
          </a:prstGeom>
        </p:spPr>
      </p:pic>
      <p:pic>
        <p:nvPicPr>
          <p:cNvPr id="11" name="Picture 14" descr="PPT Map 1"/>
          <p:cNvPicPr preferRelativeResize="0">
            <a:picLocks noChangeAspect="1" noChangeArrowheads="1"/>
          </p:cNvPicPr>
          <p:nvPr userDrawn="1"/>
        </p:nvPicPr>
        <p:blipFill rotWithShape="1">
          <a:blip r:embed="rId3" cstate="screen"/>
          <a:srcRect/>
          <a:stretch/>
        </p:blipFill>
        <p:spPr bwMode="auto">
          <a:xfrm>
            <a:off x="0" y="1258888"/>
            <a:ext cx="9144000" cy="5383212"/>
          </a:xfrm>
          <a:prstGeom prst="rect">
            <a:avLst/>
          </a:prstGeom>
          <a:noFill/>
          <a:ln w="9525">
            <a:noFill/>
            <a:miter lim="800000"/>
            <a:headEnd/>
            <a:tailEnd/>
          </a:ln>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6_Blank">
    <p:spTree>
      <p:nvGrpSpPr>
        <p:cNvPr id="1" name=""/>
        <p:cNvGrpSpPr/>
        <p:nvPr/>
      </p:nvGrpSpPr>
      <p:grpSpPr>
        <a:xfrm>
          <a:off x="0" y="0"/>
          <a:ext cx="0" cy="0"/>
          <a:chOff x="0" y="0"/>
          <a:chExt cx="0" cy="0"/>
        </a:xfrm>
      </p:grpSpPr>
      <p:pic>
        <p:nvPicPr>
          <p:cNvPr id="7" name="Picture 12" descr="PPT Map 3"/>
          <p:cNvPicPr preferRelativeResize="0">
            <a:picLocks noChangeAspect="1" noChangeArrowheads="1"/>
          </p:cNvPicPr>
          <p:nvPr userDrawn="1"/>
        </p:nvPicPr>
        <p:blipFill rotWithShape="1">
          <a:blip r:embed="rId2" cstate="screen"/>
          <a:srcRect/>
          <a:stretch/>
        </p:blipFill>
        <p:spPr bwMode="auto">
          <a:xfrm>
            <a:off x="0" y="1268415"/>
            <a:ext cx="9144000" cy="5360987"/>
          </a:xfrm>
          <a:prstGeom prst="rect">
            <a:avLst/>
          </a:prstGeom>
          <a:noFill/>
          <a:ln w="9525">
            <a:noFill/>
            <a:miter lim="800000"/>
            <a:headEnd/>
            <a:tailEnd/>
          </a:ln>
        </p:spPr>
      </p:pic>
      <p:pic>
        <p:nvPicPr>
          <p:cNvPr id="5" name="Picture 4" descr="Bottom Bar.png"/>
          <p:cNvPicPr>
            <a:picLocks noChangeAspect="1"/>
          </p:cNvPicPr>
          <p:nvPr userDrawn="1"/>
        </p:nvPicPr>
        <p:blipFill>
          <a:blip r:embed="rId3" cstate="screen"/>
          <a:stretch>
            <a:fillRect/>
          </a:stretch>
        </p:blipFill>
        <p:spPr>
          <a:xfrm>
            <a:off x="0" y="6642100"/>
            <a:ext cx="9144000" cy="228600"/>
          </a:xfrm>
          <a:prstGeom prst="rect">
            <a:avLst/>
          </a:prstGeom>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7_Blank">
    <p:spTree>
      <p:nvGrpSpPr>
        <p:cNvPr id="1" name=""/>
        <p:cNvGrpSpPr/>
        <p:nvPr/>
      </p:nvGrpSpPr>
      <p:grpSpPr>
        <a:xfrm>
          <a:off x="0" y="0"/>
          <a:ext cx="0" cy="0"/>
          <a:chOff x="0" y="0"/>
          <a:chExt cx="0" cy="0"/>
        </a:xfrm>
      </p:grpSpPr>
      <p:pic>
        <p:nvPicPr>
          <p:cNvPr id="8" name="Picture 12" descr="PPT Map 2"/>
          <p:cNvPicPr preferRelativeResize="0">
            <a:picLocks noChangeAspect="1" noChangeArrowheads="1"/>
          </p:cNvPicPr>
          <p:nvPr userDrawn="1"/>
        </p:nvPicPr>
        <p:blipFill rotWithShape="1">
          <a:blip r:embed="rId2" cstate="screen"/>
          <a:srcRect/>
          <a:stretch/>
        </p:blipFill>
        <p:spPr bwMode="auto">
          <a:xfrm>
            <a:off x="0" y="1262063"/>
            <a:ext cx="9144000" cy="5380038"/>
          </a:xfrm>
          <a:prstGeom prst="rect">
            <a:avLst/>
          </a:prstGeom>
          <a:noFill/>
          <a:ln w="9525">
            <a:noFill/>
            <a:miter lim="800000"/>
            <a:headEnd/>
            <a:tailEnd/>
          </a:ln>
        </p:spPr>
      </p:pic>
      <p:pic>
        <p:nvPicPr>
          <p:cNvPr id="5" name="Picture 4" descr="Bottom Bar.png"/>
          <p:cNvPicPr>
            <a:picLocks noChangeAspect="1"/>
          </p:cNvPicPr>
          <p:nvPr userDrawn="1"/>
        </p:nvPicPr>
        <p:blipFill>
          <a:blip r:embed="rId3" cstate="screen"/>
          <a:stretch>
            <a:fillRect/>
          </a:stretch>
        </p:blipFill>
        <p:spPr>
          <a:xfrm>
            <a:off x="0" y="6642100"/>
            <a:ext cx="9144000" cy="228600"/>
          </a:xfrm>
          <a:prstGeom prst="rect">
            <a:avLst/>
          </a:prstGeom>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pic>
        <p:nvPicPr>
          <p:cNvPr id="5" name="Picture 4" descr="Bottom Bar.png"/>
          <p:cNvPicPr>
            <a:picLocks noChangeAspect="1"/>
          </p:cNvPicPr>
          <p:nvPr userDrawn="1"/>
        </p:nvPicPr>
        <p:blipFill>
          <a:blip r:embed="rId2" cstate="screen"/>
          <a:stretch>
            <a:fillRect/>
          </a:stretch>
        </p:blipFill>
        <p:spPr>
          <a:xfrm>
            <a:off x="0" y="6642100"/>
            <a:ext cx="9144000" cy="228600"/>
          </a:xfrm>
          <a:prstGeom prst="rect">
            <a:avLst/>
          </a:prstGeom>
        </p:spPr>
      </p:pic>
      <p:sp>
        <p:nvSpPr>
          <p:cNvPr id="15" name="Text Placeholder 14"/>
          <p:cNvSpPr>
            <a:spLocks noGrp="1"/>
          </p:cNvSpPr>
          <p:nvPr>
            <p:ph type="body" sz="quarter" idx="13" hasCustomPrompt="1"/>
          </p:nvPr>
        </p:nvSpPr>
        <p:spPr>
          <a:xfrm>
            <a:off x="1319772" y="1930400"/>
            <a:ext cx="7367035" cy="401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9" name="Picture 8" descr="Waves.psd"/>
          <p:cNvPicPr>
            <a:picLocks noChangeAspect="1"/>
          </p:cNvPicPr>
          <p:nvPr userDrawn="1"/>
        </p:nvPicPr>
        <p:blipFill>
          <a:blip r:embed="rId3" cstate="screen"/>
          <a:stretch>
            <a:fillRect/>
          </a:stretch>
        </p:blipFill>
        <p:spPr>
          <a:xfrm>
            <a:off x="-3352800" y="6096014"/>
            <a:ext cx="6324600" cy="669829"/>
          </a:xfrm>
          <a:prstGeom prst="rect">
            <a:avLst/>
          </a:prstGeom>
        </p:spPr>
      </p:pic>
      <p:cxnSp>
        <p:nvCxnSpPr>
          <p:cNvPr id="10" name="Straight Connector 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1" name="Picture 10" descr="gpa rgb.eps"/>
          <p:cNvPicPr>
            <a:picLocks noChangeAspect="1"/>
          </p:cNvPicPr>
          <p:nvPr userDrawn="1"/>
        </p:nvPicPr>
        <p:blipFill>
          <a:blip r:embed="rId4" cstate="screen"/>
          <a:stretch>
            <a:fillRect/>
          </a:stretch>
        </p:blipFill>
        <p:spPr>
          <a:xfrm>
            <a:off x="7606259" y="6096000"/>
            <a:ext cx="1095375" cy="457200"/>
          </a:xfrm>
          <a:prstGeom prst="rect">
            <a:avLst/>
          </a:prstGeom>
        </p:spPr>
      </p:pic>
    </p:spTree>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9144000" cy="6642100"/>
          </a:xfrm>
          <a:solidFill>
            <a:schemeClr val="bg1">
              <a:lumMod val="85000"/>
            </a:schemeClr>
          </a:solidFill>
        </p:spPr>
        <p:txBody>
          <a:bodyPr/>
          <a:lstStyle/>
          <a:p>
            <a:r>
              <a:rPr lang="en-US" dirty="0"/>
              <a:t>Add Maps or other full page graphics</a:t>
            </a:r>
          </a:p>
        </p:txBody>
      </p:sp>
      <p:sp>
        <p:nvSpPr>
          <p:cNvPr id="4" name="Date Placeholder 3"/>
          <p:cNvSpPr>
            <a:spLocks noGrp="1"/>
          </p:cNvSpPr>
          <p:nvPr>
            <p:ph type="dt" sz="half" idx="11"/>
          </p:nvPr>
        </p:nvSpPr>
        <p:spPr/>
        <p:txBody>
          <a:bodyPr/>
          <a:lstStyle/>
          <a:p>
            <a:fld id="{EBD38A6C-8E73-D84C-94E3-96488BC508F5}" type="datetimeFigureOut">
              <a:rPr lang="en-US" smtClean="0"/>
              <a:pPr/>
              <a:t>3/22/2017</a:t>
            </a:fld>
            <a:endParaRPr lang="en-US" dirty="0"/>
          </a:p>
        </p:txBody>
      </p:sp>
      <p:sp>
        <p:nvSpPr>
          <p:cNvPr id="6" name="Slide Number Placeholder 5"/>
          <p:cNvSpPr>
            <a:spLocks noGrp="1"/>
          </p:cNvSpPr>
          <p:nvPr>
            <p:ph type="sldNum" sz="quarter" idx="12"/>
          </p:nvPr>
        </p:nvSpPr>
        <p:spPr/>
        <p:txBody>
          <a:bodyPr/>
          <a:lstStyle/>
          <a:p>
            <a:r>
              <a:rPr lang="en-US"/>
              <a:t>1</a:t>
            </a:r>
            <a:endParaRPr lang="en-US" dirty="0"/>
          </a:p>
        </p:txBody>
      </p:sp>
      <p:sp>
        <p:nvSpPr>
          <p:cNvPr id="7" name="Footer Placeholder 6"/>
          <p:cNvSpPr>
            <a:spLocks noGrp="1"/>
          </p:cNvSpPr>
          <p:nvPr>
            <p:ph type="ftr" sz="quarter" idx="13"/>
          </p:nvPr>
        </p:nvSpPr>
        <p:spPr/>
        <p:txBody>
          <a:bodyPr/>
          <a:lstStyle/>
          <a:p>
            <a:r>
              <a:rPr lang="en-US"/>
              <a:t>CONFIDENTIAL 2011 Georgia Ports Authority</a:t>
            </a:r>
            <a:endParaRPr lang="en-US" dirty="0"/>
          </a:p>
        </p:txBody>
      </p:sp>
    </p:spTree>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9" name="Picture 18" descr="Wave.png"/>
          <p:cNvPicPr>
            <a:picLocks noChangeAspect="1"/>
          </p:cNvPicPr>
          <p:nvPr userDrawn="1"/>
        </p:nvPicPr>
        <p:blipFill>
          <a:blip r:embed="rId2" cstate="screen"/>
          <a:srcRect/>
          <a:stretch>
            <a:fillRect/>
          </a:stretch>
        </p:blipFill>
        <p:spPr>
          <a:xfrm>
            <a:off x="0" y="3059085"/>
            <a:ext cx="9144000" cy="1714466"/>
          </a:xfrm>
          <a:prstGeom prst="rect">
            <a:avLst/>
          </a:prstGeom>
        </p:spPr>
      </p:pic>
      <p:pic>
        <p:nvPicPr>
          <p:cNvPr id="9" name="Picture 8" descr="NEW SoPA_Backgrounds +logo bar.jpg"/>
          <p:cNvPicPr>
            <a:picLocks noChangeAspect="1"/>
          </p:cNvPicPr>
          <p:nvPr userDrawn="1"/>
        </p:nvPicPr>
        <p:blipFill>
          <a:blip r:embed="rId3" cstate="screen">
            <a:alphaModFix/>
          </a:blip>
          <a:srcRect t="73704"/>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9380406-A2CA-2140-9208-FBF9E1D8579A}" type="slidenum">
              <a:rPr lang="en-US" smtClean="0"/>
              <a:pPr/>
              <a:t>‹#›</a:t>
            </a:fld>
            <a:endParaRPr lang="en-US" dirty="0"/>
          </a:p>
        </p:txBody>
      </p:sp>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18" name="Picture Placeholder 17"/>
          <p:cNvSpPr>
            <a:spLocks noGrp="1"/>
          </p:cNvSpPr>
          <p:nvPr>
            <p:ph type="pic" sz="quarter" idx="16"/>
          </p:nvPr>
        </p:nvSpPr>
        <p:spPr>
          <a:xfrm>
            <a:off x="1335603" y="2717800"/>
            <a:ext cx="7376603" cy="2055751"/>
          </a:xfrm>
          <a:solidFill>
            <a:srgbClr val="D9D9D9"/>
          </a:solidFill>
          <a:effectLst>
            <a:outerShdw blurRad="101600" dist="101600" dir="2700000">
              <a:srgbClr val="000000">
                <a:alpha val="50000"/>
              </a:srgbClr>
            </a:outerShdw>
          </a:effectLst>
        </p:spPr>
        <p:txBody>
          <a:bodyPr/>
          <a:lstStyle>
            <a:lvl1pPr algn="ctr">
              <a:defRPr/>
            </a:lvl1pPr>
          </a:lstStyle>
          <a:p>
            <a:r>
              <a:rPr lang="en-US"/>
              <a:t>Click icon to add picture</a:t>
            </a:r>
            <a:endParaRPr lang="en-US" dirty="0"/>
          </a:p>
        </p:txBody>
      </p:sp>
      <p:sp>
        <p:nvSpPr>
          <p:cNvPr id="14" name="Text Placeholder 14"/>
          <p:cNvSpPr>
            <a:spLocks noGrp="1"/>
          </p:cNvSpPr>
          <p:nvPr>
            <p:ph type="body" sz="quarter" idx="13" hasCustomPrompt="1"/>
          </p:nvPr>
        </p:nvSpPr>
        <p:spPr>
          <a:xfrm>
            <a:off x="1319765" y="1926167"/>
            <a:ext cx="7392435" cy="4076700"/>
          </a:xfrm>
        </p:spPr>
        <p:txBody>
          <a:bodyPr/>
          <a:lstStyle/>
          <a:p>
            <a:pPr lvl="0"/>
            <a:r>
              <a:rPr lang="en-US" dirty="0"/>
              <a:t>CLICK TO EDIT MASTER TEXT STYLES</a:t>
            </a:r>
          </a:p>
        </p:txBody>
      </p:sp>
      <p:sp>
        <p:nvSpPr>
          <p:cNvPr id="16"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20" name="Straight Connector 1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6" name="Picture 15" descr="Wave.png"/>
          <p:cNvPicPr>
            <a:picLocks noChangeAspect="1"/>
          </p:cNvPicPr>
          <p:nvPr userDrawn="1"/>
        </p:nvPicPr>
        <p:blipFill>
          <a:blip r:embed="rId2" cstate="screen"/>
          <a:srcRect/>
          <a:stretch>
            <a:fillRect/>
          </a:stretch>
        </p:blipFill>
        <p:spPr>
          <a:xfrm>
            <a:off x="0" y="3059085"/>
            <a:ext cx="9144000" cy="1714466"/>
          </a:xfrm>
          <a:prstGeom prst="rect">
            <a:avLst/>
          </a:prstGeom>
        </p:spPr>
      </p:pic>
      <p:pic>
        <p:nvPicPr>
          <p:cNvPr id="9" name="Picture 8" descr="NEW SoPA_Backgrounds +logo bar.jpg"/>
          <p:cNvPicPr>
            <a:picLocks noChangeAspect="1"/>
          </p:cNvPicPr>
          <p:nvPr userDrawn="1"/>
        </p:nvPicPr>
        <p:blipFill>
          <a:blip r:embed="rId3" cstate="screen">
            <a:alphaModFix/>
          </a:blip>
          <a:srcRect t="73704"/>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9380406-A2CA-2140-9208-FBF9E1D8579A}" type="slidenum">
              <a:rPr lang="en-US" smtClean="0"/>
              <a:pPr/>
              <a:t>‹#›</a:t>
            </a:fld>
            <a:endParaRPr lang="en-US" dirty="0"/>
          </a:p>
        </p:txBody>
      </p:sp>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21" name="Picture Placeholder 20"/>
          <p:cNvSpPr>
            <a:spLocks noGrp="1"/>
          </p:cNvSpPr>
          <p:nvPr>
            <p:ph type="pic" sz="quarter" idx="13"/>
          </p:nvPr>
        </p:nvSpPr>
        <p:spPr>
          <a:xfrm>
            <a:off x="1282702" y="2533724"/>
            <a:ext cx="2520950" cy="2239963"/>
          </a:xfrm>
          <a:solidFill>
            <a:srgbClr val="D9D9D9"/>
          </a:solidFill>
          <a:ln>
            <a:solidFill>
              <a:srgbClr val="FFFFFF"/>
            </a:solidFill>
          </a:ln>
          <a:effectLst>
            <a:outerShdw blurRad="101600" dist="101600" dir="2700000">
              <a:srgbClr val="000000">
                <a:alpha val="50000"/>
              </a:srgbClr>
            </a:outerShdw>
          </a:effectLst>
        </p:spPr>
        <p:txBody>
          <a:bodyPr/>
          <a:lstStyle/>
          <a:p>
            <a:r>
              <a:rPr lang="en-US"/>
              <a:t>Click icon to add picture</a:t>
            </a:r>
          </a:p>
        </p:txBody>
      </p:sp>
      <p:sp>
        <p:nvSpPr>
          <p:cNvPr id="24" name="Picture Placeholder 20"/>
          <p:cNvSpPr>
            <a:spLocks noGrp="1"/>
          </p:cNvSpPr>
          <p:nvPr>
            <p:ph type="pic" sz="quarter" idx="14"/>
          </p:nvPr>
        </p:nvSpPr>
        <p:spPr>
          <a:xfrm>
            <a:off x="4000503" y="2548468"/>
            <a:ext cx="1193800" cy="1003300"/>
          </a:xfrm>
          <a:solidFill>
            <a:srgbClr val="D9D9D9"/>
          </a:solidFill>
          <a:ln>
            <a:solidFill>
              <a:srgbClr val="FFFFFF"/>
            </a:solidFill>
          </a:ln>
          <a:effectLst>
            <a:outerShdw blurRad="101600" dist="101600" dir="2700000">
              <a:srgbClr val="000000">
                <a:alpha val="50000"/>
              </a:srgbClr>
            </a:outerShdw>
          </a:effectLst>
        </p:spPr>
        <p:txBody>
          <a:bodyPr/>
          <a:lstStyle/>
          <a:p>
            <a:r>
              <a:rPr lang="en-US"/>
              <a:t>Click icon to add picture</a:t>
            </a:r>
          </a:p>
        </p:txBody>
      </p:sp>
      <p:sp>
        <p:nvSpPr>
          <p:cNvPr id="25" name="Picture Placeholder 20"/>
          <p:cNvSpPr>
            <a:spLocks noGrp="1"/>
          </p:cNvSpPr>
          <p:nvPr>
            <p:ph type="pic" sz="quarter" idx="15"/>
          </p:nvPr>
        </p:nvSpPr>
        <p:spPr>
          <a:xfrm>
            <a:off x="4000502" y="3770380"/>
            <a:ext cx="2108199" cy="1003300"/>
          </a:xfrm>
          <a:solidFill>
            <a:srgbClr val="D9D9D9"/>
          </a:solidFill>
          <a:ln>
            <a:solidFill>
              <a:srgbClr val="FFFFFF"/>
            </a:solidFill>
          </a:ln>
          <a:effectLst>
            <a:outerShdw blurRad="101600" dist="101600" dir="2700000">
              <a:srgbClr val="000000">
                <a:alpha val="50000"/>
              </a:srgbClr>
            </a:outerShdw>
          </a:effectLst>
        </p:spPr>
        <p:txBody>
          <a:bodyPr/>
          <a:lstStyle/>
          <a:p>
            <a:r>
              <a:rPr lang="en-US"/>
              <a:t>Click icon to add picture</a:t>
            </a:r>
          </a:p>
        </p:txBody>
      </p:sp>
      <p:sp>
        <p:nvSpPr>
          <p:cNvPr id="27" name="Content Placeholder 18"/>
          <p:cNvSpPr>
            <a:spLocks noGrp="1"/>
          </p:cNvSpPr>
          <p:nvPr>
            <p:ph sz="quarter" idx="16" hasCustomPrompt="1"/>
          </p:nvPr>
        </p:nvSpPr>
        <p:spPr>
          <a:xfrm>
            <a:off x="1308100" y="1905013"/>
            <a:ext cx="7378700" cy="685801"/>
          </a:xfrm>
        </p:spPr>
        <p:txBody>
          <a:bodyPr/>
          <a:lstStyle/>
          <a:p>
            <a:pPr lvl="0"/>
            <a:r>
              <a:rPr lang="en-US" dirty="0"/>
              <a:t>CLICK TO EDIT MASTER TEXT STYLES</a:t>
            </a:r>
          </a:p>
        </p:txBody>
      </p:sp>
      <p:sp>
        <p:nvSpPr>
          <p:cNvPr id="15"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8" name="Straight Connector 17"/>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11" name="Picture 10" descr="gpa rgb.eps"/>
          <p:cNvPicPr>
            <a:picLocks noChangeAspect="1"/>
          </p:cNvPicPr>
          <p:nvPr userDrawn="1"/>
        </p:nvPicPr>
        <p:blipFill>
          <a:blip r:embed="rId2" cstate="screen"/>
          <a:stretch>
            <a:fillRect/>
          </a:stretch>
        </p:blipFill>
        <p:spPr>
          <a:xfrm>
            <a:off x="7606259" y="205061"/>
            <a:ext cx="1095375" cy="457200"/>
          </a:xfrm>
          <a:prstGeom prst="rect">
            <a:avLst/>
          </a:prstGeom>
        </p:spPr>
      </p:pic>
      <p:sp>
        <p:nvSpPr>
          <p:cNvPr id="10" name="Picture Placeholder 9"/>
          <p:cNvSpPr>
            <a:spLocks noGrp="1"/>
          </p:cNvSpPr>
          <p:nvPr>
            <p:ph type="pic" sz="quarter" idx="13"/>
          </p:nvPr>
        </p:nvSpPr>
        <p:spPr>
          <a:xfrm>
            <a:off x="1310747" y="1917700"/>
            <a:ext cx="7850187" cy="4127500"/>
          </a:xfrm>
          <a:prstGeom prst="rect">
            <a:avLst/>
          </a:prstGeom>
          <a:solidFill>
            <a:schemeClr val="bg1">
              <a:lumMod val="75000"/>
            </a:schemeClr>
          </a:solidFill>
          <a:ln w="9525" cmpd="sng">
            <a:solidFill>
              <a:schemeClr val="bg1"/>
            </a:solidFill>
          </a:ln>
          <a:effectLst>
            <a:outerShdw blurRad="50800" dist="101600" dir="2700000">
              <a:srgbClr val="000000">
                <a:alpha val="50000"/>
              </a:srgbClr>
            </a:outerShdw>
          </a:effectLst>
        </p:spPr>
        <p:txBody>
          <a:bodyPr/>
          <a:lstStyle/>
          <a:p>
            <a:r>
              <a:rPr lang="en-US"/>
              <a:t>Click icon to add picture</a:t>
            </a:r>
            <a:endParaRPr lang="en-US" dirty="0"/>
          </a:p>
        </p:txBody>
      </p:sp>
      <p:pic>
        <p:nvPicPr>
          <p:cNvPr id="17" name="Picture 16" descr="Waves.psd"/>
          <p:cNvPicPr>
            <a:picLocks noChangeAspect="1"/>
          </p:cNvPicPr>
          <p:nvPr userDrawn="1"/>
        </p:nvPicPr>
        <p:blipFill>
          <a:blip r:embed="rId3" cstate="screen"/>
          <a:stretch>
            <a:fillRect/>
          </a:stretch>
        </p:blipFill>
        <p:spPr>
          <a:xfrm>
            <a:off x="-3352800" y="-111028"/>
            <a:ext cx="6324600" cy="669829"/>
          </a:xfrm>
          <a:prstGeom prst="rect">
            <a:avLst/>
          </a:prstGeom>
        </p:spPr>
      </p:pic>
      <p:sp>
        <p:nvSpPr>
          <p:cNvPr id="1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9" name="Straight Connector 18"/>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a:p>
        </p:txBody>
      </p:sp>
      <p:pic>
        <p:nvPicPr>
          <p:cNvPr id="9" name="Picture 8" descr="gpa rgb.eps"/>
          <p:cNvPicPr>
            <a:picLocks noChangeAspect="1"/>
          </p:cNvPicPr>
          <p:nvPr userDrawn="1"/>
        </p:nvPicPr>
        <p:blipFill>
          <a:blip r:embed="rId2" cstate="screen"/>
          <a:stretch>
            <a:fillRect/>
          </a:stretch>
        </p:blipFill>
        <p:spPr>
          <a:xfrm>
            <a:off x="7606259" y="205061"/>
            <a:ext cx="1095375" cy="457200"/>
          </a:xfrm>
          <a:prstGeom prst="rect">
            <a:avLst/>
          </a:prstGeom>
        </p:spPr>
      </p:pic>
      <p:pic>
        <p:nvPicPr>
          <p:cNvPr id="10" name="Picture 9" descr="Bottom Bar.png"/>
          <p:cNvPicPr>
            <a:picLocks noChangeAspect="1"/>
          </p:cNvPicPr>
          <p:nvPr userDrawn="1"/>
        </p:nvPicPr>
        <p:blipFill>
          <a:blip r:embed="rId3" cstate="screen"/>
          <a:stretch>
            <a:fillRect/>
          </a:stretch>
        </p:blipFill>
        <p:spPr>
          <a:xfrm>
            <a:off x="0" y="6642100"/>
            <a:ext cx="9144000" cy="228600"/>
          </a:xfrm>
          <a:prstGeom prst="rect">
            <a:avLst/>
          </a:prstGeom>
        </p:spPr>
      </p:pic>
      <p:sp>
        <p:nvSpPr>
          <p:cNvPr id="14" name="Content Placeholder 2"/>
          <p:cNvSpPr>
            <a:spLocks noGrp="1"/>
          </p:cNvSpPr>
          <p:nvPr>
            <p:ph idx="13" hasCustomPrompt="1"/>
          </p:nvPr>
        </p:nvSpPr>
        <p:spPr>
          <a:xfrm>
            <a:off x="1324003" y="1917700"/>
            <a:ext cx="7532135" cy="4038600"/>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3" name="Picture 12" descr="Waves.psd"/>
          <p:cNvPicPr>
            <a:picLocks noChangeAspect="1"/>
          </p:cNvPicPr>
          <p:nvPr userDrawn="1"/>
        </p:nvPicPr>
        <p:blipFill>
          <a:blip r:embed="rId4" cstate="screen"/>
          <a:stretch>
            <a:fillRect/>
          </a:stretch>
        </p:blipFill>
        <p:spPr>
          <a:xfrm>
            <a:off x="-3352800" y="-111028"/>
            <a:ext cx="6324600" cy="669829"/>
          </a:xfrm>
          <a:prstGeom prst="rect">
            <a:avLst/>
          </a:prstGeom>
        </p:spPr>
      </p:pic>
      <p:sp>
        <p:nvSpPr>
          <p:cNvPr id="15"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7" name="Straight Connector 16"/>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3" name="Picture 5" descr="Waves.psd"/>
          <p:cNvPicPr>
            <a:picLocks noChangeAspect="1"/>
          </p:cNvPicPr>
          <p:nvPr userDrawn="1"/>
        </p:nvPicPr>
        <p:blipFill>
          <a:blip r:embed="rId2" cstate="screen"/>
          <a:srcRect/>
          <a:stretch>
            <a:fillRect/>
          </a:stretch>
        </p:blipFill>
        <p:spPr bwMode="auto">
          <a:xfrm>
            <a:off x="-3352800" y="-111124"/>
            <a:ext cx="6324600" cy="669925"/>
          </a:xfrm>
          <a:prstGeom prst="rect">
            <a:avLst/>
          </a:prstGeom>
          <a:noFill/>
          <a:ln w="9525">
            <a:noFill/>
            <a:miter lim="800000"/>
            <a:headEnd/>
            <a:tailEnd/>
          </a:ln>
        </p:spPr>
      </p:pic>
      <p:pic>
        <p:nvPicPr>
          <p:cNvPr id="4" name="Picture 10"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sp>
        <p:nvSpPr>
          <p:cNvPr id="7"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5" name="Date Placeholder 1"/>
          <p:cNvSpPr>
            <a:spLocks noGrp="1"/>
          </p:cNvSpPr>
          <p:nvPr>
            <p:ph type="dt" sz="half" idx="10"/>
          </p:nvPr>
        </p:nvSpPr>
        <p:spPr/>
        <p:txBody>
          <a:bodyPr/>
          <a:lstStyle>
            <a:lvl1pPr>
              <a:defRPr>
                <a:solidFill>
                  <a:srgbClr val="005480"/>
                </a:solidFill>
              </a:defRPr>
            </a:lvl1pPr>
          </a:lstStyle>
          <a:p>
            <a:pPr>
              <a:defRPr/>
            </a:pPr>
            <a:fld id="{E72F9DDB-71B0-4B81-90A8-017D8DF487D5}" type="datetimeFigureOut">
              <a:rPr lang="en-US"/>
              <a:pPr>
                <a:defRPr/>
              </a:pPr>
              <a:t>3/22/2017</a:t>
            </a:fld>
            <a:endParaRPr lang="en-US" dirty="0"/>
          </a:p>
        </p:txBody>
      </p:sp>
      <p:sp>
        <p:nvSpPr>
          <p:cNvPr id="6" name="Footer Placeholder 2"/>
          <p:cNvSpPr>
            <a:spLocks noGrp="1"/>
          </p:cNvSpPr>
          <p:nvPr>
            <p:ph type="ftr" sz="quarter" idx="11"/>
          </p:nvPr>
        </p:nvSpPr>
        <p:spPr/>
        <p:txBody>
          <a:bodyPr/>
          <a:lstStyle>
            <a:lvl1pPr>
              <a:defRPr>
                <a:solidFill>
                  <a:srgbClr val="005480"/>
                </a:solidFill>
              </a:defRPr>
            </a:lvl1pPr>
          </a:lstStyle>
          <a:p>
            <a:pPr>
              <a:defRPr/>
            </a:pPr>
            <a:r>
              <a:rPr lang="en-US"/>
              <a:t>CONFIDENTIAL 2011 Georgia Ports Authority</a:t>
            </a:r>
          </a:p>
        </p:txBody>
      </p:sp>
      <p:sp>
        <p:nvSpPr>
          <p:cNvPr id="8" name="Slide Number Placeholder 3"/>
          <p:cNvSpPr>
            <a:spLocks noGrp="1"/>
          </p:cNvSpPr>
          <p:nvPr>
            <p:ph type="sldNum" sz="quarter" idx="12"/>
          </p:nvPr>
        </p:nvSpPr>
        <p:spPr/>
        <p:txBody>
          <a:bodyPr/>
          <a:lstStyle>
            <a:lvl1pPr>
              <a:defRPr>
                <a:solidFill>
                  <a:srgbClr val="00335C"/>
                </a:solidFill>
              </a:defRPr>
            </a:lvl1pPr>
          </a:lstStyle>
          <a:p>
            <a:pPr>
              <a:defRPr/>
            </a:pPr>
            <a:fld id="{B1AFA373-666F-4948-B143-59F192F04456}" type="slidenum">
              <a:rPr lang="en-US"/>
              <a:pPr>
                <a:defRPr/>
              </a:pPr>
              <a:t>‹#›</a:t>
            </a:fld>
            <a:endParaRPr lang="en-US" dirty="0"/>
          </a:p>
        </p:txBody>
      </p:sp>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1" y="1917700"/>
            <a:ext cx="8244434" cy="3966632"/>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p:txBody>
          <a:bodyPr/>
          <a:lstStyle/>
          <a:p>
            <a:fld id="{EBD38A6C-8E73-D84C-94E3-96488BC508F5}" type="datetimeFigureOut">
              <a:rPr lang="en-US" smtClean="0"/>
              <a:pPr/>
              <a:t>3/22/2017</a:t>
            </a:fld>
            <a:endParaRPr lang="en-US"/>
          </a:p>
        </p:txBody>
      </p:sp>
      <p:sp>
        <p:nvSpPr>
          <p:cNvPr id="5" name="Footer Placeholder 4"/>
          <p:cNvSpPr>
            <a:spLocks noGrp="1"/>
          </p:cNvSpPr>
          <p:nvPr>
            <p:ph type="ftr" sz="quarter" idx="11"/>
          </p:nvPr>
        </p:nvSpPr>
        <p:spPr/>
        <p:txBody>
          <a:bodyPr/>
          <a:lstStyle/>
          <a:p>
            <a:r>
              <a:rPr lang="en-US" dirty="0"/>
              <a:t>CONFIDENTIAL 2011 Georgia Ports Authority</a:t>
            </a:r>
          </a:p>
        </p:txBody>
      </p:sp>
      <p:sp>
        <p:nvSpPr>
          <p:cNvPr id="6" name="Slide Number Placeholder 5"/>
          <p:cNvSpPr>
            <a:spLocks noGrp="1"/>
          </p:cNvSpPr>
          <p:nvPr>
            <p:ph type="sldNum" sz="quarter" idx="12"/>
          </p:nvPr>
        </p:nvSpPr>
        <p:spPr/>
        <p:txBody>
          <a:bodyPr/>
          <a:lstStyle/>
          <a:p>
            <a:fld id="{69380406-A2CA-2140-9208-FBF9E1D8579A}" type="slidenum">
              <a:rPr lang="en-US" smtClean="0"/>
              <a:pPr/>
              <a:t>‹#›</a:t>
            </a:fld>
            <a:endParaRPr lang="en-US"/>
          </a:p>
        </p:txBody>
      </p:sp>
      <p:pic>
        <p:nvPicPr>
          <p:cNvPr id="9" name="Picture 8" descr="gpa rgb.eps"/>
          <p:cNvPicPr>
            <a:picLocks noChangeAspect="1"/>
          </p:cNvPicPr>
          <p:nvPr userDrawn="1"/>
        </p:nvPicPr>
        <p:blipFill>
          <a:blip r:embed="rId2" cstate="screen"/>
          <a:stretch>
            <a:fillRect/>
          </a:stretch>
        </p:blipFill>
        <p:spPr>
          <a:xfrm>
            <a:off x="7606259" y="205061"/>
            <a:ext cx="1095375" cy="457200"/>
          </a:xfrm>
          <a:prstGeom prst="rect">
            <a:avLst/>
          </a:prstGeom>
        </p:spPr>
      </p:pic>
      <p:pic>
        <p:nvPicPr>
          <p:cNvPr id="10" name="Picture 9" descr="Bottom Bar.png"/>
          <p:cNvPicPr>
            <a:picLocks noChangeAspect="1"/>
          </p:cNvPicPr>
          <p:nvPr userDrawn="1"/>
        </p:nvPicPr>
        <p:blipFill>
          <a:blip r:embed="rId3" cstate="screen"/>
          <a:stretch>
            <a:fillRect/>
          </a:stretch>
        </p:blipFill>
        <p:spPr>
          <a:xfrm>
            <a:off x="0" y="6642100"/>
            <a:ext cx="9144000" cy="228600"/>
          </a:xfrm>
          <a:prstGeom prst="rect">
            <a:avLst/>
          </a:prstGeom>
        </p:spPr>
      </p:pic>
      <p:pic>
        <p:nvPicPr>
          <p:cNvPr id="14" name="Picture 13" descr="Waves.psd"/>
          <p:cNvPicPr>
            <a:picLocks noChangeAspect="1"/>
          </p:cNvPicPr>
          <p:nvPr userDrawn="1"/>
        </p:nvPicPr>
        <p:blipFill>
          <a:blip r:embed="rId4" cstate="screen"/>
          <a:stretch>
            <a:fillRect/>
          </a:stretch>
        </p:blipFill>
        <p:spPr>
          <a:xfrm>
            <a:off x="-3352800" y="-111028"/>
            <a:ext cx="6324600" cy="669829"/>
          </a:xfrm>
          <a:prstGeom prst="rect">
            <a:avLst/>
          </a:prstGeom>
        </p:spPr>
      </p:pic>
      <p:sp>
        <p:nvSpPr>
          <p:cNvPr id="16"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7" name="Straight Connector 16"/>
          <p:cNvCxnSpPr/>
          <p:nvPr userDrawn="1"/>
        </p:nvCxnSpPr>
        <p:spPr>
          <a:xfrm>
            <a:off x="457208" y="1804989"/>
            <a:ext cx="8686799"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930401"/>
            <a:ext cx="4038600" cy="4195763"/>
          </a:xfrm>
          <a:prstGeom prst="rect">
            <a:avLst/>
          </a:prstGeom>
        </p:spPr>
        <p:txBody>
          <a:bodyPr lIns="0" tIns="0" rIns="0" bIns="0"/>
          <a:lstStyle>
            <a:lvl1pPr>
              <a:spcAft>
                <a:spcPts val="600"/>
              </a:spcAft>
              <a:defRPr sz="1800" b="1"/>
            </a:lvl1pPr>
            <a:lvl2pPr>
              <a:spcAft>
                <a:spcPts val="600"/>
              </a:spcAft>
              <a:buClr>
                <a:srgbClr val="E46C0A"/>
              </a:buClr>
              <a:buFont typeface="Wingdings" charset="2"/>
              <a:buChar char="§"/>
              <a:defRPr sz="2400">
                <a:solidFill>
                  <a:srgbClr val="00335C"/>
                </a:solidFill>
              </a:defRPr>
            </a:lvl2pPr>
            <a:lvl3pPr>
              <a:spcAft>
                <a:spcPts val="600"/>
              </a:spcAft>
              <a:defRPr sz="2000">
                <a:solidFill>
                  <a:srgbClr val="00335C"/>
                </a:solidFill>
              </a:defRPr>
            </a:lvl3pPr>
            <a:lvl4pPr>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4648200" y="1930401"/>
            <a:ext cx="4038600" cy="4195763"/>
          </a:xfrm>
          <a:prstGeom prst="rect">
            <a:avLst/>
          </a:prstGeom>
        </p:spPr>
        <p:txBody>
          <a:bodyPr lIns="0" tIns="0" rIns="0" bIns="0"/>
          <a:lstStyle>
            <a:lvl1pPr>
              <a:spcBef>
                <a:spcPts val="576"/>
              </a:spcBef>
              <a:spcAft>
                <a:spcPts val="600"/>
              </a:spcAft>
              <a:defRPr sz="1800" b="1">
                <a:solidFill>
                  <a:srgbClr val="E46C0A"/>
                </a:solidFill>
              </a:defRPr>
            </a:lvl1pPr>
            <a:lvl2pPr>
              <a:spcBef>
                <a:spcPts val="576"/>
              </a:spcBef>
              <a:spcAft>
                <a:spcPts val="600"/>
              </a:spcAft>
              <a:buClr>
                <a:srgbClr val="E46C0A"/>
              </a:buClr>
              <a:buFont typeface="Wingdings" charset="2"/>
              <a:buChar char="§"/>
              <a:defRPr sz="2400">
                <a:solidFill>
                  <a:srgbClr val="00335C"/>
                </a:solidFill>
              </a:defRPr>
            </a:lvl2pPr>
            <a:lvl3pPr>
              <a:spcBef>
                <a:spcPts val="576"/>
              </a:spcBef>
              <a:spcAft>
                <a:spcPts val="600"/>
              </a:spcAft>
              <a:defRPr sz="2000">
                <a:solidFill>
                  <a:srgbClr val="00335C"/>
                </a:solidFill>
              </a:defRPr>
            </a:lvl3pPr>
            <a:lvl4pPr>
              <a:spcBef>
                <a:spcPts val="576"/>
              </a:spcBef>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a:p>
        </p:txBody>
      </p:sp>
      <p:sp>
        <p:nvSpPr>
          <p:cNvPr id="6" name="Footer Placeholder 5"/>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a:p>
        </p:txBody>
      </p:sp>
      <p:pic>
        <p:nvPicPr>
          <p:cNvPr id="8" name="Picture 7" descr="gpa rgb.eps"/>
          <p:cNvPicPr>
            <a:picLocks noChangeAspect="1"/>
          </p:cNvPicPr>
          <p:nvPr userDrawn="1"/>
        </p:nvPicPr>
        <p:blipFill>
          <a:blip r:embed="rId2" cstate="screen"/>
          <a:stretch>
            <a:fillRect/>
          </a:stretch>
        </p:blipFill>
        <p:spPr>
          <a:xfrm>
            <a:off x="7606259" y="205061"/>
            <a:ext cx="1095375" cy="457200"/>
          </a:xfrm>
          <a:prstGeom prst="rect">
            <a:avLst/>
          </a:prstGeom>
        </p:spPr>
      </p:pic>
      <p:cxnSp>
        <p:nvCxnSpPr>
          <p:cNvPr id="14" name="Straight Connector 13"/>
          <p:cNvCxnSpPr/>
          <p:nvPr userDrawn="1"/>
        </p:nvCxnSpPr>
        <p:spPr>
          <a:xfrm>
            <a:off x="457200" y="1804989"/>
            <a:ext cx="86868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 name="Picture 15" descr="Waves.psd"/>
          <p:cNvPicPr>
            <a:picLocks noChangeAspect="1"/>
          </p:cNvPicPr>
          <p:nvPr userDrawn="1"/>
        </p:nvPicPr>
        <p:blipFill>
          <a:blip r:embed="rId3" cstate="screen"/>
          <a:stretch>
            <a:fillRect/>
          </a:stretch>
        </p:blipFill>
        <p:spPr>
          <a:xfrm>
            <a:off x="-3352800" y="-111028"/>
            <a:ext cx="6324600" cy="669829"/>
          </a:xfrm>
          <a:prstGeom prst="rect">
            <a:avLst/>
          </a:prstGeom>
        </p:spPr>
      </p:pic>
      <p:sp>
        <p:nvSpPr>
          <p:cNvPr id="17"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spTree>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screen"/>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screen"/>
          <a:stretch>
            <a:fillRect/>
          </a:stretch>
        </p:blipFill>
        <p:spPr>
          <a:xfrm>
            <a:off x="7606259" y="205061"/>
            <a:ext cx="1095375" cy="457200"/>
          </a:xfrm>
          <a:prstGeom prst="rect">
            <a:avLst/>
          </a:prstGeom>
        </p:spPr>
      </p:pic>
      <p:pic>
        <p:nvPicPr>
          <p:cNvPr id="14" name="Picture 13" descr="Wave.png"/>
          <p:cNvPicPr>
            <a:picLocks noChangeAspect="1"/>
          </p:cNvPicPr>
          <p:nvPr userDrawn="1"/>
        </p:nvPicPr>
        <p:blipFill>
          <a:blip r:embed="rId4" cstate="screen">
            <a:alphaModFix amt="50000"/>
          </a:blip>
          <a:srcRect/>
          <a:stretch>
            <a:fillRect/>
          </a:stretch>
        </p:blipFill>
        <p:spPr>
          <a:xfrm>
            <a:off x="0" y="3059096"/>
            <a:ext cx="9192786" cy="2808315"/>
          </a:xfrm>
          <a:prstGeom prst="rect">
            <a:avLst/>
          </a:prstGeom>
        </p:spPr>
      </p:pic>
      <p:sp>
        <p:nvSpPr>
          <p:cNvPr id="9"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screen"/>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screen"/>
          <a:stretch>
            <a:fillRect/>
          </a:stretch>
        </p:blipFill>
        <p:spPr>
          <a:xfrm>
            <a:off x="7606259" y="205061"/>
            <a:ext cx="1095375" cy="457200"/>
          </a:xfrm>
          <a:prstGeom prst="rect">
            <a:avLst/>
          </a:prstGeom>
        </p:spPr>
      </p:pic>
      <p:pic>
        <p:nvPicPr>
          <p:cNvPr id="23" name="Picture 22" descr="Wave.png"/>
          <p:cNvPicPr>
            <a:picLocks noChangeAspect="1"/>
          </p:cNvPicPr>
          <p:nvPr userDrawn="1"/>
        </p:nvPicPr>
        <p:blipFill>
          <a:blip r:embed="rId4" cstate="screen">
            <a:alphaModFix amt="50000"/>
          </a:blip>
          <a:srcRect/>
          <a:stretch>
            <a:fillRect/>
          </a:stretch>
        </p:blipFill>
        <p:spPr>
          <a:xfrm>
            <a:off x="0" y="3059096"/>
            <a:ext cx="9192786" cy="2808315"/>
          </a:xfrm>
          <a:prstGeom prst="rect">
            <a:avLst/>
          </a:prstGeom>
        </p:spPr>
      </p:pic>
      <p:sp>
        <p:nvSpPr>
          <p:cNvPr id="12" name="Picture Placeholder 17"/>
          <p:cNvSpPr>
            <a:spLocks noGrp="1"/>
          </p:cNvSpPr>
          <p:nvPr>
            <p:ph type="pic" sz="quarter" idx="18"/>
          </p:nvPr>
        </p:nvSpPr>
        <p:spPr>
          <a:xfrm>
            <a:off x="3352801" y="2743200"/>
            <a:ext cx="5348834" cy="3200400"/>
          </a:xfrm>
          <a:solidFill>
            <a:srgbClr val="D9D9D9"/>
          </a:solidFill>
          <a:effectLst>
            <a:outerShdw blurRad="101600" dist="101600" dir="2700000">
              <a:schemeClr val="bg1">
                <a:lumMod val="50000"/>
                <a:alpha val="43000"/>
              </a:schemeClr>
            </a:outerShdw>
          </a:effectLst>
        </p:spPr>
        <p:txBody>
          <a:bodyPr/>
          <a:lstStyle/>
          <a:p>
            <a:r>
              <a:rPr lang="en-US"/>
              <a:t>Click icon to add picture</a:t>
            </a:r>
          </a:p>
        </p:txBody>
      </p:sp>
      <p:sp>
        <p:nvSpPr>
          <p:cNvPr id="15" name="Text Placeholder 14"/>
          <p:cNvSpPr>
            <a:spLocks noGrp="1"/>
          </p:cNvSpPr>
          <p:nvPr>
            <p:ph type="body" sz="quarter" idx="19"/>
          </p:nvPr>
        </p:nvSpPr>
        <p:spPr>
          <a:xfrm>
            <a:off x="1325570" y="2743200"/>
            <a:ext cx="1722437" cy="3124200"/>
          </a:xfrm>
        </p:spPr>
        <p:txBody>
          <a:bodyPr/>
          <a:lstStyle>
            <a:lvl1pPr>
              <a:defRPr>
                <a:solidFill>
                  <a:srgbClr val="FFFFFF"/>
                </a:solidFill>
              </a:defRPr>
            </a:lvl1pPr>
          </a:lstStyle>
          <a:p>
            <a:pPr lvl="0"/>
            <a:r>
              <a:rPr lang="en-US"/>
              <a:t>Click to edit Master text styles</a:t>
            </a:r>
          </a:p>
        </p:txBody>
      </p:sp>
      <p:sp>
        <p:nvSpPr>
          <p:cNvPr id="11"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screen"/>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screen"/>
          <a:stretch>
            <a:fillRect/>
          </a:stretch>
        </p:blipFill>
        <p:spPr>
          <a:xfrm>
            <a:off x="7606259" y="205061"/>
            <a:ext cx="1095375" cy="457200"/>
          </a:xfrm>
          <a:prstGeom prst="rect">
            <a:avLst/>
          </a:prstGeom>
        </p:spPr>
      </p:pic>
      <p:pic>
        <p:nvPicPr>
          <p:cNvPr id="22" name="Picture 21" descr="Wave.png"/>
          <p:cNvPicPr>
            <a:picLocks noChangeAspect="1"/>
          </p:cNvPicPr>
          <p:nvPr userDrawn="1"/>
        </p:nvPicPr>
        <p:blipFill>
          <a:blip r:embed="rId4" cstate="screen">
            <a:alphaModFix amt="50000"/>
          </a:blip>
          <a:srcRect/>
          <a:stretch>
            <a:fillRect/>
          </a:stretch>
        </p:blipFill>
        <p:spPr>
          <a:xfrm>
            <a:off x="0" y="3059096"/>
            <a:ext cx="9192786" cy="2808315"/>
          </a:xfrm>
          <a:prstGeom prst="rect">
            <a:avLst/>
          </a:prstGeom>
        </p:spPr>
      </p:pic>
      <p:sp>
        <p:nvSpPr>
          <p:cNvPr id="20" name="Table Placeholder 19"/>
          <p:cNvSpPr>
            <a:spLocks noGrp="1"/>
          </p:cNvSpPr>
          <p:nvPr>
            <p:ph type="tbl" sz="quarter" idx="13"/>
          </p:nvPr>
        </p:nvSpPr>
        <p:spPr>
          <a:xfrm>
            <a:off x="5410200" y="2743200"/>
            <a:ext cx="3276600" cy="3200400"/>
          </a:xfrm>
        </p:spPr>
        <p:txBody>
          <a:bodyPr/>
          <a:lstStyle/>
          <a:p>
            <a:r>
              <a:rPr lang="en-US"/>
              <a:t>Click icon to add table</a:t>
            </a:r>
          </a:p>
        </p:txBody>
      </p:sp>
      <p:sp>
        <p:nvSpPr>
          <p:cNvPr id="10"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005480"/>
                </a:solidFill>
              </a:defRPr>
            </a:lvl1pPr>
          </a:lstStyle>
          <a:p>
            <a:fld id="{EBD38A6C-8E73-D84C-94E3-96488BC508F5}" type="datetimeFigureOut">
              <a:rPr lang="en-US" smtClean="0"/>
              <a:pPr/>
              <a:t>3/22/2017</a:t>
            </a:fld>
            <a:endParaRPr lang="en-US" dirty="0"/>
          </a:p>
        </p:txBody>
      </p:sp>
      <p:sp>
        <p:nvSpPr>
          <p:cNvPr id="3" name="Footer Placeholder 2"/>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4" name="Slide Number Placeholder 3"/>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6" name="Picture 5" descr="Waves.psd"/>
          <p:cNvPicPr>
            <a:picLocks noChangeAspect="1"/>
          </p:cNvPicPr>
          <p:nvPr userDrawn="1"/>
        </p:nvPicPr>
        <p:blipFill>
          <a:blip r:embed="rId2" cstate="screen"/>
          <a:stretch>
            <a:fillRect/>
          </a:stretch>
        </p:blipFill>
        <p:spPr>
          <a:xfrm>
            <a:off x="-3352800" y="-111028"/>
            <a:ext cx="6324600" cy="669829"/>
          </a:xfrm>
          <a:prstGeom prst="rect">
            <a:avLst/>
          </a:prstGeom>
        </p:spPr>
      </p:pic>
      <p:sp>
        <p:nvSpPr>
          <p:cNvPr id="7"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8" name="Picture 10"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19306"/>
            <a:ext cx="5111750" cy="4106863"/>
          </a:xfrm>
          <a:prstGeom prst="rect">
            <a:avLst/>
          </a:prstGeom>
        </p:spPr>
        <p:txBody>
          <a:bodyPr/>
          <a:lstStyle>
            <a:lvl1pPr>
              <a:spcAft>
                <a:spcPts val="600"/>
              </a:spcAft>
              <a:defRPr sz="2400"/>
            </a:lvl1pPr>
            <a:lvl2pPr>
              <a:spcAft>
                <a:spcPts val="600"/>
              </a:spcAft>
              <a:buClr>
                <a:srgbClr val="E46C0A"/>
              </a:buClr>
              <a:buFont typeface="Wingdings" charset="2"/>
              <a:buChar char="§"/>
              <a:defRPr sz="2800"/>
            </a:lvl2pPr>
            <a:lvl3pPr>
              <a:spcAft>
                <a:spcPts val="600"/>
              </a:spcAft>
              <a:defRPr sz="2400"/>
            </a:lvl3pPr>
            <a:lvl4pPr>
              <a:spcAft>
                <a:spcPts val="600"/>
              </a:spcAft>
              <a:buFontTx/>
              <a:buNone/>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hasCustomPrompt="1"/>
          </p:nvPr>
        </p:nvSpPr>
        <p:spPr>
          <a:xfrm>
            <a:off x="457200" y="1155715"/>
            <a:ext cx="8229600" cy="469899"/>
          </a:xfrm>
          <a:prstGeom prst="rect">
            <a:avLst/>
          </a:prstGeo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6" name="Footer Placeholder 5"/>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2" cstate="screen"/>
          <a:stretch>
            <a:fillRect/>
          </a:stretch>
        </p:blipFill>
        <p:spPr>
          <a:xfrm>
            <a:off x="7606259" y="205061"/>
            <a:ext cx="1095375" cy="457200"/>
          </a:xfrm>
          <a:prstGeom prst="rect">
            <a:avLst/>
          </a:prstGeom>
        </p:spPr>
      </p:pic>
      <p:cxnSp>
        <p:nvCxnSpPr>
          <p:cNvPr id="9" name="Straight Connector 8"/>
          <p:cNvCxnSpPr/>
          <p:nvPr userDrawn="1"/>
        </p:nvCxnSpPr>
        <p:spPr>
          <a:xfrm>
            <a:off x="457200" y="1808165"/>
            <a:ext cx="8686800" cy="1588"/>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457202" y="2019306"/>
            <a:ext cx="3008313" cy="4106863"/>
          </a:xfrm>
          <a:solidFill>
            <a:schemeClr val="bg1">
              <a:lumMod val="85000"/>
            </a:schemeClr>
          </a:solidFill>
          <a:ln w="9525" cmpd="sng">
            <a:solidFill>
              <a:srgbClr val="FFFFFF"/>
            </a:solidFill>
          </a:ln>
          <a:effectLst>
            <a:outerShdw blurRad="127000" dist="50800" dir="2700000">
              <a:srgbClr val="74B2C1">
                <a:alpha val="50000"/>
              </a:srgbClr>
            </a:outerShdw>
          </a:effectLst>
        </p:spPr>
        <p:txBody>
          <a:bodyPr/>
          <a:lstStyle/>
          <a:p>
            <a:r>
              <a:rPr lang="en-US"/>
              <a:t>Click icon to add picture</a:t>
            </a:r>
          </a:p>
        </p:txBody>
      </p:sp>
      <p:pic>
        <p:nvPicPr>
          <p:cNvPr id="13" name="Picture 12" descr="Waves.psd"/>
          <p:cNvPicPr>
            <a:picLocks noChangeAspect="1"/>
          </p:cNvPicPr>
          <p:nvPr userDrawn="1"/>
        </p:nvPicPr>
        <p:blipFill>
          <a:blip r:embed="rId3" cstate="screen"/>
          <a:stretch>
            <a:fillRect/>
          </a:stretch>
        </p:blipFill>
        <p:spPr>
          <a:xfrm>
            <a:off x="-3352800" y="-111028"/>
            <a:ext cx="6324600" cy="669829"/>
          </a:xfrm>
          <a:prstGeom prst="rect">
            <a:avLst/>
          </a:prstGeom>
        </p:spPr>
      </p:pic>
      <p:sp>
        <p:nvSpPr>
          <p:cNvPr id="14" name="Title Placeholder 1"/>
          <p:cNvSpPr>
            <a:spLocks noGrp="1"/>
          </p:cNvSpPr>
          <p:nvPr>
            <p:ph type="title"/>
          </p:nvPr>
        </p:nvSpPr>
        <p:spPr>
          <a:xfrm>
            <a:off x="457200" y="558800"/>
            <a:ext cx="8229600" cy="596901"/>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spTree>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4372" y="4800600"/>
            <a:ext cx="5984323" cy="566738"/>
          </a:xfrm>
        </p:spPr>
        <p:txBody>
          <a:bodyPr anchor="b">
            <a:normAutofit/>
          </a:bodyPr>
          <a:lstStyle>
            <a:lvl1pPr algn="l">
              <a:defRPr sz="3600" b="1"/>
            </a:lvl1pPr>
          </a:lstStyle>
          <a:p>
            <a:r>
              <a:rPr lang="en-US"/>
              <a:t>Click to edit Master title style</a:t>
            </a:r>
            <a:endParaRPr lang="en-US" dirty="0"/>
          </a:p>
        </p:txBody>
      </p:sp>
      <p:sp>
        <p:nvSpPr>
          <p:cNvPr id="3" name="Picture Placeholder 2"/>
          <p:cNvSpPr>
            <a:spLocks noGrp="1"/>
          </p:cNvSpPr>
          <p:nvPr>
            <p:ph type="pic" idx="1"/>
          </p:nvPr>
        </p:nvSpPr>
        <p:spPr>
          <a:xfrm>
            <a:off x="0" y="0"/>
            <a:ext cx="9144000" cy="4572000"/>
          </a:xfrm>
          <a:prstGeom prst="rect">
            <a:avLst/>
          </a:prstGeom>
          <a:solidFill>
            <a:schemeClr val="bg1">
              <a:lumMod val="75000"/>
            </a:schemeClr>
          </a:solidFill>
          <a:ln>
            <a:solidFill>
              <a:schemeClr val="bg1"/>
            </a:solidFill>
          </a:ln>
          <a:effectLst>
            <a:outerShdw blurRad="101600" dist="101600" dir="2700000">
              <a:srgbClr val="7F7F7F">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1294372" y="5715000"/>
            <a:ext cx="5984323" cy="381000"/>
          </a:xfrm>
          <a:prstGeom prst="rect">
            <a:avLst/>
          </a:prstGeom>
        </p:spPr>
        <p:txBody>
          <a:bodyPr>
            <a:normAutofit/>
          </a:bodyPr>
          <a:lstStyle>
            <a:lvl1pPr marL="0" indent="0">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6" name="Footer Placeholder 5"/>
          <p:cNvSpPr>
            <a:spLocks noGrp="1"/>
          </p:cNvSpPr>
          <p:nvPr>
            <p:ph type="ftr" sz="quarter" idx="11"/>
          </p:nvPr>
        </p:nvSpPr>
        <p:spPr/>
        <p:txBody>
          <a:bodyPr/>
          <a:lstStyle>
            <a:lvl1pPr>
              <a:defRPr>
                <a:solidFill>
                  <a:srgbClr val="00335C"/>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a:p>
        </p:txBody>
      </p:sp>
      <p:cxnSp>
        <p:nvCxnSpPr>
          <p:cNvPr id="8" name="Straight Connector 7"/>
          <p:cNvCxnSpPr/>
          <p:nvPr userDrawn="1"/>
        </p:nvCxnSpPr>
        <p:spPr>
          <a:xfrm>
            <a:off x="1308100" y="5561012"/>
            <a:ext cx="7835900" cy="1588"/>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13" descr="Wave.png"/>
          <p:cNvPicPr>
            <a:picLocks noChangeAspect="1"/>
          </p:cNvPicPr>
          <p:nvPr userDrawn="1"/>
        </p:nvPicPr>
        <p:blipFill>
          <a:blip r:embed="rId2" cstate="screen"/>
          <a:srcRect/>
          <a:stretch>
            <a:fillRect/>
          </a:stretch>
        </p:blipFill>
        <p:spPr bwMode="auto">
          <a:xfrm>
            <a:off x="6" y="3059113"/>
            <a:ext cx="5611813" cy="1714500"/>
          </a:xfrm>
          <a:prstGeom prst="rect">
            <a:avLst/>
          </a:prstGeom>
          <a:noFill/>
          <a:ln w="9525">
            <a:noFill/>
            <a:miter lim="800000"/>
            <a:headEnd/>
            <a:tailEnd/>
          </a:ln>
        </p:spPr>
      </p:pic>
      <p:pic>
        <p:nvPicPr>
          <p:cNvPr id="6" name="Picture 8"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7" name="Picture 9"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sp>
        <p:nvSpPr>
          <p:cNvPr id="8" name="Content Placeholder 11"/>
          <p:cNvSpPr txBox="1">
            <a:spLocks/>
          </p:cNvSpPr>
          <p:nvPr userDrawn="1"/>
        </p:nvSpPr>
        <p:spPr>
          <a:xfrm>
            <a:off x="1308101" y="1905014"/>
            <a:ext cx="7164388" cy="1103313"/>
          </a:xfrm>
          <a:prstGeom prst="rect">
            <a:avLst/>
          </a:prstGeom>
          <a:ln>
            <a:noFill/>
          </a:ln>
        </p:spPr>
        <p:txBody>
          <a:bodyPr lIns="0" tIns="0" rIns="0" bIns="0">
            <a:normAutofit/>
          </a:bodyPr>
          <a:lstStyle/>
          <a:p>
            <a:pPr fontAlgn="base">
              <a:spcBef>
                <a:spcPct val="20000"/>
              </a:spcBef>
              <a:spcAft>
                <a:spcPct val="0"/>
              </a:spcAft>
              <a:buFont typeface="Arial"/>
              <a:buNone/>
              <a:defRPr/>
            </a:pPr>
            <a:endParaRPr lang="en-US" sz="2400" b="1" dirty="0">
              <a:solidFill>
                <a:srgbClr val="E46C0A"/>
              </a:solidFill>
              <a:latin typeface="Arial" charset="0"/>
              <a:cs typeface="Arial"/>
            </a:endParaRPr>
          </a:p>
        </p:txBody>
      </p:sp>
      <p:cxnSp>
        <p:nvCxnSpPr>
          <p:cNvPr id="9" name="Straight Connector 19"/>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4"/>
          </p:nvPr>
        </p:nvSpPr>
        <p:spPr>
          <a:xfrm>
            <a:off x="4953001" y="3059088"/>
            <a:ext cx="3759200" cy="1070001"/>
          </a:xfrm>
        </p:spPr>
        <p:txBody>
          <a:bodyPr>
            <a:normAutofit/>
          </a:bodyPr>
          <a:lstStyle>
            <a:lvl1pPr>
              <a:lnSpc>
                <a:spcPts val="1400"/>
              </a:lnSpc>
              <a:spcBef>
                <a:spcPts val="0"/>
              </a:spcBef>
              <a:defRPr sz="1400" b="0">
                <a:solidFill>
                  <a:srgbClr val="005480"/>
                </a:solidFill>
              </a:defRPr>
            </a:lvl1pPr>
          </a:lstStyle>
          <a:p>
            <a:pPr lvl="0"/>
            <a:r>
              <a:rPr lang="en-US"/>
              <a:t>Click to edit Master text styles</a:t>
            </a:r>
          </a:p>
        </p:txBody>
      </p:sp>
      <p:sp>
        <p:nvSpPr>
          <p:cNvPr id="13" name="Text Placeholder 14"/>
          <p:cNvSpPr>
            <a:spLocks noGrp="1"/>
          </p:cNvSpPr>
          <p:nvPr>
            <p:ph type="body" sz="quarter" idx="13"/>
          </p:nvPr>
        </p:nvSpPr>
        <p:spPr>
          <a:xfrm>
            <a:off x="1319765" y="1926168"/>
            <a:ext cx="7392435" cy="1132918"/>
          </a:xfrm>
        </p:spPr>
        <p:txBody>
          <a:bodyPr/>
          <a:lstStyle/>
          <a:p>
            <a:pPr lvl="0"/>
            <a:r>
              <a:rPr lang="en-US" dirty="0"/>
              <a:t>Click to edit Master text styles</a:t>
            </a:r>
          </a:p>
        </p:txBody>
      </p:sp>
      <p:sp>
        <p:nvSpPr>
          <p:cNvPr id="1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10" name="Date Placeholder 3"/>
          <p:cNvSpPr>
            <a:spLocks noGrp="1"/>
          </p:cNvSpPr>
          <p:nvPr>
            <p:ph type="dt" sz="half" idx="15"/>
          </p:nvPr>
        </p:nvSpPr>
        <p:spPr/>
        <p:txBody>
          <a:bodyPr/>
          <a:lstStyle>
            <a:lvl1pPr fontAlgn="auto">
              <a:spcBef>
                <a:spcPts val="0"/>
              </a:spcBef>
              <a:spcAft>
                <a:spcPts val="0"/>
              </a:spcAft>
              <a:defRPr smtClean="0">
                <a:solidFill>
                  <a:prstClr val="white"/>
                </a:solidFill>
              </a:defRPr>
            </a:lvl1pPr>
          </a:lstStyle>
          <a:p>
            <a:pPr>
              <a:defRPr/>
            </a:pPr>
            <a:fld id="{8C3D6339-861B-4DDB-A77D-5453042B396D}" type="datetimeFigureOut">
              <a:rPr lang="en-US"/>
              <a:pPr>
                <a:defRPr/>
              </a:pPr>
              <a:t>3/22/2017</a:t>
            </a:fld>
            <a:endParaRPr lang="en-US" dirty="0"/>
          </a:p>
        </p:txBody>
      </p:sp>
      <p:sp>
        <p:nvSpPr>
          <p:cNvPr id="11" name="Footer Placeholder 4"/>
          <p:cNvSpPr>
            <a:spLocks noGrp="1"/>
          </p:cNvSpPr>
          <p:nvPr>
            <p:ph type="ftr" sz="quarter" idx="16"/>
          </p:nvPr>
        </p:nvSpPr>
        <p:spPr/>
        <p:txBody>
          <a:bodyPr/>
          <a:lstStyle>
            <a:lvl1pPr fontAlgn="auto">
              <a:spcBef>
                <a:spcPts val="0"/>
              </a:spcBef>
              <a:spcAft>
                <a:spcPts val="0"/>
              </a:spcAft>
              <a:defRPr b="0" dirty="0" smtClean="0">
                <a:solidFill>
                  <a:prstClr val="white"/>
                </a:solidFill>
              </a:defRPr>
            </a:lvl1pPr>
          </a:lstStyle>
          <a:p>
            <a:pPr>
              <a:defRPr/>
            </a:pPr>
            <a:r>
              <a:rPr lang="en-US"/>
              <a:t>CONFIDENTIAL 2011 Georgia Ports Authority</a:t>
            </a:r>
          </a:p>
        </p:txBody>
      </p:sp>
      <p:sp>
        <p:nvSpPr>
          <p:cNvPr id="12" name="Slide Number Placeholder 5"/>
          <p:cNvSpPr>
            <a:spLocks noGrp="1"/>
          </p:cNvSpPr>
          <p:nvPr>
            <p:ph type="sldNum" sz="quarter" idx="17"/>
          </p:nvPr>
        </p:nvSpPr>
        <p:spPr/>
        <p:txBody>
          <a:bodyPr/>
          <a:lstStyle>
            <a:lvl1pPr fontAlgn="auto">
              <a:spcBef>
                <a:spcPts val="0"/>
              </a:spcBef>
              <a:spcAft>
                <a:spcPts val="0"/>
              </a:spcAft>
              <a:defRPr b="0" smtClean="0">
                <a:solidFill>
                  <a:prstClr val="white"/>
                </a:solidFill>
              </a:defRPr>
            </a:lvl1pPr>
          </a:lstStyle>
          <a:p>
            <a:pPr>
              <a:defRPr/>
            </a:pPr>
            <a:fld id="{5788E87B-E1D0-4E4A-BF66-4AF912A05C22}" type="slidenum">
              <a:rPr lang="en-US"/>
              <a:pPr>
                <a:defRPr/>
              </a:pPr>
              <a:t>‹#›</a:t>
            </a:fld>
            <a:endParaRPr lang="en-US"/>
          </a:p>
        </p:txBody>
      </p:sp>
    </p:spTree>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5" name="Picture 22" descr="Wave.png"/>
          <p:cNvPicPr>
            <a:picLocks noChangeAspect="1"/>
          </p:cNvPicPr>
          <p:nvPr userDrawn="1"/>
        </p:nvPicPr>
        <p:blipFill>
          <a:blip r:embed="rId2" cstate="screen"/>
          <a:srcRect l="23872" r="17339"/>
          <a:stretch>
            <a:fillRect/>
          </a:stretch>
        </p:blipFill>
        <p:spPr bwMode="auto">
          <a:xfrm>
            <a:off x="0" y="3059113"/>
            <a:ext cx="9144000" cy="1714500"/>
          </a:xfrm>
          <a:prstGeom prst="rect">
            <a:avLst/>
          </a:prstGeom>
          <a:noFill/>
          <a:ln w="9525">
            <a:noFill/>
            <a:miter lim="800000"/>
            <a:headEnd/>
            <a:tailEnd/>
          </a:ln>
        </p:spPr>
      </p:pic>
      <p:pic>
        <p:nvPicPr>
          <p:cNvPr id="6" name="Picture 8"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7" name="Picture 9"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cxnSp>
        <p:nvCxnSpPr>
          <p:cNvPr id="8" name="Straight Connector 17"/>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2" name="Picture Placeholder 17"/>
          <p:cNvSpPr>
            <a:spLocks noGrp="1"/>
          </p:cNvSpPr>
          <p:nvPr>
            <p:ph type="pic" sz="quarter" idx="16"/>
          </p:nvPr>
        </p:nvSpPr>
        <p:spPr>
          <a:xfrm>
            <a:off x="5664201" y="1917713"/>
            <a:ext cx="3037434" cy="2855851"/>
          </a:xfrm>
          <a:solidFill>
            <a:schemeClr val="bg1">
              <a:lumMod val="85000"/>
            </a:schemeClr>
          </a:solidFill>
          <a:effectLst>
            <a:outerShdw blurRad="101600" dist="101600" dir="2700000">
              <a:srgbClr val="000000">
                <a:alpha val="50000"/>
              </a:srgbClr>
            </a:outerShdw>
          </a:effectLst>
        </p:spPr>
        <p:txBody>
          <a:bodyPr rtlCol="0">
            <a:normAutofit/>
          </a:bodyPr>
          <a:lstStyle>
            <a:lvl1pPr algn="ctr">
              <a:defRPr/>
            </a:lvl1pPr>
          </a:lstStyle>
          <a:p>
            <a:pPr lvl="0"/>
            <a:r>
              <a:rPr lang="en-US" noProof="0"/>
              <a:t>Click icon to add picture</a:t>
            </a:r>
            <a:endParaRPr lang="en-US" noProof="0" dirty="0"/>
          </a:p>
        </p:txBody>
      </p:sp>
      <p:sp>
        <p:nvSpPr>
          <p:cNvPr id="11" name="Text Placeholder 14"/>
          <p:cNvSpPr>
            <a:spLocks noGrp="1"/>
          </p:cNvSpPr>
          <p:nvPr>
            <p:ph type="body" sz="quarter" idx="13"/>
          </p:nvPr>
        </p:nvSpPr>
        <p:spPr>
          <a:xfrm>
            <a:off x="1319767" y="1926181"/>
            <a:ext cx="4166634" cy="969433"/>
          </a:xfrm>
        </p:spPr>
        <p:txBody>
          <a:bodyPr/>
          <a:lstStyle/>
          <a:p>
            <a:pPr lvl="0"/>
            <a:r>
              <a:rPr lang="en-US" dirty="0"/>
              <a:t>Click to edit Master text styles</a:t>
            </a:r>
          </a:p>
        </p:txBody>
      </p:sp>
      <p:sp>
        <p:nvSpPr>
          <p:cNvPr id="13"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9" name="Date Placeholder 13"/>
          <p:cNvSpPr>
            <a:spLocks noGrp="1"/>
          </p:cNvSpPr>
          <p:nvPr>
            <p:ph type="dt" sz="half" idx="17"/>
          </p:nvPr>
        </p:nvSpPr>
        <p:spPr/>
        <p:txBody>
          <a:bodyPr/>
          <a:lstStyle>
            <a:lvl1pPr fontAlgn="auto">
              <a:spcBef>
                <a:spcPts val="0"/>
              </a:spcBef>
              <a:spcAft>
                <a:spcPts val="0"/>
              </a:spcAft>
              <a:defRPr smtClean="0">
                <a:solidFill>
                  <a:srgbClr val="FFFFFF"/>
                </a:solidFill>
              </a:defRPr>
            </a:lvl1pPr>
          </a:lstStyle>
          <a:p>
            <a:pPr>
              <a:defRPr/>
            </a:pPr>
            <a:fld id="{CE38C886-755D-4454-83B3-5D15FB24336E}" type="datetimeFigureOut">
              <a:rPr lang="en-US"/>
              <a:pPr>
                <a:defRPr/>
              </a:pPr>
              <a:t>3/22/2017</a:t>
            </a:fld>
            <a:endParaRPr lang="en-US" dirty="0"/>
          </a:p>
        </p:txBody>
      </p:sp>
      <p:sp>
        <p:nvSpPr>
          <p:cNvPr id="10" name="Slide Number Placeholder 14"/>
          <p:cNvSpPr>
            <a:spLocks noGrp="1"/>
          </p:cNvSpPr>
          <p:nvPr>
            <p:ph type="sldNum" sz="quarter" idx="18"/>
          </p:nvPr>
        </p:nvSpPr>
        <p:spPr/>
        <p:txBody>
          <a:bodyPr/>
          <a:lstStyle>
            <a:lvl1pPr fontAlgn="auto">
              <a:spcBef>
                <a:spcPts val="0"/>
              </a:spcBef>
              <a:spcAft>
                <a:spcPts val="0"/>
              </a:spcAft>
              <a:defRPr b="0" smtClean="0">
                <a:solidFill>
                  <a:srgbClr val="FFFFFF"/>
                </a:solidFill>
              </a:defRPr>
            </a:lvl1pPr>
          </a:lstStyle>
          <a:p>
            <a:pPr>
              <a:defRPr/>
            </a:pPr>
            <a:fld id="{93455F3F-74B7-4468-9A70-BA3591249D70}" type="slidenum">
              <a:rPr lang="en-US"/>
              <a:pPr>
                <a:defRPr/>
              </a:pPr>
              <a:t>‹#›</a:t>
            </a:fld>
            <a:endParaRPr lang="en-US" dirty="0"/>
          </a:p>
        </p:txBody>
      </p:sp>
      <p:sp>
        <p:nvSpPr>
          <p:cNvPr id="12" name="Footer Placeholder 15"/>
          <p:cNvSpPr>
            <a:spLocks noGrp="1"/>
          </p:cNvSpPr>
          <p:nvPr>
            <p:ph type="ftr" sz="quarter" idx="19"/>
          </p:nvPr>
        </p:nvSpPr>
        <p:spPr/>
        <p:txBody>
          <a:bodyPr/>
          <a:lstStyle>
            <a:lvl1pPr fontAlgn="auto">
              <a:spcBef>
                <a:spcPts val="0"/>
              </a:spcBef>
              <a:spcAft>
                <a:spcPts val="0"/>
              </a:spcAft>
              <a:defRPr b="0" dirty="0" smtClean="0">
                <a:solidFill>
                  <a:prstClr val="white"/>
                </a:solidFill>
              </a:defRPr>
            </a:lvl1pPr>
          </a:lstStyle>
          <a:p>
            <a:pPr>
              <a:defRPr/>
            </a:pPr>
            <a:r>
              <a:rPr lang="en-US"/>
              <a:t>CONFIDENTIAL 2011 Georgia Ports Authority</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pic>
        <p:nvPicPr>
          <p:cNvPr id="6" name="Picture 7"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cxnSp>
        <p:nvCxnSpPr>
          <p:cNvPr id="7" name="Straight Connector 8"/>
          <p:cNvCxnSpPr/>
          <p:nvPr userDrawn="1"/>
        </p:nvCxnSpPr>
        <p:spPr>
          <a:xfrm>
            <a:off x="457200" y="1808166"/>
            <a:ext cx="8686800" cy="1587"/>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Picture 12"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sp>
        <p:nvSpPr>
          <p:cNvPr id="3" name="Content Placeholder 2"/>
          <p:cNvSpPr>
            <a:spLocks noGrp="1"/>
          </p:cNvSpPr>
          <p:nvPr>
            <p:ph idx="1"/>
          </p:nvPr>
        </p:nvSpPr>
        <p:spPr>
          <a:xfrm>
            <a:off x="3575050" y="2019306"/>
            <a:ext cx="5111750" cy="4106863"/>
          </a:xfrm>
          <a:prstGeom prst="rect">
            <a:avLst/>
          </a:prstGeom>
        </p:spPr>
        <p:txBody>
          <a:bodyPr/>
          <a:lstStyle>
            <a:lvl1pPr>
              <a:spcAft>
                <a:spcPts val="600"/>
              </a:spcAft>
              <a:defRPr sz="2400"/>
            </a:lvl1pPr>
            <a:lvl2pPr>
              <a:spcAft>
                <a:spcPts val="600"/>
              </a:spcAft>
              <a:buClr>
                <a:srgbClr val="E46C0A"/>
              </a:buClr>
              <a:buFont typeface="Wingdings" charset="2"/>
              <a:buChar char="§"/>
              <a:defRPr sz="2800"/>
            </a:lvl2pPr>
            <a:lvl3pPr>
              <a:spcAft>
                <a:spcPts val="600"/>
              </a:spcAft>
              <a:defRPr sz="2400"/>
            </a:lvl3pPr>
            <a:lvl4pPr>
              <a:spcAft>
                <a:spcPts val="600"/>
              </a:spcAft>
              <a:buFontTx/>
              <a:buNone/>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457200" y="1155715"/>
            <a:ext cx="8229600" cy="469899"/>
          </a:xfrm>
          <a:prstGeom prst="rect">
            <a:avLst/>
          </a:prstGeo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Picture Placeholder 11"/>
          <p:cNvSpPr>
            <a:spLocks noGrp="1"/>
          </p:cNvSpPr>
          <p:nvPr>
            <p:ph type="pic" sz="quarter" idx="13"/>
          </p:nvPr>
        </p:nvSpPr>
        <p:spPr>
          <a:xfrm>
            <a:off x="457202" y="2019306"/>
            <a:ext cx="3008313" cy="4106863"/>
          </a:xfrm>
          <a:solidFill>
            <a:schemeClr val="bg1">
              <a:lumMod val="85000"/>
            </a:schemeClr>
          </a:solidFill>
          <a:ln w="9525" cmpd="sng">
            <a:solidFill>
              <a:srgbClr val="FFFFFF"/>
            </a:solidFill>
          </a:ln>
          <a:effectLst>
            <a:outerShdw blurRad="127000" dist="50800" dir="2700000">
              <a:srgbClr val="74B2C1">
                <a:alpha val="50000"/>
              </a:srgbClr>
            </a:outerShdw>
          </a:effectLst>
        </p:spPr>
        <p:txBody>
          <a:bodyPr rtlCol="0">
            <a:normAutofit/>
          </a:bodyPr>
          <a:lstStyle/>
          <a:p>
            <a:pPr lvl="0"/>
            <a:r>
              <a:rPr lang="en-US" noProof="0"/>
              <a:t>Click icon to add picture</a:t>
            </a:r>
          </a:p>
        </p:txBody>
      </p:sp>
      <p:sp>
        <p:nvSpPr>
          <p:cNvPr id="14" name="Title Placeholder 1"/>
          <p:cNvSpPr>
            <a:spLocks noGrp="1"/>
          </p:cNvSpPr>
          <p:nvPr>
            <p:ph type="title"/>
          </p:nvPr>
        </p:nvSpPr>
        <p:spPr>
          <a:xfrm>
            <a:off x="457200" y="558800"/>
            <a:ext cx="8229600" cy="596901"/>
          </a:xfrm>
          <a:prstGeom prst="rect">
            <a:avLst/>
          </a:prstGeom>
        </p:spPr>
        <p:txBody>
          <a:bodyPr rtlCol="0">
            <a:normAutofit/>
          </a:bodyPr>
          <a:lstStyle/>
          <a:p>
            <a:r>
              <a:rPr lang="en-US"/>
              <a:t>Click to edit Master title style</a:t>
            </a:r>
            <a:endParaRPr lang="en-US" dirty="0"/>
          </a:p>
        </p:txBody>
      </p:sp>
      <p:sp>
        <p:nvSpPr>
          <p:cNvPr id="9" name="Date Placeholder 4"/>
          <p:cNvSpPr>
            <a:spLocks noGrp="1"/>
          </p:cNvSpPr>
          <p:nvPr>
            <p:ph type="dt" sz="half" idx="14"/>
          </p:nvPr>
        </p:nvSpPr>
        <p:spPr/>
        <p:txBody>
          <a:bodyPr/>
          <a:lstStyle>
            <a:lvl1pPr>
              <a:defRPr>
                <a:solidFill>
                  <a:srgbClr val="00335C"/>
                </a:solidFill>
              </a:defRPr>
            </a:lvl1pPr>
          </a:lstStyle>
          <a:p>
            <a:pPr>
              <a:defRPr/>
            </a:pPr>
            <a:fld id="{DD12A002-773D-4F08-AC97-1567998F57E6}" type="datetimeFigureOut">
              <a:rPr lang="en-US"/>
              <a:pPr>
                <a:defRPr/>
              </a:pPr>
              <a:t>3/22/2017</a:t>
            </a:fld>
            <a:endParaRPr lang="en-US" dirty="0"/>
          </a:p>
        </p:txBody>
      </p:sp>
      <p:sp>
        <p:nvSpPr>
          <p:cNvPr id="10" name="Footer Placeholder 5"/>
          <p:cNvSpPr>
            <a:spLocks noGrp="1"/>
          </p:cNvSpPr>
          <p:nvPr>
            <p:ph type="ftr" sz="quarter" idx="15"/>
          </p:nvPr>
        </p:nvSpPr>
        <p:spPr/>
        <p:txBody>
          <a:bodyPr/>
          <a:lstStyle>
            <a:lvl1pPr>
              <a:defRPr>
                <a:solidFill>
                  <a:srgbClr val="005480"/>
                </a:solidFill>
              </a:defRPr>
            </a:lvl1pPr>
          </a:lstStyle>
          <a:p>
            <a:pPr>
              <a:defRPr/>
            </a:pPr>
            <a:r>
              <a:rPr lang="en-US"/>
              <a:t>CONFIDENTIAL 2011 Georgia Ports Authority</a:t>
            </a:r>
          </a:p>
        </p:txBody>
      </p:sp>
      <p:sp>
        <p:nvSpPr>
          <p:cNvPr id="11" name="Slide Number Placeholder 6"/>
          <p:cNvSpPr>
            <a:spLocks noGrp="1"/>
          </p:cNvSpPr>
          <p:nvPr>
            <p:ph type="sldNum" sz="quarter" idx="16"/>
          </p:nvPr>
        </p:nvSpPr>
        <p:spPr/>
        <p:txBody>
          <a:bodyPr/>
          <a:lstStyle>
            <a:lvl1pPr>
              <a:defRPr>
                <a:solidFill>
                  <a:srgbClr val="00335C"/>
                </a:solidFill>
              </a:defRPr>
            </a:lvl1pPr>
          </a:lstStyle>
          <a:p>
            <a:pPr>
              <a:defRPr/>
            </a:pPr>
            <a:fld id="{6C0B98EA-86B5-4792-9DCB-DE387F78A608}" type="slidenum">
              <a:rPr lang="en-US"/>
              <a:pPr>
                <a:defRPr/>
              </a:pPr>
              <a:t>‹#›</a:t>
            </a:fld>
            <a:endParaRPr lang="en-US" dirty="0"/>
          </a:p>
        </p:txBody>
      </p:sp>
    </p:spTree>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4" name="Picture 4" descr="Bottom Bar.png"/>
          <p:cNvPicPr>
            <a:picLocks noChangeAspect="1"/>
          </p:cNvPicPr>
          <p:nvPr userDrawn="1"/>
        </p:nvPicPr>
        <p:blipFill>
          <a:blip r:embed="rId2" cstate="screen"/>
          <a:srcRect/>
          <a:stretch>
            <a:fillRect/>
          </a:stretch>
        </p:blipFill>
        <p:spPr bwMode="auto">
          <a:xfrm>
            <a:off x="0" y="6642100"/>
            <a:ext cx="9144000" cy="228600"/>
          </a:xfrm>
          <a:prstGeom prst="rect">
            <a:avLst/>
          </a:prstGeom>
          <a:noFill/>
          <a:ln w="9525">
            <a:noFill/>
            <a:miter lim="800000"/>
            <a:headEnd/>
            <a:tailEnd/>
          </a:ln>
        </p:spPr>
      </p:pic>
      <p:pic>
        <p:nvPicPr>
          <p:cNvPr id="5" name="Picture 8"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cxnSp>
        <p:nvCxnSpPr>
          <p:cNvPr id="6" name="Straight Connector 9"/>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3"/>
          </p:nvPr>
        </p:nvSpPr>
        <p:spPr>
          <a:xfrm>
            <a:off x="1319772" y="1930400"/>
            <a:ext cx="7367035" cy="42956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7" name="Date Placeholder 1"/>
          <p:cNvSpPr>
            <a:spLocks noGrp="1"/>
          </p:cNvSpPr>
          <p:nvPr>
            <p:ph type="dt" sz="half" idx="14"/>
          </p:nvPr>
        </p:nvSpPr>
        <p:spPr/>
        <p:txBody>
          <a:bodyPr/>
          <a:lstStyle>
            <a:lvl1pPr fontAlgn="auto">
              <a:spcBef>
                <a:spcPts val="0"/>
              </a:spcBef>
              <a:spcAft>
                <a:spcPts val="0"/>
              </a:spcAft>
              <a:defRPr smtClean="0">
                <a:solidFill>
                  <a:srgbClr val="005480"/>
                </a:solidFill>
              </a:defRPr>
            </a:lvl1pPr>
          </a:lstStyle>
          <a:p>
            <a:pPr>
              <a:defRPr/>
            </a:pPr>
            <a:fld id="{CF9FABC3-3961-4E3E-B1C1-38F3BCDF0774}" type="datetimeFigureOut">
              <a:rPr lang="en-US"/>
              <a:pPr>
                <a:defRPr/>
              </a:pPr>
              <a:t>3/22/2017</a:t>
            </a:fld>
            <a:endParaRPr lang="en-US" dirty="0"/>
          </a:p>
        </p:txBody>
      </p:sp>
      <p:sp>
        <p:nvSpPr>
          <p:cNvPr id="9" name="Footer Placeholder 2"/>
          <p:cNvSpPr>
            <a:spLocks noGrp="1"/>
          </p:cNvSpPr>
          <p:nvPr>
            <p:ph type="ftr" sz="quarter" idx="15"/>
          </p:nvPr>
        </p:nvSpPr>
        <p:spPr/>
        <p:txBody>
          <a:bodyPr/>
          <a:lstStyle>
            <a:lvl1pPr fontAlgn="auto">
              <a:spcBef>
                <a:spcPts val="0"/>
              </a:spcBef>
              <a:spcAft>
                <a:spcPts val="0"/>
              </a:spcAft>
              <a:defRPr b="0" dirty="0" smtClean="0">
                <a:solidFill>
                  <a:srgbClr val="005480"/>
                </a:solidFill>
              </a:defRPr>
            </a:lvl1pPr>
          </a:lstStyle>
          <a:p>
            <a:pPr>
              <a:defRPr/>
            </a:pPr>
            <a:r>
              <a:rPr lang="en-US"/>
              <a:t>CONFIDENTIAL 2011 Georgia Ports Authority</a:t>
            </a:r>
          </a:p>
        </p:txBody>
      </p:sp>
      <p:sp>
        <p:nvSpPr>
          <p:cNvPr id="10" name="Slide Number Placeholder 3"/>
          <p:cNvSpPr>
            <a:spLocks noGrp="1"/>
          </p:cNvSpPr>
          <p:nvPr>
            <p:ph type="sldNum" sz="quarter" idx="16"/>
          </p:nvPr>
        </p:nvSpPr>
        <p:spPr/>
        <p:txBody>
          <a:bodyPr/>
          <a:lstStyle>
            <a:lvl1pPr fontAlgn="auto">
              <a:spcBef>
                <a:spcPts val="0"/>
              </a:spcBef>
              <a:spcAft>
                <a:spcPts val="0"/>
              </a:spcAft>
              <a:defRPr b="0" smtClean="0">
                <a:solidFill>
                  <a:srgbClr val="005480"/>
                </a:solidFill>
              </a:defRPr>
            </a:lvl1pPr>
          </a:lstStyle>
          <a:p>
            <a:pPr>
              <a:defRPr/>
            </a:pPr>
            <a:fld id="{23B59B73-5266-4D07-A43E-69ACFEB5A010}" type="slidenum">
              <a:rPr lang="en-US"/>
              <a:pPr>
                <a:defRPr/>
              </a:pPr>
              <a:t>‹#›</a:t>
            </a:fld>
            <a:endParaRPr lang="en-US" dirty="0"/>
          </a:p>
        </p:txBody>
      </p:sp>
    </p:spTree>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pic>
        <p:nvPicPr>
          <p:cNvPr id="3" name="Picture 4" descr="Bottom Bar.png"/>
          <p:cNvPicPr>
            <a:picLocks noChangeAspect="1"/>
          </p:cNvPicPr>
          <p:nvPr userDrawn="1"/>
        </p:nvPicPr>
        <p:blipFill>
          <a:blip r:embed="rId2" cstate="screen"/>
          <a:srcRect/>
          <a:stretch>
            <a:fillRect/>
          </a:stretch>
        </p:blipFill>
        <p:spPr bwMode="auto">
          <a:xfrm>
            <a:off x="0" y="6642100"/>
            <a:ext cx="9144000" cy="228600"/>
          </a:xfrm>
          <a:prstGeom prst="rect">
            <a:avLst/>
          </a:prstGeom>
          <a:noFill/>
          <a:ln w="9525">
            <a:noFill/>
            <a:miter lim="800000"/>
            <a:headEnd/>
            <a:tailEnd/>
          </a:ln>
        </p:spPr>
      </p:pic>
      <p:pic>
        <p:nvPicPr>
          <p:cNvPr id="4" name="Picture 14" descr="PPT Map 1"/>
          <p:cNvPicPr preferRelativeResize="0">
            <a:picLocks noChangeAspect="1" noChangeArrowheads="1"/>
          </p:cNvPicPr>
          <p:nvPr userDrawn="1"/>
        </p:nvPicPr>
        <p:blipFill>
          <a:blip r:embed="rId3" cstate="screen"/>
          <a:srcRect/>
          <a:stretch>
            <a:fillRect/>
          </a:stretch>
        </p:blipFill>
        <p:spPr bwMode="auto">
          <a:xfrm>
            <a:off x="0" y="1258888"/>
            <a:ext cx="9144000" cy="5383212"/>
          </a:xfrm>
          <a:prstGeom prst="rect">
            <a:avLst/>
          </a:prstGeom>
          <a:noFill/>
          <a:ln w="9525">
            <a:noFill/>
            <a:miter lim="800000"/>
            <a:headEnd/>
            <a:tailEnd/>
          </a:ln>
        </p:spPr>
      </p:pic>
      <p:cxnSp>
        <p:nvCxnSpPr>
          <p:cNvPr id="5"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a:normAutofit/>
          </a:bodyPr>
          <a:lstStyle>
            <a:lvl1pPr>
              <a:defRPr sz="2200"/>
            </a:lvl1pPr>
          </a:lstStyle>
          <a:p>
            <a:pPr lvl="0"/>
            <a:r>
              <a:rPr lang="en-US"/>
              <a:t>Click to edit Master title style</a:t>
            </a:r>
            <a:endParaRPr lang="en-US" dirty="0"/>
          </a:p>
        </p:txBody>
      </p:sp>
    </p:spTree>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6_Blank">
    <p:spTree>
      <p:nvGrpSpPr>
        <p:cNvPr id="1" name=""/>
        <p:cNvGrpSpPr/>
        <p:nvPr/>
      </p:nvGrpSpPr>
      <p:grpSpPr>
        <a:xfrm>
          <a:off x="0" y="0"/>
          <a:ext cx="0" cy="0"/>
          <a:chOff x="0" y="0"/>
          <a:chExt cx="0" cy="0"/>
        </a:xfrm>
      </p:grpSpPr>
      <p:pic>
        <p:nvPicPr>
          <p:cNvPr id="3" name="Picture 12" descr="PPT Map 3"/>
          <p:cNvPicPr preferRelativeResize="0">
            <a:picLocks noChangeAspect="1" noChangeArrowheads="1"/>
          </p:cNvPicPr>
          <p:nvPr userDrawn="1"/>
        </p:nvPicPr>
        <p:blipFill>
          <a:blip r:embed="rId2" cstate="screen"/>
          <a:srcRect/>
          <a:stretch>
            <a:fillRect/>
          </a:stretch>
        </p:blipFill>
        <p:spPr bwMode="auto">
          <a:xfrm>
            <a:off x="0" y="1268415"/>
            <a:ext cx="9144000" cy="5360987"/>
          </a:xfrm>
          <a:prstGeom prst="rect">
            <a:avLst/>
          </a:prstGeom>
          <a:noFill/>
          <a:ln w="9525">
            <a:noFill/>
            <a:miter lim="800000"/>
            <a:headEnd/>
            <a:tailEnd/>
          </a:ln>
        </p:spPr>
      </p:pic>
      <p:pic>
        <p:nvPicPr>
          <p:cNvPr id="4" name="Picture 4"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cxnSp>
        <p:nvCxnSpPr>
          <p:cNvPr id="5"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a:normAutofit/>
          </a:bodyPr>
          <a:lstStyle>
            <a:lvl1pPr>
              <a:defRPr sz="2200"/>
            </a:lvl1pPr>
          </a:lstStyle>
          <a:p>
            <a:pPr lvl="0"/>
            <a:r>
              <a:rPr lang="en-US"/>
              <a:t>Click to edit Master title style</a:t>
            </a:r>
            <a:endParaRPr lang="en-US" dirty="0"/>
          </a:p>
        </p:txBody>
      </p:sp>
    </p:spTree>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7_Blank">
    <p:spTree>
      <p:nvGrpSpPr>
        <p:cNvPr id="1" name=""/>
        <p:cNvGrpSpPr/>
        <p:nvPr/>
      </p:nvGrpSpPr>
      <p:grpSpPr>
        <a:xfrm>
          <a:off x="0" y="0"/>
          <a:ext cx="0" cy="0"/>
          <a:chOff x="0" y="0"/>
          <a:chExt cx="0" cy="0"/>
        </a:xfrm>
      </p:grpSpPr>
      <p:pic>
        <p:nvPicPr>
          <p:cNvPr id="3" name="Picture 12" descr="PPT Map 2"/>
          <p:cNvPicPr preferRelativeResize="0">
            <a:picLocks noChangeAspect="1" noChangeArrowheads="1"/>
          </p:cNvPicPr>
          <p:nvPr userDrawn="1"/>
        </p:nvPicPr>
        <p:blipFill>
          <a:blip r:embed="rId2" cstate="screen"/>
          <a:srcRect/>
          <a:stretch>
            <a:fillRect/>
          </a:stretch>
        </p:blipFill>
        <p:spPr bwMode="auto">
          <a:xfrm>
            <a:off x="0" y="1262068"/>
            <a:ext cx="9144000" cy="5380037"/>
          </a:xfrm>
          <a:prstGeom prst="rect">
            <a:avLst/>
          </a:prstGeom>
          <a:noFill/>
          <a:ln w="9525">
            <a:noFill/>
            <a:miter lim="800000"/>
            <a:headEnd/>
            <a:tailEnd/>
          </a:ln>
        </p:spPr>
      </p:pic>
      <p:pic>
        <p:nvPicPr>
          <p:cNvPr id="4" name="Picture 4"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cxnSp>
        <p:nvCxnSpPr>
          <p:cNvPr id="5"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a:normAutofit/>
          </a:bodyPr>
          <a:lstStyle>
            <a:lvl1pPr>
              <a:defRPr sz="2200"/>
            </a:lvl1pPr>
          </a:lstStyle>
          <a:p>
            <a:pPr lvl="0"/>
            <a:r>
              <a:rPr lang="en-US"/>
              <a:t>Click to edit Master title style</a:t>
            </a:r>
            <a:endParaRPr lang="en-US" dirty="0"/>
          </a:p>
        </p:txBody>
      </p:sp>
    </p:spTree>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pic>
        <p:nvPicPr>
          <p:cNvPr id="4" name="Picture 4" descr="Bottom Bar.png"/>
          <p:cNvPicPr>
            <a:picLocks noChangeAspect="1"/>
          </p:cNvPicPr>
          <p:nvPr userDrawn="1"/>
        </p:nvPicPr>
        <p:blipFill>
          <a:blip r:embed="rId2" cstate="screen"/>
          <a:srcRect/>
          <a:stretch>
            <a:fillRect/>
          </a:stretch>
        </p:blipFill>
        <p:spPr bwMode="auto">
          <a:xfrm>
            <a:off x="0" y="6642100"/>
            <a:ext cx="9144000" cy="228600"/>
          </a:xfrm>
          <a:prstGeom prst="rect">
            <a:avLst/>
          </a:prstGeom>
          <a:noFill/>
          <a:ln w="9525">
            <a:noFill/>
            <a:miter lim="800000"/>
            <a:headEnd/>
            <a:tailEnd/>
          </a:ln>
        </p:spPr>
      </p:pic>
      <p:pic>
        <p:nvPicPr>
          <p:cNvPr id="5" name="Picture 8" descr="Waves.psd"/>
          <p:cNvPicPr>
            <a:picLocks noChangeAspect="1"/>
          </p:cNvPicPr>
          <p:nvPr userDrawn="1"/>
        </p:nvPicPr>
        <p:blipFill>
          <a:blip r:embed="rId3" cstate="screen"/>
          <a:srcRect/>
          <a:stretch>
            <a:fillRect/>
          </a:stretch>
        </p:blipFill>
        <p:spPr bwMode="auto">
          <a:xfrm>
            <a:off x="-3352800" y="6096014"/>
            <a:ext cx="6324600" cy="669925"/>
          </a:xfrm>
          <a:prstGeom prst="rect">
            <a:avLst/>
          </a:prstGeom>
          <a:noFill/>
          <a:ln w="9525">
            <a:noFill/>
            <a:miter lim="800000"/>
            <a:headEnd/>
            <a:tailEnd/>
          </a:ln>
        </p:spPr>
      </p:pic>
      <p:cxnSp>
        <p:nvCxnSpPr>
          <p:cNvPr id="6" name="Straight Connector 9"/>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10" descr="gpa rgb.eps"/>
          <p:cNvPicPr>
            <a:picLocks noChangeAspect="1"/>
          </p:cNvPicPr>
          <p:nvPr userDrawn="1"/>
        </p:nvPicPr>
        <p:blipFill>
          <a:blip r:embed="rId4" cstate="screen"/>
          <a:srcRect/>
          <a:stretch>
            <a:fillRect/>
          </a:stretch>
        </p:blipFill>
        <p:spPr bwMode="auto">
          <a:xfrm>
            <a:off x="7605713" y="6096000"/>
            <a:ext cx="1095375" cy="457200"/>
          </a:xfrm>
          <a:prstGeom prst="rect">
            <a:avLst/>
          </a:prstGeom>
          <a:noFill/>
          <a:ln w="9525">
            <a:noFill/>
            <a:miter lim="800000"/>
            <a:headEnd/>
            <a:tailEnd/>
          </a:ln>
        </p:spPr>
      </p:pic>
      <p:sp>
        <p:nvSpPr>
          <p:cNvPr id="15" name="Text Placeholder 14"/>
          <p:cNvSpPr>
            <a:spLocks noGrp="1"/>
          </p:cNvSpPr>
          <p:nvPr>
            <p:ph type="body" sz="quarter" idx="13"/>
          </p:nvPr>
        </p:nvSpPr>
        <p:spPr>
          <a:xfrm>
            <a:off x="1319772" y="1930400"/>
            <a:ext cx="7367035" cy="401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Tree>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9144000" cy="6642100"/>
          </a:xfrm>
          <a:solidFill>
            <a:schemeClr val="bg1">
              <a:lumMod val="85000"/>
            </a:schemeClr>
          </a:solidFill>
        </p:spPr>
        <p:txBody>
          <a:bodyPr rtlCol="0">
            <a:normAutofit/>
          </a:bodyPr>
          <a:lstStyle/>
          <a:p>
            <a:pPr lvl="0"/>
            <a:r>
              <a:rPr lang="en-US" noProof="0" dirty="0"/>
              <a:t>Click icon to add picture</a:t>
            </a:r>
          </a:p>
        </p:txBody>
      </p:sp>
      <p:sp>
        <p:nvSpPr>
          <p:cNvPr id="3" name="Date Placeholder 3"/>
          <p:cNvSpPr>
            <a:spLocks noGrp="1"/>
          </p:cNvSpPr>
          <p:nvPr>
            <p:ph type="dt" sz="half" idx="11"/>
          </p:nvPr>
        </p:nvSpPr>
        <p:spPr/>
        <p:txBody>
          <a:bodyPr/>
          <a:lstStyle>
            <a:lvl1pPr fontAlgn="auto">
              <a:spcBef>
                <a:spcPts val="0"/>
              </a:spcBef>
              <a:spcAft>
                <a:spcPts val="0"/>
              </a:spcAft>
              <a:defRPr/>
            </a:lvl1pPr>
          </a:lstStyle>
          <a:p>
            <a:pPr>
              <a:defRPr/>
            </a:pPr>
            <a:fld id="{DD41EBFD-4D99-4A5C-8E63-11AA8BB10315}" type="datetimeFigureOut">
              <a:rPr lang="en-US"/>
              <a:pPr>
                <a:defRPr/>
              </a:pPr>
              <a:t>3/22/2017</a:t>
            </a:fld>
            <a:endParaRPr lang="en-US" dirty="0"/>
          </a:p>
        </p:txBody>
      </p:sp>
      <p:sp>
        <p:nvSpPr>
          <p:cNvPr id="4" name="Slide Number Placeholder 5"/>
          <p:cNvSpPr>
            <a:spLocks noGrp="1"/>
          </p:cNvSpPr>
          <p:nvPr>
            <p:ph type="sldNum" sz="quarter" idx="12"/>
          </p:nvPr>
        </p:nvSpPr>
        <p:spPr/>
        <p:txBody>
          <a:bodyPr/>
          <a:lstStyle>
            <a:lvl1pPr fontAlgn="auto">
              <a:spcBef>
                <a:spcPts val="0"/>
              </a:spcBef>
              <a:spcAft>
                <a:spcPts val="0"/>
              </a:spcAft>
              <a:defRPr b="0"/>
            </a:lvl1pPr>
          </a:lstStyle>
          <a:p>
            <a:pPr>
              <a:defRPr/>
            </a:pPr>
            <a:r>
              <a:rPr lang="en-US"/>
              <a:t>1</a:t>
            </a:r>
          </a:p>
        </p:txBody>
      </p:sp>
      <p:sp>
        <p:nvSpPr>
          <p:cNvPr id="5" name="Footer Placeholder 6"/>
          <p:cNvSpPr>
            <a:spLocks noGrp="1"/>
          </p:cNvSpPr>
          <p:nvPr>
            <p:ph type="ftr" sz="quarter" idx="13"/>
          </p:nvPr>
        </p:nvSpPr>
        <p:spPr/>
        <p:txBody>
          <a:bodyPr/>
          <a:lstStyle>
            <a:lvl1pPr fontAlgn="auto">
              <a:spcBef>
                <a:spcPts val="0"/>
              </a:spcBef>
              <a:spcAft>
                <a:spcPts val="0"/>
              </a:spcAft>
              <a:defRPr b="0"/>
            </a:lvl1pPr>
          </a:lstStyle>
          <a:p>
            <a:pPr>
              <a:defRPr/>
            </a:pPr>
            <a:r>
              <a:rPr lang="en-US"/>
              <a:t>CONFIDENTIAL 2011 Georgia Ports Authority</a:t>
            </a:r>
          </a:p>
        </p:txBody>
      </p:sp>
    </p:spTree>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5" name="Picture 18" descr="Wave.png"/>
          <p:cNvPicPr>
            <a:picLocks noChangeAspect="1"/>
          </p:cNvPicPr>
          <p:nvPr userDrawn="1"/>
        </p:nvPicPr>
        <p:blipFill>
          <a:blip r:embed="rId2" cstate="screen"/>
          <a:srcRect/>
          <a:stretch>
            <a:fillRect/>
          </a:stretch>
        </p:blipFill>
        <p:spPr bwMode="auto">
          <a:xfrm>
            <a:off x="0" y="3059113"/>
            <a:ext cx="9144000" cy="1714500"/>
          </a:xfrm>
          <a:prstGeom prst="rect">
            <a:avLst/>
          </a:prstGeom>
          <a:noFill/>
          <a:ln w="9525">
            <a:noFill/>
            <a:miter lim="800000"/>
            <a:headEnd/>
            <a:tailEnd/>
          </a:ln>
        </p:spPr>
      </p:pic>
      <p:pic>
        <p:nvPicPr>
          <p:cNvPr id="6" name="Picture 8"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7" name="Picture 9"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cxnSp>
        <p:nvCxnSpPr>
          <p:cNvPr id="8" name="Straight Connector 19"/>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Picture Placeholder 17"/>
          <p:cNvSpPr>
            <a:spLocks noGrp="1"/>
          </p:cNvSpPr>
          <p:nvPr>
            <p:ph type="pic" sz="quarter" idx="16"/>
          </p:nvPr>
        </p:nvSpPr>
        <p:spPr>
          <a:xfrm>
            <a:off x="1335603" y="2717800"/>
            <a:ext cx="7376603" cy="2055751"/>
          </a:xfrm>
          <a:solidFill>
            <a:srgbClr val="D9D9D9"/>
          </a:solidFill>
          <a:effectLst>
            <a:outerShdw blurRad="101600" dist="101600" dir="2700000">
              <a:srgbClr val="000000">
                <a:alpha val="50000"/>
              </a:srgbClr>
            </a:outerShdw>
          </a:effectLst>
        </p:spPr>
        <p:txBody>
          <a:bodyPr rtlCol="0">
            <a:normAutofit/>
          </a:bodyPr>
          <a:lstStyle>
            <a:lvl1pPr algn="ctr">
              <a:defRPr/>
            </a:lvl1pPr>
          </a:lstStyle>
          <a:p>
            <a:pPr lvl="0"/>
            <a:r>
              <a:rPr lang="en-US" noProof="0"/>
              <a:t>Click icon to add picture</a:t>
            </a:r>
            <a:endParaRPr lang="en-US" noProof="0" dirty="0"/>
          </a:p>
        </p:txBody>
      </p:sp>
      <p:sp>
        <p:nvSpPr>
          <p:cNvPr id="14" name="Text Placeholder 14"/>
          <p:cNvSpPr>
            <a:spLocks noGrp="1"/>
          </p:cNvSpPr>
          <p:nvPr>
            <p:ph type="body" sz="quarter" idx="13"/>
          </p:nvPr>
        </p:nvSpPr>
        <p:spPr>
          <a:xfrm>
            <a:off x="1319765" y="1926167"/>
            <a:ext cx="7392435" cy="4076700"/>
          </a:xfrm>
        </p:spPr>
        <p:txBody>
          <a:bodyPr/>
          <a:lstStyle/>
          <a:p>
            <a:pPr lvl="0"/>
            <a:r>
              <a:rPr lang="en-US" dirty="0"/>
              <a:t>Click to edit Master text styles</a:t>
            </a:r>
          </a:p>
        </p:txBody>
      </p:sp>
      <p:sp>
        <p:nvSpPr>
          <p:cNvPr id="16"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9" name="Date Placeholder 3"/>
          <p:cNvSpPr>
            <a:spLocks noGrp="1"/>
          </p:cNvSpPr>
          <p:nvPr>
            <p:ph type="dt" sz="half" idx="17"/>
          </p:nvPr>
        </p:nvSpPr>
        <p:spPr/>
        <p:txBody>
          <a:bodyPr/>
          <a:lstStyle>
            <a:lvl1pPr fontAlgn="auto">
              <a:spcBef>
                <a:spcPts val="0"/>
              </a:spcBef>
              <a:spcAft>
                <a:spcPts val="0"/>
              </a:spcAft>
              <a:defRPr smtClean="0">
                <a:solidFill>
                  <a:srgbClr val="FFFFFF"/>
                </a:solidFill>
              </a:defRPr>
            </a:lvl1pPr>
          </a:lstStyle>
          <a:p>
            <a:pPr>
              <a:defRPr/>
            </a:pPr>
            <a:fld id="{AC153531-90EB-4C11-B725-A0A6DADA1655}" type="datetimeFigureOut">
              <a:rPr lang="en-US"/>
              <a:pPr>
                <a:defRPr/>
              </a:pPr>
              <a:t>3/22/2017</a:t>
            </a:fld>
            <a:endParaRPr lang="en-US" dirty="0"/>
          </a:p>
        </p:txBody>
      </p:sp>
      <p:sp>
        <p:nvSpPr>
          <p:cNvPr id="10" name="Footer Placeholder 4"/>
          <p:cNvSpPr>
            <a:spLocks noGrp="1"/>
          </p:cNvSpPr>
          <p:nvPr>
            <p:ph type="ftr" sz="quarter" idx="18"/>
          </p:nvPr>
        </p:nvSpPr>
        <p:spPr/>
        <p:txBody>
          <a:bodyPr/>
          <a:lstStyle>
            <a:lvl1pPr fontAlgn="auto">
              <a:spcBef>
                <a:spcPts val="0"/>
              </a:spcBef>
              <a:spcAft>
                <a:spcPts val="0"/>
              </a:spcAft>
              <a:defRPr b="0" dirty="0" smtClean="0">
                <a:solidFill>
                  <a:srgbClr val="FFFFFF"/>
                </a:solidFill>
              </a:defRPr>
            </a:lvl1pPr>
          </a:lstStyle>
          <a:p>
            <a:pPr>
              <a:defRPr/>
            </a:pPr>
            <a:r>
              <a:rPr lang="en-US"/>
              <a:t>CONFIDENTIAL 2011 Georgia Ports Authority</a:t>
            </a:r>
          </a:p>
        </p:txBody>
      </p:sp>
      <p:sp>
        <p:nvSpPr>
          <p:cNvPr id="11" name="Slide Number Placeholder 5"/>
          <p:cNvSpPr>
            <a:spLocks noGrp="1"/>
          </p:cNvSpPr>
          <p:nvPr>
            <p:ph type="sldNum" sz="quarter" idx="19"/>
          </p:nvPr>
        </p:nvSpPr>
        <p:spPr/>
        <p:txBody>
          <a:bodyPr/>
          <a:lstStyle>
            <a:lvl1pPr fontAlgn="auto">
              <a:spcBef>
                <a:spcPts val="0"/>
              </a:spcBef>
              <a:spcAft>
                <a:spcPts val="0"/>
              </a:spcAft>
              <a:defRPr b="0" smtClean="0">
                <a:solidFill>
                  <a:srgbClr val="FFFFFF"/>
                </a:solidFill>
              </a:defRPr>
            </a:lvl1pPr>
          </a:lstStyle>
          <a:p>
            <a:pPr>
              <a:defRPr/>
            </a:pPr>
            <a:fld id="{40EC83ED-DAA3-48D1-937A-0D4847A61370}" type="slidenum">
              <a:rPr lang="en-US"/>
              <a:pPr>
                <a:defRPr/>
              </a:pPr>
              <a:t>‹#›</a:t>
            </a:fld>
            <a:endParaRPr lang="en-US" dirty="0"/>
          </a:p>
        </p:txBody>
      </p:sp>
    </p:spTree>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7" name="Picture 15" descr="Wave.png"/>
          <p:cNvPicPr>
            <a:picLocks noChangeAspect="1"/>
          </p:cNvPicPr>
          <p:nvPr userDrawn="1"/>
        </p:nvPicPr>
        <p:blipFill>
          <a:blip r:embed="rId2" cstate="screen"/>
          <a:srcRect/>
          <a:stretch>
            <a:fillRect/>
          </a:stretch>
        </p:blipFill>
        <p:spPr bwMode="auto">
          <a:xfrm>
            <a:off x="0" y="3059113"/>
            <a:ext cx="9144000" cy="1714500"/>
          </a:xfrm>
          <a:prstGeom prst="rect">
            <a:avLst/>
          </a:prstGeom>
          <a:noFill/>
          <a:ln w="9525">
            <a:noFill/>
            <a:miter lim="800000"/>
            <a:headEnd/>
            <a:tailEnd/>
          </a:ln>
        </p:spPr>
      </p:pic>
      <p:pic>
        <p:nvPicPr>
          <p:cNvPr id="8" name="Picture 8"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9" name="Picture 9"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cxnSp>
        <p:nvCxnSpPr>
          <p:cNvPr id="10" name="Straight Connector 17"/>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1" name="Picture Placeholder 20"/>
          <p:cNvSpPr>
            <a:spLocks noGrp="1"/>
          </p:cNvSpPr>
          <p:nvPr>
            <p:ph type="pic" sz="quarter" idx="13"/>
          </p:nvPr>
        </p:nvSpPr>
        <p:spPr>
          <a:xfrm>
            <a:off x="1282702" y="2533724"/>
            <a:ext cx="2520950" cy="2239963"/>
          </a:xfrm>
          <a:solidFill>
            <a:srgbClr val="D9D9D9"/>
          </a:solidFill>
          <a:ln>
            <a:solidFill>
              <a:srgbClr val="FFFFFF"/>
            </a:solidFill>
          </a:ln>
          <a:effectLst>
            <a:outerShdw blurRad="101600" dist="101600" dir="2700000">
              <a:srgbClr val="000000">
                <a:alpha val="50000"/>
              </a:srgbClr>
            </a:outerShdw>
          </a:effectLst>
        </p:spPr>
        <p:txBody>
          <a:bodyPr rtlCol="0">
            <a:normAutofit/>
          </a:bodyPr>
          <a:lstStyle/>
          <a:p>
            <a:pPr lvl="0"/>
            <a:r>
              <a:rPr lang="en-US" noProof="0"/>
              <a:t>Click icon to add picture</a:t>
            </a:r>
          </a:p>
        </p:txBody>
      </p:sp>
      <p:sp>
        <p:nvSpPr>
          <p:cNvPr id="24" name="Picture Placeholder 20"/>
          <p:cNvSpPr>
            <a:spLocks noGrp="1"/>
          </p:cNvSpPr>
          <p:nvPr>
            <p:ph type="pic" sz="quarter" idx="14"/>
          </p:nvPr>
        </p:nvSpPr>
        <p:spPr>
          <a:xfrm>
            <a:off x="4000503" y="2548468"/>
            <a:ext cx="1193800" cy="1003300"/>
          </a:xfrm>
          <a:solidFill>
            <a:srgbClr val="D9D9D9"/>
          </a:solidFill>
          <a:ln>
            <a:solidFill>
              <a:srgbClr val="FFFFFF"/>
            </a:solidFill>
          </a:ln>
          <a:effectLst>
            <a:outerShdw blurRad="101600" dist="101600" dir="2700000">
              <a:srgbClr val="000000">
                <a:alpha val="50000"/>
              </a:srgbClr>
            </a:outerShdw>
          </a:effectLst>
        </p:spPr>
        <p:txBody>
          <a:bodyPr rtlCol="0">
            <a:normAutofit/>
          </a:bodyPr>
          <a:lstStyle/>
          <a:p>
            <a:pPr lvl="0"/>
            <a:r>
              <a:rPr lang="en-US" noProof="0"/>
              <a:t>Click icon to add picture</a:t>
            </a:r>
          </a:p>
        </p:txBody>
      </p:sp>
      <p:sp>
        <p:nvSpPr>
          <p:cNvPr id="25" name="Picture Placeholder 20"/>
          <p:cNvSpPr>
            <a:spLocks noGrp="1"/>
          </p:cNvSpPr>
          <p:nvPr>
            <p:ph type="pic" sz="quarter" idx="15"/>
          </p:nvPr>
        </p:nvSpPr>
        <p:spPr>
          <a:xfrm>
            <a:off x="4000502" y="3770380"/>
            <a:ext cx="2108199" cy="1003300"/>
          </a:xfrm>
          <a:solidFill>
            <a:srgbClr val="D9D9D9"/>
          </a:solidFill>
          <a:ln>
            <a:solidFill>
              <a:srgbClr val="FFFFFF"/>
            </a:solidFill>
          </a:ln>
          <a:effectLst>
            <a:outerShdw blurRad="101600" dist="101600" dir="2700000">
              <a:srgbClr val="000000">
                <a:alpha val="50000"/>
              </a:srgbClr>
            </a:outerShdw>
          </a:effectLst>
        </p:spPr>
        <p:txBody>
          <a:bodyPr rtlCol="0">
            <a:normAutofit/>
          </a:bodyPr>
          <a:lstStyle/>
          <a:p>
            <a:pPr lvl="0"/>
            <a:r>
              <a:rPr lang="en-US" noProof="0"/>
              <a:t>Click icon to add picture</a:t>
            </a:r>
          </a:p>
        </p:txBody>
      </p:sp>
      <p:sp>
        <p:nvSpPr>
          <p:cNvPr id="27" name="Content Placeholder 18"/>
          <p:cNvSpPr>
            <a:spLocks noGrp="1"/>
          </p:cNvSpPr>
          <p:nvPr>
            <p:ph sz="quarter" idx="16"/>
          </p:nvPr>
        </p:nvSpPr>
        <p:spPr>
          <a:xfrm>
            <a:off x="1308100" y="1905013"/>
            <a:ext cx="7378700" cy="685801"/>
          </a:xfrm>
        </p:spPr>
        <p:txBody>
          <a:bodyPr/>
          <a:lstStyle/>
          <a:p>
            <a:pPr lvl="0"/>
            <a:r>
              <a:rPr lang="en-US" dirty="0"/>
              <a:t>Click to edit Master text styles</a:t>
            </a:r>
          </a:p>
        </p:txBody>
      </p:sp>
      <p:sp>
        <p:nvSpPr>
          <p:cNvPr id="15"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11" name="Date Placeholder 3"/>
          <p:cNvSpPr>
            <a:spLocks noGrp="1"/>
          </p:cNvSpPr>
          <p:nvPr>
            <p:ph type="dt" sz="half" idx="17"/>
          </p:nvPr>
        </p:nvSpPr>
        <p:spPr/>
        <p:txBody>
          <a:bodyPr/>
          <a:lstStyle>
            <a:lvl1pPr fontAlgn="auto">
              <a:spcBef>
                <a:spcPts val="0"/>
              </a:spcBef>
              <a:spcAft>
                <a:spcPts val="0"/>
              </a:spcAft>
              <a:defRPr smtClean="0">
                <a:solidFill>
                  <a:srgbClr val="FFFFFF"/>
                </a:solidFill>
              </a:defRPr>
            </a:lvl1pPr>
          </a:lstStyle>
          <a:p>
            <a:pPr>
              <a:defRPr/>
            </a:pPr>
            <a:fld id="{08780204-EC25-4820-ADAB-FF0219025EF6}" type="datetimeFigureOut">
              <a:rPr lang="en-US"/>
              <a:pPr>
                <a:defRPr/>
              </a:pPr>
              <a:t>3/22/2017</a:t>
            </a:fld>
            <a:endParaRPr lang="en-US" dirty="0"/>
          </a:p>
        </p:txBody>
      </p:sp>
      <p:sp>
        <p:nvSpPr>
          <p:cNvPr id="12" name="Footer Placeholder 4"/>
          <p:cNvSpPr>
            <a:spLocks noGrp="1"/>
          </p:cNvSpPr>
          <p:nvPr>
            <p:ph type="ftr" sz="quarter" idx="18"/>
          </p:nvPr>
        </p:nvSpPr>
        <p:spPr/>
        <p:txBody>
          <a:bodyPr/>
          <a:lstStyle>
            <a:lvl1pPr fontAlgn="auto">
              <a:spcBef>
                <a:spcPts val="0"/>
              </a:spcBef>
              <a:spcAft>
                <a:spcPts val="0"/>
              </a:spcAft>
              <a:defRPr b="0" dirty="0" smtClean="0">
                <a:solidFill>
                  <a:srgbClr val="FFFFFF"/>
                </a:solidFill>
              </a:defRPr>
            </a:lvl1pPr>
          </a:lstStyle>
          <a:p>
            <a:pPr>
              <a:defRPr/>
            </a:pPr>
            <a:r>
              <a:rPr lang="en-US"/>
              <a:t>CONFIDENTIAL 2011 Georgia Ports Authority</a:t>
            </a:r>
          </a:p>
        </p:txBody>
      </p:sp>
      <p:sp>
        <p:nvSpPr>
          <p:cNvPr id="13" name="Slide Number Placeholder 5"/>
          <p:cNvSpPr>
            <a:spLocks noGrp="1"/>
          </p:cNvSpPr>
          <p:nvPr>
            <p:ph type="sldNum" sz="quarter" idx="19"/>
          </p:nvPr>
        </p:nvSpPr>
        <p:spPr/>
        <p:txBody>
          <a:bodyPr/>
          <a:lstStyle>
            <a:lvl1pPr fontAlgn="auto">
              <a:spcBef>
                <a:spcPts val="0"/>
              </a:spcBef>
              <a:spcAft>
                <a:spcPts val="0"/>
              </a:spcAft>
              <a:defRPr b="0" smtClean="0">
                <a:solidFill>
                  <a:srgbClr val="FFFFFF"/>
                </a:solidFill>
              </a:defRPr>
            </a:lvl1pPr>
          </a:lstStyle>
          <a:p>
            <a:pPr>
              <a:defRPr/>
            </a:pPr>
            <a:fld id="{A0D6A147-35CC-48EE-8086-679866F072A3}" type="slidenum">
              <a:rPr lang="en-US"/>
              <a:pPr>
                <a:defRPr/>
              </a:pPr>
              <a:t>‹#›</a:t>
            </a:fld>
            <a:endParaRPr lang="en-US" dirty="0"/>
          </a:p>
        </p:txBody>
      </p:sp>
    </p:spTree>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4" name="Picture 10"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16"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cxnSp>
        <p:nvCxnSpPr>
          <p:cNvPr id="6" name="Straight Connector 18"/>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 name="Picture Placeholder 9"/>
          <p:cNvSpPr>
            <a:spLocks noGrp="1"/>
          </p:cNvSpPr>
          <p:nvPr>
            <p:ph type="pic" sz="quarter" idx="13"/>
          </p:nvPr>
        </p:nvSpPr>
        <p:spPr>
          <a:xfrm>
            <a:off x="1310747" y="1917700"/>
            <a:ext cx="7850187" cy="4127500"/>
          </a:xfrm>
          <a:prstGeom prst="rect">
            <a:avLst/>
          </a:prstGeom>
          <a:solidFill>
            <a:schemeClr val="bg1">
              <a:lumMod val="75000"/>
            </a:schemeClr>
          </a:solidFill>
          <a:ln w="9525" cmpd="sng">
            <a:solidFill>
              <a:schemeClr val="bg1"/>
            </a:solidFill>
          </a:ln>
          <a:effectLst>
            <a:outerShdw blurRad="50800" dist="101600" dir="2700000">
              <a:srgbClr val="000000">
                <a:alpha val="50000"/>
              </a:srgbClr>
            </a:outerShdw>
          </a:effectLst>
        </p:spPr>
        <p:txBody>
          <a:bodyPr rtlCol="0">
            <a:normAutofit/>
          </a:bodyPr>
          <a:lstStyle/>
          <a:p>
            <a:pPr lvl="0"/>
            <a:r>
              <a:rPr lang="en-US" noProof="0"/>
              <a:t>Click icon to add picture</a:t>
            </a:r>
            <a:endParaRPr lang="en-US" noProof="0" dirty="0"/>
          </a:p>
        </p:txBody>
      </p:sp>
      <p:sp>
        <p:nvSpPr>
          <p:cNvPr id="1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7" name="Date Placeholder 3"/>
          <p:cNvSpPr>
            <a:spLocks noGrp="1"/>
          </p:cNvSpPr>
          <p:nvPr>
            <p:ph type="dt" sz="half" idx="14"/>
          </p:nvPr>
        </p:nvSpPr>
        <p:spPr/>
        <p:txBody>
          <a:bodyPr/>
          <a:lstStyle>
            <a:lvl1pPr fontAlgn="auto">
              <a:spcBef>
                <a:spcPts val="0"/>
              </a:spcBef>
              <a:spcAft>
                <a:spcPts val="0"/>
              </a:spcAft>
              <a:defRPr smtClean="0">
                <a:solidFill>
                  <a:srgbClr val="00335C"/>
                </a:solidFill>
              </a:defRPr>
            </a:lvl1pPr>
          </a:lstStyle>
          <a:p>
            <a:pPr>
              <a:defRPr/>
            </a:pPr>
            <a:fld id="{0761F564-A918-4CE8-A94F-64CD72B4C9EC}" type="datetimeFigureOut">
              <a:rPr lang="en-US"/>
              <a:pPr>
                <a:defRPr/>
              </a:pPr>
              <a:t>3/22/2017</a:t>
            </a:fld>
            <a:endParaRPr lang="en-US" dirty="0"/>
          </a:p>
        </p:txBody>
      </p:sp>
      <p:sp>
        <p:nvSpPr>
          <p:cNvPr id="8" name="Footer Placeholder 4"/>
          <p:cNvSpPr>
            <a:spLocks noGrp="1"/>
          </p:cNvSpPr>
          <p:nvPr>
            <p:ph type="ftr" sz="quarter" idx="15"/>
          </p:nvPr>
        </p:nvSpPr>
        <p:spPr/>
        <p:txBody>
          <a:bodyPr/>
          <a:lstStyle>
            <a:lvl1pPr fontAlgn="auto">
              <a:spcBef>
                <a:spcPts val="0"/>
              </a:spcBef>
              <a:spcAft>
                <a:spcPts val="0"/>
              </a:spcAft>
              <a:defRPr b="0" dirty="0" smtClean="0">
                <a:solidFill>
                  <a:srgbClr val="00335C"/>
                </a:solidFill>
              </a:defRPr>
            </a:lvl1pPr>
          </a:lstStyle>
          <a:p>
            <a:pPr>
              <a:defRPr/>
            </a:pPr>
            <a:r>
              <a:rPr lang="en-US"/>
              <a:t>CONFIDENTIAL 2011 Georgia Ports Authority</a:t>
            </a:r>
          </a:p>
        </p:txBody>
      </p:sp>
      <p:sp>
        <p:nvSpPr>
          <p:cNvPr id="9" name="Slide Number Placeholder 5"/>
          <p:cNvSpPr>
            <a:spLocks noGrp="1"/>
          </p:cNvSpPr>
          <p:nvPr>
            <p:ph type="sldNum" sz="quarter" idx="16"/>
          </p:nvPr>
        </p:nvSpPr>
        <p:spPr/>
        <p:txBody>
          <a:bodyPr/>
          <a:lstStyle>
            <a:lvl1pPr fontAlgn="auto">
              <a:spcBef>
                <a:spcPts val="0"/>
              </a:spcBef>
              <a:spcAft>
                <a:spcPts val="0"/>
              </a:spcAft>
              <a:defRPr b="0" smtClean="0">
                <a:solidFill>
                  <a:srgbClr val="00335C"/>
                </a:solidFill>
              </a:defRPr>
            </a:lvl1pPr>
          </a:lstStyle>
          <a:p>
            <a:pPr>
              <a:defRPr/>
            </a:pPr>
            <a:fld id="{9B1C43CF-ECE9-4FEC-A2E8-D4E337953E3C}" type="slidenum">
              <a:rPr lang="en-US"/>
              <a:pPr>
                <a:defRPr/>
              </a:pPr>
              <a:t>‹#›</a:t>
            </a:fld>
            <a:endParaRPr lang="en-US" dirty="0"/>
          </a:p>
        </p:txBody>
      </p:sp>
    </p:spTree>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4" name="Picture 8"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9"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pic>
        <p:nvPicPr>
          <p:cNvPr id="6" name="Picture 12" descr="Waves.psd"/>
          <p:cNvPicPr>
            <a:picLocks noChangeAspect="1"/>
          </p:cNvPicPr>
          <p:nvPr userDrawn="1"/>
        </p:nvPicPr>
        <p:blipFill>
          <a:blip r:embed="rId4" cstate="screen"/>
          <a:srcRect/>
          <a:stretch>
            <a:fillRect/>
          </a:stretch>
        </p:blipFill>
        <p:spPr bwMode="auto">
          <a:xfrm>
            <a:off x="-3352800" y="-111124"/>
            <a:ext cx="6324600" cy="669925"/>
          </a:xfrm>
          <a:prstGeom prst="rect">
            <a:avLst/>
          </a:prstGeom>
          <a:noFill/>
          <a:ln w="9525">
            <a:noFill/>
            <a:miter lim="800000"/>
            <a:headEnd/>
            <a:tailEnd/>
          </a:ln>
        </p:spPr>
      </p:pic>
      <p:cxnSp>
        <p:nvCxnSpPr>
          <p:cNvPr id="7" name="Straight Connector 16"/>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Content Placeholder 2"/>
          <p:cNvSpPr>
            <a:spLocks noGrp="1"/>
          </p:cNvSpPr>
          <p:nvPr>
            <p:ph idx="13"/>
          </p:nvPr>
        </p:nvSpPr>
        <p:spPr>
          <a:xfrm>
            <a:off x="1324003" y="1917700"/>
            <a:ext cx="7532135" cy="4038600"/>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8" name="Date Placeholder 3"/>
          <p:cNvSpPr>
            <a:spLocks noGrp="1"/>
          </p:cNvSpPr>
          <p:nvPr>
            <p:ph type="dt" sz="half" idx="14"/>
          </p:nvPr>
        </p:nvSpPr>
        <p:spPr/>
        <p:txBody>
          <a:bodyPr/>
          <a:lstStyle>
            <a:lvl1pPr fontAlgn="auto">
              <a:spcBef>
                <a:spcPts val="0"/>
              </a:spcBef>
              <a:spcAft>
                <a:spcPts val="0"/>
              </a:spcAft>
              <a:defRPr smtClean="0">
                <a:solidFill>
                  <a:srgbClr val="00335C"/>
                </a:solidFill>
              </a:defRPr>
            </a:lvl1pPr>
          </a:lstStyle>
          <a:p>
            <a:pPr>
              <a:defRPr/>
            </a:pPr>
            <a:fld id="{CF7BD34E-8766-46D1-97C2-452E01330923}" type="datetimeFigureOut">
              <a:rPr lang="en-US"/>
              <a:pPr>
                <a:defRPr/>
              </a:pPr>
              <a:t>3/22/2017</a:t>
            </a:fld>
            <a:endParaRPr lang="en-US" dirty="0"/>
          </a:p>
        </p:txBody>
      </p:sp>
      <p:sp>
        <p:nvSpPr>
          <p:cNvPr id="9" name="Footer Placeholder 4"/>
          <p:cNvSpPr>
            <a:spLocks noGrp="1"/>
          </p:cNvSpPr>
          <p:nvPr>
            <p:ph type="ftr" sz="quarter" idx="15"/>
          </p:nvPr>
        </p:nvSpPr>
        <p:spPr/>
        <p:txBody>
          <a:bodyPr/>
          <a:lstStyle>
            <a:lvl1pPr fontAlgn="auto">
              <a:spcBef>
                <a:spcPts val="0"/>
              </a:spcBef>
              <a:spcAft>
                <a:spcPts val="0"/>
              </a:spcAft>
              <a:defRPr b="0" dirty="0" smtClean="0">
                <a:solidFill>
                  <a:srgbClr val="00335C"/>
                </a:solidFill>
              </a:defRPr>
            </a:lvl1pPr>
          </a:lstStyle>
          <a:p>
            <a:pPr>
              <a:defRPr/>
            </a:pPr>
            <a:r>
              <a:rPr lang="en-US"/>
              <a:t>CONFIDENTIAL 2011 Georgia Ports Authority</a:t>
            </a:r>
          </a:p>
        </p:txBody>
      </p:sp>
      <p:sp>
        <p:nvSpPr>
          <p:cNvPr id="10" name="Slide Number Placeholder 5"/>
          <p:cNvSpPr>
            <a:spLocks noGrp="1"/>
          </p:cNvSpPr>
          <p:nvPr>
            <p:ph type="sldNum" sz="quarter" idx="16"/>
          </p:nvPr>
        </p:nvSpPr>
        <p:spPr/>
        <p:txBody>
          <a:bodyPr/>
          <a:lstStyle>
            <a:lvl1pPr fontAlgn="auto">
              <a:spcBef>
                <a:spcPts val="0"/>
              </a:spcBef>
              <a:spcAft>
                <a:spcPts val="0"/>
              </a:spcAft>
              <a:defRPr b="0" smtClean="0">
                <a:solidFill>
                  <a:srgbClr val="00335C"/>
                </a:solidFill>
              </a:defRPr>
            </a:lvl1pPr>
          </a:lstStyle>
          <a:p>
            <a:pPr>
              <a:defRPr/>
            </a:pPr>
            <a:fld id="{C8810765-436A-43B5-9F32-732FD1DA59B8}" type="slidenum">
              <a:rPr lang="en-US"/>
              <a:pPr>
                <a:defRPr/>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5" name="Picture 22" descr="Wave.png"/>
          <p:cNvPicPr>
            <a:picLocks noChangeAspect="1"/>
          </p:cNvPicPr>
          <p:nvPr userDrawn="1"/>
        </p:nvPicPr>
        <p:blipFill>
          <a:blip r:embed="rId2" cstate="screen"/>
          <a:srcRect/>
          <a:stretch>
            <a:fillRect/>
          </a:stretch>
        </p:blipFill>
        <p:spPr bwMode="auto">
          <a:xfrm>
            <a:off x="0" y="3059113"/>
            <a:ext cx="9144000" cy="1714500"/>
          </a:xfrm>
          <a:prstGeom prst="rect">
            <a:avLst/>
          </a:prstGeom>
          <a:noFill/>
          <a:ln w="9525">
            <a:noFill/>
            <a:miter lim="800000"/>
            <a:headEnd/>
            <a:tailEnd/>
          </a:ln>
        </p:spPr>
      </p:pic>
      <p:pic>
        <p:nvPicPr>
          <p:cNvPr id="6" name="Picture 8"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7" name="Picture 9"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cxnSp>
        <p:nvCxnSpPr>
          <p:cNvPr id="8" name="Straight Connector 17"/>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2" name="Picture Placeholder 17"/>
          <p:cNvSpPr>
            <a:spLocks noGrp="1"/>
          </p:cNvSpPr>
          <p:nvPr>
            <p:ph type="pic" sz="quarter" idx="16"/>
          </p:nvPr>
        </p:nvSpPr>
        <p:spPr>
          <a:xfrm>
            <a:off x="5664201" y="1917713"/>
            <a:ext cx="3037434" cy="2855851"/>
          </a:xfrm>
          <a:solidFill>
            <a:schemeClr val="bg1">
              <a:lumMod val="85000"/>
            </a:schemeClr>
          </a:solidFill>
          <a:effectLst>
            <a:outerShdw blurRad="101600" dist="101600" dir="2700000">
              <a:srgbClr val="000000">
                <a:alpha val="50000"/>
              </a:srgbClr>
            </a:outerShdw>
          </a:effectLst>
        </p:spPr>
        <p:txBody>
          <a:bodyPr rtlCol="0">
            <a:normAutofit/>
          </a:bodyPr>
          <a:lstStyle>
            <a:lvl1pPr algn="ctr">
              <a:defRPr/>
            </a:lvl1pPr>
          </a:lstStyle>
          <a:p>
            <a:pPr lvl="0"/>
            <a:r>
              <a:rPr lang="en-US" noProof="0"/>
              <a:t>Click icon to add picture</a:t>
            </a:r>
            <a:endParaRPr lang="en-US" noProof="0" dirty="0"/>
          </a:p>
        </p:txBody>
      </p:sp>
      <p:sp>
        <p:nvSpPr>
          <p:cNvPr id="11" name="Text Placeholder 14"/>
          <p:cNvSpPr>
            <a:spLocks noGrp="1"/>
          </p:cNvSpPr>
          <p:nvPr>
            <p:ph type="body" sz="quarter" idx="13"/>
          </p:nvPr>
        </p:nvSpPr>
        <p:spPr>
          <a:xfrm>
            <a:off x="1319767" y="1926181"/>
            <a:ext cx="4166634" cy="969433"/>
          </a:xfrm>
        </p:spPr>
        <p:txBody>
          <a:bodyPr/>
          <a:lstStyle/>
          <a:p>
            <a:pPr lvl="0"/>
            <a:r>
              <a:rPr lang="en-US" dirty="0"/>
              <a:t>Click to edit Master text styles</a:t>
            </a:r>
          </a:p>
        </p:txBody>
      </p:sp>
      <p:sp>
        <p:nvSpPr>
          <p:cNvPr id="13"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9" name="Date Placeholder 13"/>
          <p:cNvSpPr>
            <a:spLocks noGrp="1"/>
          </p:cNvSpPr>
          <p:nvPr>
            <p:ph type="dt" sz="half" idx="17"/>
          </p:nvPr>
        </p:nvSpPr>
        <p:spPr/>
        <p:txBody>
          <a:bodyPr/>
          <a:lstStyle>
            <a:lvl1pPr>
              <a:defRPr>
                <a:solidFill>
                  <a:srgbClr val="FFFFFF"/>
                </a:solidFill>
              </a:defRPr>
            </a:lvl1pPr>
          </a:lstStyle>
          <a:p>
            <a:pPr>
              <a:defRPr/>
            </a:pPr>
            <a:fld id="{978E49E9-ACAD-4B92-A4FA-30C48A8FDF62}" type="datetimeFigureOut">
              <a:rPr lang="en-US"/>
              <a:pPr>
                <a:defRPr/>
              </a:pPr>
              <a:t>3/22/2017</a:t>
            </a:fld>
            <a:endParaRPr lang="en-US" dirty="0"/>
          </a:p>
        </p:txBody>
      </p:sp>
      <p:sp>
        <p:nvSpPr>
          <p:cNvPr id="10" name="Slide Number Placeholder 14"/>
          <p:cNvSpPr>
            <a:spLocks noGrp="1"/>
          </p:cNvSpPr>
          <p:nvPr>
            <p:ph type="sldNum" sz="quarter" idx="18"/>
          </p:nvPr>
        </p:nvSpPr>
        <p:spPr/>
        <p:txBody>
          <a:bodyPr/>
          <a:lstStyle>
            <a:lvl1pPr>
              <a:defRPr>
                <a:solidFill>
                  <a:srgbClr val="FFFFFF"/>
                </a:solidFill>
              </a:defRPr>
            </a:lvl1pPr>
          </a:lstStyle>
          <a:p>
            <a:pPr>
              <a:defRPr/>
            </a:pPr>
            <a:fld id="{D4AD2905-470F-43F8-BF26-9D0167F170C0}" type="slidenum">
              <a:rPr lang="en-US"/>
              <a:pPr>
                <a:defRPr/>
              </a:pPr>
              <a:t>‹#›</a:t>
            </a:fld>
            <a:endParaRPr lang="en-US" dirty="0"/>
          </a:p>
        </p:txBody>
      </p:sp>
      <p:sp>
        <p:nvSpPr>
          <p:cNvPr id="12" name="Footer Placeholder 15"/>
          <p:cNvSpPr>
            <a:spLocks noGrp="1"/>
          </p:cNvSpPr>
          <p:nvPr>
            <p:ph type="ftr" sz="quarter" idx="19"/>
          </p:nvPr>
        </p:nvSpPr>
        <p:spPr/>
        <p:txBody>
          <a:bodyPr/>
          <a:lstStyle>
            <a:lvl1pPr>
              <a:defRPr>
                <a:solidFill>
                  <a:prstClr val="white"/>
                </a:solidFill>
              </a:defRPr>
            </a:lvl1pPr>
          </a:lstStyle>
          <a:p>
            <a:pPr>
              <a:defRPr/>
            </a:pPr>
            <a:r>
              <a:rPr lang="en-US"/>
              <a:t>CONFIDENTIAL 2011 Georgia Ports Authority</a:t>
            </a: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cxnSp>
        <p:nvCxnSpPr>
          <p:cNvPr id="5" name="Straight Connector 7"/>
          <p:cNvCxnSpPr/>
          <p:nvPr userDrawn="1"/>
        </p:nvCxnSpPr>
        <p:spPr>
          <a:xfrm>
            <a:off x="1308100" y="5561027"/>
            <a:ext cx="7835900" cy="1587"/>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4372" y="4800600"/>
            <a:ext cx="5984323" cy="566738"/>
          </a:xfrm>
        </p:spPr>
        <p:txBody>
          <a:bodyPr anchor="b">
            <a:normAutofit/>
          </a:bodyPr>
          <a:lstStyle>
            <a:lvl1pPr algn="l">
              <a:defRPr sz="3600" b="1"/>
            </a:lvl1pPr>
          </a:lstStyle>
          <a:p>
            <a:r>
              <a:rPr lang="en-US"/>
              <a:t>Click to edit Master title style</a:t>
            </a:r>
            <a:endParaRPr lang="en-US" dirty="0"/>
          </a:p>
        </p:txBody>
      </p:sp>
      <p:sp>
        <p:nvSpPr>
          <p:cNvPr id="3" name="Picture Placeholder 2"/>
          <p:cNvSpPr>
            <a:spLocks noGrp="1"/>
          </p:cNvSpPr>
          <p:nvPr>
            <p:ph type="pic" idx="1"/>
          </p:nvPr>
        </p:nvSpPr>
        <p:spPr>
          <a:xfrm>
            <a:off x="0" y="0"/>
            <a:ext cx="9144000" cy="4572000"/>
          </a:xfrm>
          <a:prstGeom prst="rect">
            <a:avLst/>
          </a:prstGeom>
          <a:solidFill>
            <a:schemeClr val="bg1">
              <a:lumMod val="75000"/>
            </a:schemeClr>
          </a:solidFill>
          <a:ln>
            <a:solidFill>
              <a:schemeClr val="bg1"/>
            </a:solidFill>
          </a:ln>
          <a:effectLst>
            <a:outerShdw blurRad="101600" dist="101600" dir="2700000">
              <a:srgbClr val="7F7F7F">
                <a:alpha val="50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294372" y="5715000"/>
            <a:ext cx="5984323" cy="381000"/>
          </a:xfrm>
          <a:prstGeom prst="rect">
            <a:avLst/>
          </a:prstGeom>
        </p:spPr>
        <p:txBody>
          <a:bodyPr>
            <a:normAutofit/>
          </a:bodyPr>
          <a:lstStyle>
            <a:lvl1pPr marL="0" indent="0">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4"/>
          <p:cNvSpPr>
            <a:spLocks noGrp="1"/>
          </p:cNvSpPr>
          <p:nvPr>
            <p:ph type="dt" sz="half" idx="10"/>
          </p:nvPr>
        </p:nvSpPr>
        <p:spPr/>
        <p:txBody>
          <a:bodyPr/>
          <a:lstStyle>
            <a:lvl1pPr>
              <a:defRPr>
                <a:solidFill>
                  <a:srgbClr val="00335C"/>
                </a:solidFill>
              </a:defRPr>
            </a:lvl1pPr>
          </a:lstStyle>
          <a:p>
            <a:pPr>
              <a:defRPr/>
            </a:pPr>
            <a:fld id="{E4973649-04AF-4A02-9740-2E8692D5015E}" type="datetimeFigureOut">
              <a:rPr lang="en-US"/>
              <a:pPr>
                <a:defRPr/>
              </a:pPr>
              <a:t>3/22/2017</a:t>
            </a:fld>
            <a:endParaRPr lang="en-US" dirty="0"/>
          </a:p>
        </p:txBody>
      </p:sp>
      <p:sp>
        <p:nvSpPr>
          <p:cNvPr id="7" name="Footer Placeholder 5"/>
          <p:cNvSpPr>
            <a:spLocks noGrp="1"/>
          </p:cNvSpPr>
          <p:nvPr>
            <p:ph type="ftr" sz="quarter" idx="11"/>
          </p:nvPr>
        </p:nvSpPr>
        <p:spPr/>
        <p:txBody>
          <a:bodyPr/>
          <a:lstStyle>
            <a:lvl1pPr>
              <a:defRPr>
                <a:solidFill>
                  <a:srgbClr val="00335C"/>
                </a:solidFill>
              </a:defRPr>
            </a:lvl1pPr>
          </a:lstStyle>
          <a:p>
            <a:pPr>
              <a:defRPr/>
            </a:pPr>
            <a:endParaRPr lang="en-US"/>
          </a:p>
        </p:txBody>
      </p:sp>
      <p:sp>
        <p:nvSpPr>
          <p:cNvPr id="8" name="Slide Number Placeholder 6"/>
          <p:cNvSpPr>
            <a:spLocks noGrp="1"/>
          </p:cNvSpPr>
          <p:nvPr>
            <p:ph type="sldNum" sz="quarter" idx="12"/>
          </p:nvPr>
        </p:nvSpPr>
        <p:spPr/>
        <p:txBody>
          <a:bodyPr/>
          <a:lstStyle>
            <a:lvl1pPr>
              <a:defRPr>
                <a:solidFill>
                  <a:srgbClr val="00335C"/>
                </a:solidFill>
              </a:defRPr>
            </a:lvl1pPr>
          </a:lstStyle>
          <a:p>
            <a:pPr>
              <a:defRPr/>
            </a:pPr>
            <a:fld id="{C506B3F9-31C8-4C1E-ACB7-4CBDB45D3A32}" type="slidenum">
              <a:rPr lang="en-US"/>
              <a:pPr>
                <a:defRPr/>
              </a:pPr>
              <a:t>‹#›</a:t>
            </a:fld>
            <a:endParaRPr lang="en-US"/>
          </a:p>
        </p:txBody>
      </p:sp>
    </p:spTree>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4" name="Picture 8"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9"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pic>
        <p:nvPicPr>
          <p:cNvPr id="6" name="Picture 13"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cxnSp>
        <p:nvCxnSpPr>
          <p:cNvPr id="7" name="Straight Connector 16"/>
          <p:cNvCxnSpPr/>
          <p:nvPr userDrawn="1"/>
        </p:nvCxnSpPr>
        <p:spPr>
          <a:xfrm>
            <a:off x="457200" y="1804988"/>
            <a:ext cx="86868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457201" y="1917700"/>
            <a:ext cx="8244434" cy="3966632"/>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fontAlgn="auto">
              <a:spcBef>
                <a:spcPts val="0"/>
              </a:spcBef>
              <a:spcAft>
                <a:spcPts val="0"/>
              </a:spcAft>
              <a:defRPr/>
            </a:lvl1pPr>
          </a:lstStyle>
          <a:p>
            <a:pPr>
              <a:defRPr/>
            </a:pPr>
            <a:fld id="{2308680F-BB6B-4B0E-9A9B-5A598E93BCB7}" type="datetimeFigureOut">
              <a:rPr lang="en-US"/>
              <a:pPr>
                <a:defRPr/>
              </a:pPr>
              <a:t>3/22/2017</a:t>
            </a:fld>
            <a:endParaRPr lang="en-US"/>
          </a:p>
        </p:txBody>
      </p:sp>
      <p:sp>
        <p:nvSpPr>
          <p:cNvPr id="9" name="Footer Placeholder 4"/>
          <p:cNvSpPr>
            <a:spLocks noGrp="1"/>
          </p:cNvSpPr>
          <p:nvPr>
            <p:ph type="ftr" sz="quarter" idx="11"/>
          </p:nvPr>
        </p:nvSpPr>
        <p:spPr/>
        <p:txBody>
          <a:bodyPr/>
          <a:lstStyle>
            <a:lvl1pPr fontAlgn="auto">
              <a:spcBef>
                <a:spcPts val="0"/>
              </a:spcBef>
              <a:spcAft>
                <a:spcPts val="0"/>
              </a:spcAft>
              <a:defRPr b="0"/>
            </a:lvl1pPr>
          </a:lstStyle>
          <a:p>
            <a:pPr>
              <a:defRPr/>
            </a:pPr>
            <a:r>
              <a:rPr lang="en-US"/>
              <a:t>CONFIDENTIAL 2011 Georgia Ports Authority</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b="0"/>
            </a:lvl1pPr>
          </a:lstStyle>
          <a:p>
            <a:pPr>
              <a:defRPr/>
            </a:pPr>
            <a:fld id="{6A0D60A2-C49E-4FC0-A396-937113E3E64B}" type="slidenum">
              <a:rPr lang="en-US"/>
              <a:pPr>
                <a:defRPr/>
              </a:pPr>
              <a:t>‹#›</a:t>
            </a:fld>
            <a:endParaRPr lang="en-US"/>
          </a:p>
        </p:txBody>
      </p:sp>
    </p:spTree>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5" name="Picture 7"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cxnSp>
        <p:nvCxnSpPr>
          <p:cNvPr id="6" name="Straight Connector 13"/>
          <p:cNvCxnSpPr/>
          <p:nvPr userDrawn="1"/>
        </p:nvCxnSpPr>
        <p:spPr>
          <a:xfrm>
            <a:off x="457200" y="1804988"/>
            <a:ext cx="86868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15"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sp>
        <p:nvSpPr>
          <p:cNvPr id="3" name="Content Placeholder 2"/>
          <p:cNvSpPr>
            <a:spLocks noGrp="1"/>
          </p:cNvSpPr>
          <p:nvPr>
            <p:ph sz="half" idx="1"/>
          </p:nvPr>
        </p:nvSpPr>
        <p:spPr>
          <a:xfrm>
            <a:off x="457200" y="1930401"/>
            <a:ext cx="4038600" cy="4195763"/>
          </a:xfrm>
          <a:prstGeom prst="rect">
            <a:avLst/>
          </a:prstGeom>
        </p:spPr>
        <p:txBody>
          <a:bodyPr rIns="0"/>
          <a:lstStyle>
            <a:lvl1pPr>
              <a:spcAft>
                <a:spcPts val="600"/>
              </a:spcAft>
              <a:defRPr sz="1800" b="1"/>
            </a:lvl1pPr>
            <a:lvl2pPr>
              <a:spcAft>
                <a:spcPts val="600"/>
              </a:spcAft>
              <a:buClr>
                <a:srgbClr val="E46C0A"/>
              </a:buClr>
              <a:buFont typeface="Wingdings" charset="2"/>
              <a:buChar char="§"/>
              <a:defRPr sz="2400">
                <a:solidFill>
                  <a:srgbClr val="00335C"/>
                </a:solidFill>
              </a:defRPr>
            </a:lvl2pPr>
            <a:lvl3pPr>
              <a:spcAft>
                <a:spcPts val="600"/>
              </a:spcAft>
              <a:defRPr sz="2000">
                <a:solidFill>
                  <a:srgbClr val="00335C"/>
                </a:solidFill>
              </a:defRPr>
            </a:lvl3pPr>
            <a:lvl4pPr>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1930401"/>
            <a:ext cx="4038600" cy="4195763"/>
          </a:xfrm>
          <a:prstGeom prst="rect">
            <a:avLst/>
          </a:prstGeom>
        </p:spPr>
        <p:txBody>
          <a:bodyPr rIns="0"/>
          <a:lstStyle>
            <a:lvl1pPr>
              <a:spcBef>
                <a:spcPts val="576"/>
              </a:spcBef>
              <a:spcAft>
                <a:spcPts val="600"/>
              </a:spcAft>
              <a:defRPr sz="1800" b="1">
                <a:solidFill>
                  <a:srgbClr val="E46C0A"/>
                </a:solidFill>
              </a:defRPr>
            </a:lvl1pPr>
            <a:lvl2pPr>
              <a:spcBef>
                <a:spcPts val="576"/>
              </a:spcBef>
              <a:spcAft>
                <a:spcPts val="600"/>
              </a:spcAft>
              <a:buClr>
                <a:srgbClr val="E46C0A"/>
              </a:buClr>
              <a:buFont typeface="Wingdings" charset="2"/>
              <a:buChar char="§"/>
              <a:defRPr sz="2400">
                <a:solidFill>
                  <a:srgbClr val="00335C"/>
                </a:solidFill>
              </a:defRPr>
            </a:lvl2pPr>
            <a:lvl3pPr>
              <a:spcBef>
                <a:spcPts val="576"/>
              </a:spcBef>
              <a:spcAft>
                <a:spcPts val="600"/>
              </a:spcAft>
              <a:defRPr sz="2000">
                <a:solidFill>
                  <a:srgbClr val="00335C"/>
                </a:solidFill>
              </a:defRPr>
            </a:lvl3pPr>
            <a:lvl4pPr>
              <a:spcBef>
                <a:spcPts val="576"/>
              </a:spcBef>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8" name="Date Placeholder 4"/>
          <p:cNvSpPr>
            <a:spLocks noGrp="1"/>
          </p:cNvSpPr>
          <p:nvPr>
            <p:ph type="dt" sz="half" idx="10"/>
          </p:nvPr>
        </p:nvSpPr>
        <p:spPr/>
        <p:txBody>
          <a:bodyPr/>
          <a:lstStyle>
            <a:lvl1pPr fontAlgn="auto">
              <a:spcBef>
                <a:spcPts val="0"/>
              </a:spcBef>
              <a:spcAft>
                <a:spcPts val="0"/>
              </a:spcAft>
              <a:defRPr smtClean="0">
                <a:solidFill>
                  <a:srgbClr val="00335C"/>
                </a:solidFill>
              </a:defRPr>
            </a:lvl1pPr>
          </a:lstStyle>
          <a:p>
            <a:pPr>
              <a:defRPr/>
            </a:pPr>
            <a:fld id="{5829E3DA-08A1-4B4C-9ADE-D49C8DE1FFF1}" type="datetimeFigureOut">
              <a:rPr lang="en-US"/>
              <a:pPr>
                <a:defRPr/>
              </a:pPr>
              <a:t>3/22/2017</a:t>
            </a:fld>
            <a:endParaRPr lang="en-US"/>
          </a:p>
        </p:txBody>
      </p:sp>
      <p:sp>
        <p:nvSpPr>
          <p:cNvPr id="9" name="Footer Placeholder 5"/>
          <p:cNvSpPr>
            <a:spLocks noGrp="1"/>
          </p:cNvSpPr>
          <p:nvPr>
            <p:ph type="ftr" sz="quarter" idx="11"/>
          </p:nvPr>
        </p:nvSpPr>
        <p:spPr/>
        <p:txBody>
          <a:bodyPr/>
          <a:lstStyle>
            <a:lvl1pPr fontAlgn="auto">
              <a:spcBef>
                <a:spcPts val="0"/>
              </a:spcBef>
              <a:spcAft>
                <a:spcPts val="0"/>
              </a:spcAft>
              <a:defRPr b="0" dirty="0" smtClean="0">
                <a:solidFill>
                  <a:srgbClr val="00335C"/>
                </a:solidFill>
              </a:defRPr>
            </a:lvl1pPr>
          </a:lstStyle>
          <a:p>
            <a:pPr>
              <a:defRPr/>
            </a:pPr>
            <a:r>
              <a:rPr lang="en-US"/>
              <a:t>CONFIDENTIAL 2011 Georgia Ports Authority</a:t>
            </a:r>
          </a:p>
        </p:txBody>
      </p:sp>
      <p:sp>
        <p:nvSpPr>
          <p:cNvPr id="10" name="Slide Number Placeholder 6"/>
          <p:cNvSpPr>
            <a:spLocks noGrp="1"/>
          </p:cNvSpPr>
          <p:nvPr>
            <p:ph type="sldNum" sz="quarter" idx="12"/>
          </p:nvPr>
        </p:nvSpPr>
        <p:spPr/>
        <p:txBody>
          <a:bodyPr/>
          <a:lstStyle>
            <a:lvl1pPr fontAlgn="auto">
              <a:spcBef>
                <a:spcPts val="0"/>
              </a:spcBef>
              <a:spcAft>
                <a:spcPts val="0"/>
              </a:spcAft>
              <a:defRPr b="0" smtClean="0">
                <a:solidFill>
                  <a:srgbClr val="00335C"/>
                </a:solidFill>
              </a:defRPr>
            </a:lvl1pPr>
          </a:lstStyle>
          <a:p>
            <a:pPr>
              <a:defRPr/>
            </a:pPr>
            <a:fld id="{231137C0-A6F3-4675-A74B-A9CEA196CBB4}" type="slidenum">
              <a:rPr lang="en-US"/>
              <a:pPr>
                <a:defRPr/>
              </a:pPr>
              <a:t>‹#›</a:t>
            </a:fld>
            <a:endParaRPr lang="en-US"/>
          </a:p>
        </p:txBody>
      </p:sp>
    </p:spTree>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6" descr="Breaker Page.png"/>
          <p:cNvPicPr>
            <a:picLocks noChangeAspect="1"/>
          </p:cNvPicPr>
          <p:nvPr userDrawn="1"/>
        </p:nvPicPr>
        <p:blipFill>
          <a:blip r:embed="rId2" cstate="screen"/>
          <a:srcRect/>
          <a:stretch>
            <a:fillRect/>
          </a:stretch>
        </p:blipFill>
        <p:spPr bwMode="auto">
          <a:xfrm>
            <a:off x="-12696" y="-12700"/>
            <a:ext cx="9236075" cy="6926263"/>
          </a:xfrm>
          <a:prstGeom prst="rect">
            <a:avLst/>
          </a:prstGeom>
          <a:noFill/>
          <a:ln w="9525">
            <a:noFill/>
            <a:miter lim="800000"/>
            <a:headEnd/>
            <a:tailEnd/>
          </a:ln>
        </p:spPr>
      </p:pic>
      <p:pic>
        <p:nvPicPr>
          <p:cNvPr id="4" name="Picture 7"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13" descr="Wave.png"/>
          <p:cNvPicPr>
            <a:picLocks noChangeAspect="1"/>
          </p:cNvPicPr>
          <p:nvPr userDrawn="1"/>
        </p:nvPicPr>
        <p:blipFill>
          <a:blip r:embed="rId4" cstate="screen"/>
          <a:srcRect l="63918"/>
          <a:stretch>
            <a:fillRect/>
          </a:stretch>
        </p:blipFill>
        <p:spPr bwMode="auto">
          <a:xfrm>
            <a:off x="6" y="3059127"/>
            <a:ext cx="9193213" cy="2808287"/>
          </a:xfrm>
          <a:prstGeom prst="rect">
            <a:avLst/>
          </a:prstGeom>
          <a:noFill/>
          <a:ln w="9525">
            <a:noFill/>
            <a:miter lim="800000"/>
            <a:headEnd/>
            <a:tailEnd/>
          </a:ln>
        </p:spPr>
      </p:pic>
      <p:sp>
        <p:nvSpPr>
          <p:cNvPr id="9" name="Title 1"/>
          <p:cNvSpPr>
            <a:spLocks noGrp="1"/>
          </p:cNvSpPr>
          <p:nvPr>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
        <p:nvSpPr>
          <p:cNvPr id="6" name="Date Placeholder 2"/>
          <p:cNvSpPr>
            <a:spLocks noGrp="1"/>
          </p:cNvSpPr>
          <p:nvPr>
            <p:ph type="dt" sz="half" idx="10"/>
          </p:nvPr>
        </p:nvSpPr>
        <p:spPr/>
        <p:txBody>
          <a:bodyPr/>
          <a:lstStyle>
            <a:lvl1pPr fontAlgn="auto">
              <a:spcBef>
                <a:spcPts val="0"/>
              </a:spcBef>
              <a:spcAft>
                <a:spcPts val="0"/>
              </a:spcAft>
              <a:defRPr smtClean="0">
                <a:solidFill>
                  <a:srgbClr val="FFFFFF"/>
                </a:solidFill>
              </a:defRPr>
            </a:lvl1pPr>
          </a:lstStyle>
          <a:p>
            <a:pPr>
              <a:defRPr/>
            </a:pPr>
            <a:fld id="{FCAB42FD-3C83-42A7-B2FA-88FA51B5EAEA}" type="datetimeFigureOut">
              <a:rPr lang="en-US"/>
              <a:pPr>
                <a:defRPr/>
              </a:pPr>
              <a:t>3/22/2017</a:t>
            </a:fld>
            <a:endParaRPr lang="en-US" dirty="0"/>
          </a:p>
        </p:txBody>
      </p:sp>
      <p:sp>
        <p:nvSpPr>
          <p:cNvPr id="7" name="Footer Placeholder 3"/>
          <p:cNvSpPr>
            <a:spLocks noGrp="1"/>
          </p:cNvSpPr>
          <p:nvPr>
            <p:ph type="ftr" sz="quarter" idx="11"/>
          </p:nvPr>
        </p:nvSpPr>
        <p:spPr/>
        <p:txBody>
          <a:bodyPr/>
          <a:lstStyle>
            <a:lvl1pPr fontAlgn="auto">
              <a:spcBef>
                <a:spcPts val="0"/>
              </a:spcBef>
              <a:spcAft>
                <a:spcPts val="0"/>
              </a:spcAft>
              <a:defRPr b="0" dirty="0" smtClean="0">
                <a:solidFill>
                  <a:srgbClr val="FFFFFF"/>
                </a:solidFill>
              </a:defRPr>
            </a:lvl1pPr>
          </a:lstStyle>
          <a:p>
            <a:pPr>
              <a:defRPr/>
            </a:pPr>
            <a:r>
              <a:rPr lang="en-US"/>
              <a:t>CONFIDENTIAL 2011 Georgia Ports Authority</a:t>
            </a:r>
          </a:p>
        </p:txBody>
      </p:sp>
      <p:sp>
        <p:nvSpPr>
          <p:cNvPr id="8" name="Slide Number Placeholder 4"/>
          <p:cNvSpPr>
            <a:spLocks noGrp="1"/>
          </p:cNvSpPr>
          <p:nvPr>
            <p:ph type="sldNum" sz="quarter" idx="12"/>
          </p:nvPr>
        </p:nvSpPr>
        <p:spPr/>
        <p:txBody>
          <a:bodyPr/>
          <a:lstStyle>
            <a:lvl1pPr fontAlgn="auto">
              <a:spcBef>
                <a:spcPts val="0"/>
              </a:spcBef>
              <a:spcAft>
                <a:spcPts val="0"/>
              </a:spcAft>
              <a:defRPr b="0" smtClean="0">
                <a:solidFill>
                  <a:srgbClr val="FFFFFF"/>
                </a:solidFill>
              </a:defRPr>
            </a:lvl1pPr>
          </a:lstStyle>
          <a:p>
            <a:pPr>
              <a:defRPr/>
            </a:pPr>
            <a:fld id="{E3B5B98B-363C-4C8B-9C41-9E30B17989AD}" type="slidenum">
              <a:rPr lang="en-US"/>
              <a:pPr>
                <a:defRPr/>
              </a:pPr>
              <a:t>‹#›</a:t>
            </a:fld>
            <a:endParaRPr lang="en-US" dirty="0"/>
          </a:p>
        </p:txBody>
      </p:sp>
    </p:spTree>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5" name="Picture 6" descr="Breaker Page.png"/>
          <p:cNvPicPr>
            <a:picLocks noChangeAspect="1"/>
          </p:cNvPicPr>
          <p:nvPr userDrawn="1"/>
        </p:nvPicPr>
        <p:blipFill>
          <a:blip r:embed="rId2" cstate="screen"/>
          <a:srcRect/>
          <a:stretch>
            <a:fillRect/>
          </a:stretch>
        </p:blipFill>
        <p:spPr bwMode="auto">
          <a:xfrm>
            <a:off x="-12696" y="-12700"/>
            <a:ext cx="9236075" cy="6926263"/>
          </a:xfrm>
          <a:prstGeom prst="rect">
            <a:avLst/>
          </a:prstGeom>
          <a:noFill/>
          <a:ln w="9525">
            <a:noFill/>
            <a:miter lim="800000"/>
            <a:headEnd/>
            <a:tailEnd/>
          </a:ln>
        </p:spPr>
      </p:pic>
      <p:pic>
        <p:nvPicPr>
          <p:cNvPr id="6" name="Picture 7"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pic>
        <p:nvPicPr>
          <p:cNvPr id="7" name="Picture 22" descr="Wave.png"/>
          <p:cNvPicPr>
            <a:picLocks noChangeAspect="1"/>
          </p:cNvPicPr>
          <p:nvPr userDrawn="1"/>
        </p:nvPicPr>
        <p:blipFill>
          <a:blip r:embed="rId4" cstate="screen"/>
          <a:srcRect/>
          <a:stretch>
            <a:fillRect/>
          </a:stretch>
        </p:blipFill>
        <p:spPr bwMode="auto">
          <a:xfrm>
            <a:off x="6" y="3059127"/>
            <a:ext cx="9193213" cy="2808287"/>
          </a:xfrm>
          <a:prstGeom prst="rect">
            <a:avLst/>
          </a:prstGeom>
          <a:noFill/>
          <a:ln w="9525">
            <a:noFill/>
            <a:miter lim="800000"/>
            <a:headEnd/>
            <a:tailEnd/>
          </a:ln>
        </p:spPr>
      </p:pic>
      <p:sp>
        <p:nvSpPr>
          <p:cNvPr id="12" name="Picture Placeholder 17"/>
          <p:cNvSpPr>
            <a:spLocks noGrp="1"/>
          </p:cNvSpPr>
          <p:nvPr>
            <p:ph type="pic" sz="quarter" idx="18"/>
          </p:nvPr>
        </p:nvSpPr>
        <p:spPr>
          <a:xfrm>
            <a:off x="3352801" y="2743200"/>
            <a:ext cx="5348834" cy="3200400"/>
          </a:xfrm>
          <a:solidFill>
            <a:srgbClr val="D9D9D9"/>
          </a:solidFill>
          <a:effectLst>
            <a:outerShdw blurRad="101600" dist="101600" dir="2700000">
              <a:schemeClr val="bg1">
                <a:lumMod val="50000"/>
                <a:alpha val="43000"/>
              </a:schemeClr>
            </a:outerShdw>
          </a:effectLst>
        </p:spPr>
        <p:txBody>
          <a:bodyPr rtlCol="0">
            <a:normAutofit/>
          </a:bodyPr>
          <a:lstStyle/>
          <a:p>
            <a:pPr lvl="0"/>
            <a:r>
              <a:rPr lang="en-US" noProof="0"/>
              <a:t>Click icon to add picture</a:t>
            </a:r>
          </a:p>
        </p:txBody>
      </p:sp>
      <p:sp>
        <p:nvSpPr>
          <p:cNvPr id="15" name="Text Placeholder 14"/>
          <p:cNvSpPr>
            <a:spLocks noGrp="1"/>
          </p:cNvSpPr>
          <p:nvPr>
            <p:ph type="body" sz="quarter" idx="19"/>
          </p:nvPr>
        </p:nvSpPr>
        <p:spPr>
          <a:xfrm>
            <a:off x="1325570" y="2743200"/>
            <a:ext cx="1722437" cy="3124200"/>
          </a:xfrm>
        </p:spPr>
        <p:txBody>
          <a:bodyPr/>
          <a:lstStyle>
            <a:lvl1pPr>
              <a:defRPr>
                <a:solidFill>
                  <a:srgbClr val="FFFFFF"/>
                </a:solidFill>
              </a:defRPr>
            </a:lvl1pPr>
          </a:lstStyle>
          <a:p>
            <a:pPr lvl="0"/>
            <a:r>
              <a:rPr lang="en-US"/>
              <a:t>Click to edit Master text styles</a:t>
            </a:r>
          </a:p>
        </p:txBody>
      </p:sp>
      <p:sp>
        <p:nvSpPr>
          <p:cNvPr id="11" name="Title 1"/>
          <p:cNvSpPr>
            <a:spLocks noGrp="1"/>
          </p:cNvSpPr>
          <p:nvPr>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
        <p:nvSpPr>
          <p:cNvPr id="8" name="Date Placeholder 2"/>
          <p:cNvSpPr>
            <a:spLocks noGrp="1"/>
          </p:cNvSpPr>
          <p:nvPr>
            <p:ph type="dt" sz="half" idx="20"/>
          </p:nvPr>
        </p:nvSpPr>
        <p:spPr/>
        <p:txBody>
          <a:bodyPr/>
          <a:lstStyle>
            <a:lvl1pPr fontAlgn="auto">
              <a:spcBef>
                <a:spcPts val="0"/>
              </a:spcBef>
              <a:spcAft>
                <a:spcPts val="0"/>
              </a:spcAft>
              <a:defRPr smtClean="0">
                <a:solidFill>
                  <a:srgbClr val="FFFFFF"/>
                </a:solidFill>
              </a:defRPr>
            </a:lvl1pPr>
          </a:lstStyle>
          <a:p>
            <a:pPr>
              <a:defRPr/>
            </a:pPr>
            <a:fld id="{20DED0F4-2F27-4D98-AFCD-46BDCDC16B76}" type="datetimeFigureOut">
              <a:rPr lang="en-US"/>
              <a:pPr>
                <a:defRPr/>
              </a:pPr>
              <a:t>3/22/2017</a:t>
            </a:fld>
            <a:endParaRPr lang="en-US" dirty="0"/>
          </a:p>
        </p:txBody>
      </p:sp>
      <p:sp>
        <p:nvSpPr>
          <p:cNvPr id="9" name="Footer Placeholder 3"/>
          <p:cNvSpPr>
            <a:spLocks noGrp="1"/>
          </p:cNvSpPr>
          <p:nvPr>
            <p:ph type="ftr" sz="quarter" idx="21"/>
          </p:nvPr>
        </p:nvSpPr>
        <p:spPr/>
        <p:txBody>
          <a:bodyPr/>
          <a:lstStyle>
            <a:lvl1pPr fontAlgn="auto">
              <a:spcBef>
                <a:spcPts val="0"/>
              </a:spcBef>
              <a:spcAft>
                <a:spcPts val="0"/>
              </a:spcAft>
              <a:defRPr b="0" dirty="0" smtClean="0">
                <a:solidFill>
                  <a:srgbClr val="FFFFFF"/>
                </a:solidFill>
              </a:defRPr>
            </a:lvl1pPr>
          </a:lstStyle>
          <a:p>
            <a:pPr>
              <a:defRPr/>
            </a:pPr>
            <a:r>
              <a:rPr lang="en-US"/>
              <a:t>CONFIDENTIAL 2011 Georgia Ports Authority</a:t>
            </a:r>
          </a:p>
        </p:txBody>
      </p:sp>
      <p:sp>
        <p:nvSpPr>
          <p:cNvPr id="10" name="Slide Number Placeholder 4"/>
          <p:cNvSpPr>
            <a:spLocks noGrp="1"/>
          </p:cNvSpPr>
          <p:nvPr>
            <p:ph type="sldNum" sz="quarter" idx="22"/>
          </p:nvPr>
        </p:nvSpPr>
        <p:spPr/>
        <p:txBody>
          <a:bodyPr/>
          <a:lstStyle>
            <a:lvl1pPr fontAlgn="auto">
              <a:spcBef>
                <a:spcPts val="0"/>
              </a:spcBef>
              <a:spcAft>
                <a:spcPts val="0"/>
              </a:spcAft>
              <a:defRPr b="0" smtClean="0">
                <a:solidFill>
                  <a:srgbClr val="FFFFFF"/>
                </a:solidFill>
              </a:defRPr>
            </a:lvl1pPr>
          </a:lstStyle>
          <a:p>
            <a:pPr>
              <a:defRPr/>
            </a:pPr>
            <a:fld id="{667F1A1C-999F-4289-836A-B82221A2ECEF}" type="slidenum">
              <a:rPr lang="en-US"/>
              <a:pPr>
                <a:defRPr/>
              </a:pPr>
              <a:t>‹#›</a:t>
            </a:fld>
            <a:endParaRPr lang="en-US" dirty="0"/>
          </a:p>
        </p:txBody>
      </p:sp>
    </p:spTree>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4" name="Picture 6" descr="Breaker Page.png"/>
          <p:cNvPicPr>
            <a:picLocks noChangeAspect="1"/>
          </p:cNvPicPr>
          <p:nvPr userDrawn="1"/>
        </p:nvPicPr>
        <p:blipFill>
          <a:blip r:embed="rId2" cstate="screen"/>
          <a:srcRect/>
          <a:stretch>
            <a:fillRect/>
          </a:stretch>
        </p:blipFill>
        <p:spPr bwMode="auto">
          <a:xfrm>
            <a:off x="-12696" y="-12700"/>
            <a:ext cx="9236075" cy="6926263"/>
          </a:xfrm>
          <a:prstGeom prst="rect">
            <a:avLst/>
          </a:prstGeom>
          <a:noFill/>
          <a:ln w="9525">
            <a:noFill/>
            <a:miter lim="800000"/>
            <a:headEnd/>
            <a:tailEnd/>
          </a:ln>
        </p:spPr>
      </p:pic>
      <p:pic>
        <p:nvPicPr>
          <p:cNvPr id="5" name="Picture 7"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pic>
        <p:nvPicPr>
          <p:cNvPr id="6" name="Picture 21" descr="Wave.png"/>
          <p:cNvPicPr>
            <a:picLocks noChangeAspect="1"/>
          </p:cNvPicPr>
          <p:nvPr userDrawn="1"/>
        </p:nvPicPr>
        <p:blipFill>
          <a:blip r:embed="rId4" cstate="screen"/>
          <a:srcRect/>
          <a:stretch>
            <a:fillRect/>
          </a:stretch>
        </p:blipFill>
        <p:spPr bwMode="auto">
          <a:xfrm>
            <a:off x="6" y="3059127"/>
            <a:ext cx="9193213" cy="2808287"/>
          </a:xfrm>
          <a:prstGeom prst="rect">
            <a:avLst/>
          </a:prstGeom>
          <a:noFill/>
          <a:ln w="9525">
            <a:noFill/>
            <a:miter lim="800000"/>
            <a:headEnd/>
            <a:tailEnd/>
          </a:ln>
        </p:spPr>
      </p:pic>
      <p:sp>
        <p:nvSpPr>
          <p:cNvPr id="20" name="Table Placeholder 19"/>
          <p:cNvSpPr>
            <a:spLocks noGrp="1"/>
          </p:cNvSpPr>
          <p:nvPr>
            <p:ph type="tbl" sz="quarter" idx="13"/>
          </p:nvPr>
        </p:nvSpPr>
        <p:spPr>
          <a:xfrm>
            <a:off x="5410200" y="2743200"/>
            <a:ext cx="3276600" cy="3200400"/>
          </a:xfrm>
        </p:spPr>
        <p:txBody>
          <a:bodyPr rtlCol="0">
            <a:normAutofit/>
          </a:bodyPr>
          <a:lstStyle/>
          <a:p>
            <a:pPr lvl="0"/>
            <a:r>
              <a:rPr lang="en-US" noProof="0"/>
              <a:t>Click icon to add table</a:t>
            </a:r>
          </a:p>
        </p:txBody>
      </p:sp>
      <p:sp>
        <p:nvSpPr>
          <p:cNvPr id="10" name="Title 1"/>
          <p:cNvSpPr>
            <a:spLocks noGrp="1"/>
          </p:cNvSpPr>
          <p:nvPr>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
        <p:nvSpPr>
          <p:cNvPr id="7" name="Date Placeholder 2"/>
          <p:cNvSpPr>
            <a:spLocks noGrp="1"/>
          </p:cNvSpPr>
          <p:nvPr>
            <p:ph type="dt" sz="half" idx="14"/>
          </p:nvPr>
        </p:nvSpPr>
        <p:spPr/>
        <p:txBody>
          <a:bodyPr/>
          <a:lstStyle>
            <a:lvl1pPr fontAlgn="auto">
              <a:spcBef>
                <a:spcPts val="0"/>
              </a:spcBef>
              <a:spcAft>
                <a:spcPts val="0"/>
              </a:spcAft>
              <a:defRPr smtClean="0">
                <a:solidFill>
                  <a:srgbClr val="FFFFFF"/>
                </a:solidFill>
              </a:defRPr>
            </a:lvl1pPr>
          </a:lstStyle>
          <a:p>
            <a:pPr>
              <a:defRPr/>
            </a:pPr>
            <a:fld id="{33D701E9-B3C1-4AD9-B0BC-A182147E5A41}" type="datetimeFigureOut">
              <a:rPr lang="en-US"/>
              <a:pPr>
                <a:defRPr/>
              </a:pPr>
              <a:t>3/22/2017</a:t>
            </a:fld>
            <a:endParaRPr lang="en-US" dirty="0"/>
          </a:p>
        </p:txBody>
      </p:sp>
      <p:sp>
        <p:nvSpPr>
          <p:cNvPr id="8" name="Footer Placeholder 3"/>
          <p:cNvSpPr>
            <a:spLocks noGrp="1"/>
          </p:cNvSpPr>
          <p:nvPr>
            <p:ph type="ftr" sz="quarter" idx="15"/>
          </p:nvPr>
        </p:nvSpPr>
        <p:spPr/>
        <p:txBody>
          <a:bodyPr/>
          <a:lstStyle>
            <a:lvl1pPr fontAlgn="auto">
              <a:spcBef>
                <a:spcPts val="0"/>
              </a:spcBef>
              <a:spcAft>
                <a:spcPts val="0"/>
              </a:spcAft>
              <a:defRPr b="0" dirty="0" smtClean="0">
                <a:solidFill>
                  <a:srgbClr val="FFFFFF"/>
                </a:solidFill>
              </a:defRPr>
            </a:lvl1pPr>
          </a:lstStyle>
          <a:p>
            <a:pPr>
              <a:defRPr/>
            </a:pPr>
            <a:r>
              <a:rPr lang="en-US"/>
              <a:t>CONFIDENTIAL 2011 Georgia Ports Authority</a:t>
            </a:r>
          </a:p>
        </p:txBody>
      </p:sp>
      <p:sp>
        <p:nvSpPr>
          <p:cNvPr id="9" name="Slide Number Placeholder 4"/>
          <p:cNvSpPr>
            <a:spLocks noGrp="1"/>
          </p:cNvSpPr>
          <p:nvPr>
            <p:ph type="sldNum" sz="quarter" idx="16"/>
          </p:nvPr>
        </p:nvSpPr>
        <p:spPr/>
        <p:txBody>
          <a:bodyPr/>
          <a:lstStyle>
            <a:lvl1pPr fontAlgn="auto">
              <a:spcBef>
                <a:spcPts val="0"/>
              </a:spcBef>
              <a:spcAft>
                <a:spcPts val="0"/>
              </a:spcAft>
              <a:defRPr b="0" smtClean="0">
                <a:solidFill>
                  <a:srgbClr val="FFFFFF"/>
                </a:solidFill>
              </a:defRPr>
            </a:lvl1pPr>
          </a:lstStyle>
          <a:p>
            <a:pPr>
              <a:defRPr/>
            </a:pPr>
            <a:fld id="{F720E55F-1CAC-4539-ACCE-64F99938C60F}" type="slidenum">
              <a:rPr lang="en-US"/>
              <a:pPr>
                <a:defRPr/>
              </a:pPr>
              <a:t>‹#›</a:t>
            </a:fld>
            <a:endParaRPr lang="en-US" dirty="0"/>
          </a:p>
        </p:txBody>
      </p:sp>
    </p:spTree>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3" name="Picture 5" descr="Waves.psd"/>
          <p:cNvPicPr>
            <a:picLocks noChangeAspect="1"/>
          </p:cNvPicPr>
          <p:nvPr userDrawn="1"/>
        </p:nvPicPr>
        <p:blipFill>
          <a:blip r:embed="rId2" cstate="screen"/>
          <a:srcRect/>
          <a:stretch>
            <a:fillRect/>
          </a:stretch>
        </p:blipFill>
        <p:spPr bwMode="auto">
          <a:xfrm>
            <a:off x="-3352800" y="-111124"/>
            <a:ext cx="6324600" cy="669925"/>
          </a:xfrm>
          <a:prstGeom prst="rect">
            <a:avLst/>
          </a:prstGeom>
          <a:noFill/>
          <a:ln w="9525">
            <a:noFill/>
            <a:miter lim="800000"/>
            <a:headEnd/>
            <a:tailEnd/>
          </a:ln>
        </p:spPr>
      </p:pic>
      <p:pic>
        <p:nvPicPr>
          <p:cNvPr id="4" name="Picture 10"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sp>
        <p:nvSpPr>
          <p:cNvPr id="7"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5" name="Date Placeholder 1"/>
          <p:cNvSpPr>
            <a:spLocks noGrp="1"/>
          </p:cNvSpPr>
          <p:nvPr>
            <p:ph type="dt" sz="half" idx="10"/>
          </p:nvPr>
        </p:nvSpPr>
        <p:spPr/>
        <p:txBody>
          <a:bodyPr/>
          <a:lstStyle>
            <a:lvl1pPr fontAlgn="auto">
              <a:spcBef>
                <a:spcPts val="0"/>
              </a:spcBef>
              <a:spcAft>
                <a:spcPts val="0"/>
              </a:spcAft>
              <a:defRPr smtClean="0">
                <a:solidFill>
                  <a:srgbClr val="005480"/>
                </a:solidFill>
              </a:defRPr>
            </a:lvl1pPr>
          </a:lstStyle>
          <a:p>
            <a:pPr>
              <a:defRPr/>
            </a:pPr>
            <a:fld id="{DD5EA35F-215A-4C7B-A939-FA293AF73FD0}" type="datetimeFigureOut">
              <a:rPr lang="en-US"/>
              <a:pPr>
                <a:defRPr/>
              </a:pPr>
              <a:t>3/22/2017</a:t>
            </a:fld>
            <a:endParaRPr lang="en-US" dirty="0"/>
          </a:p>
        </p:txBody>
      </p:sp>
      <p:sp>
        <p:nvSpPr>
          <p:cNvPr id="6" name="Footer Placeholder 2"/>
          <p:cNvSpPr>
            <a:spLocks noGrp="1"/>
          </p:cNvSpPr>
          <p:nvPr>
            <p:ph type="ftr" sz="quarter" idx="11"/>
          </p:nvPr>
        </p:nvSpPr>
        <p:spPr/>
        <p:txBody>
          <a:bodyPr/>
          <a:lstStyle>
            <a:lvl1pPr fontAlgn="auto">
              <a:spcBef>
                <a:spcPts val="0"/>
              </a:spcBef>
              <a:spcAft>
                <a:spcPts val="0"/>
              </a:spcAft>
              <a:defRPr b="0" dirty="0" smtClean="0">
                <a:solidFill>
                  <a:srgbClr val="005480"/>
                </a:solidFill>
              </a:defRPr>
            </a:lvl1pPr>
          </a:lstStyle>
          <a:p>
            <a:pPr>
              <a:defRPr/>
            </a:pPr>
            <a:r>
              <a:rPr lang="en-US"/>
              <a:t>CONFIDENTIAL 2011 Georgia Ports Authority</a:t>
            </a:r>
          </a:p>
        </p:txBody>
      </p:sp>
      <p:sp>
        <p:nvSpPr>
          <p:cNvPr id="8" name="Slide Number Placeholder 3"/>
          <p:cNvSpPr>
            <a:spLocks noGrp="1"/>
          </p:cNvSpPr>
          <p:nvPr>
            <p:ph type="sldNum" sz="quarter" idx="12"/>
          </p:nvPr>
        </p:nvSpPr>
        <p:spPr/>
        <p:txBody>
          <a:bodyPr/>
          <a:lstStyle>
            <a:lvl1pPr fontAlgn="auto">
              <a:spcBef>
                <a:spcPts val="0"/>
              </a:spcBef>
              <a:spcAft>
                <a:spcPts val="0"/>
              </a:spcAft>
              <a:defRPr b="0" smtClean="0">
                <a:solidFill>
                  <a:srgbClr val="00335C"/>
                </a:solidFill>
              </a:defRPr>
            </a:lvl1pPr>
          </a:lstStyle>
          <a:p>
            <a:pPr>
              <a:defRPr/>
            </a:pPr>
            <a:fld id="{20B079D8-A35D-4979-8F90-75DA4658B7D2}" type="slidenum">
              <a:rPr lang="en-US"/>
              <a:pPr>
                <a:defRPr/>
              </a:pPr>
              <a:t>‹#›</a:t>
            </a:fld>
            <a:endParaRPr lang="en-US" dirty="0"/>
          </a:p>
        </p:txBody>
      </p:sp>
    </p:spTree>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pic>
        <p:nvPicPr>
          <p:cNvPr id="6" name="Picture 7"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cxnSp>
        <p:nvCxnSpPr>
          <p:cNvPr id="7" name="Straight Connector 8"/>
          <p:cNvCxnSpPr/>
          <p:nvPr userDrawn="1"/>
        </p:nvCxnSpPr>
        <p:spPr>
          <a:xfrm>
            <a:off x="457200" y="1808166"/>
            <a:ext cx="8686800" cy="1587"/>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Picture 12"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sp>
        <p:nvSpPr>
          <p:cNvPr id="3" name="Content Placeholder 2"/>
          <p:cNvSpPr>
            <a:spLocks noGrp="1"/>
          </p:cNvSpPr>
          <p:nvPr>
            <p:ph idx="1"/>
          </p:nvPr>
        </p:nvSpPr>
        <p:spPr>
          <a:xfrm>
            <a:off x="3575050" y="2019306"/>
            <a:ext cx="5111750" cy="4106863"/>
          </a:xfrm>
          <a:prstGeom prst="rect">
            <a:avLst/>
          </a:prstGeom>
        </p:spPr>
        <p:txBody>
          <a:bodyPr/>
          <a:lstStyle>
            <a:lvl1pPr>
              <a:spcAft>
                <a:spcPts val="600"/>
              </a:spcAft>
              <a:defRPr sz="2400"/>
            </a:lvl1pPr>
            <a:lvl2pPr>
              <a:spcAft>
                <a:spcPts val="600"/>
              </a:spcAft>
              <a:buClr>
                <a:srgbClr val="E46C0A"/>
              </a:buClr>
              <a:buFont typeface="Wingdings" charset="2"/>
              <a:buChar char="§"/>
              <a:defRPr sz="2800"/>
            </a:lvl2pPr>
            <a:lvl3pPr>
              <a:spcAft>
                <a:spcPts val="600"/>
              </a:spcAft>
              <a:defRPr sz="2400"/>
            </a:lvl3pPr>
            <a:lvl4pPr>
              <a:spcAft>
                <a:spcPts val="600"/>
              </a:spcAft>
              <a:buFontTx/>
              <a:buNone/>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457200" y="1155715"/>
            <a:ext cx="8229600" cy="469899"/>
          </a:xfrm>
          <a:prstGeom prst="rect">
            <a:avLst/>
          </a:prstGeo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Picture Placeholder 11"/>
          <p:cNvSpPr>
            <a:spLocks noGrp="1"/>
          </p:cNvSpPr>
          <p:nvPr>
            <p:ph type="pic" sz="quarter" idx="13"/>
          </p:nvPr>
        </p:nvSpPr>
        <p:spPr>
          <a:xfrm>
            <a:off x="457202" y="2019306"/>
            <a:ext cx="3008313" cy="4106863"/>
          </a:xfrm>
          <a:solidFill>
            <a:schemeClr val="bg1">
              <a:lumMod val="85000"/>
            </a:schemeClr>
          </a:solidFill>
          <a:ln w="9525" cmpd="sng">
            <a:solidFill>
              <a:srgbClr val="FFFFFF"/>
            </a:solidFill>
          </a:ln>
          <a:effectLst>
            <a:outerShdw blurRad="127000" dist="50800" dir="2700000">
              <a:srgbClr val="74B2C1">
                <a:alpha val="50000"/>
              </a:srgbClr>
            </a:outerShdw>
          </a:effectLst>
        </p:spPr>
        <p:txBody>
          <a:bodyPr rtlCol="0">
            <a:normAutofit/>
          </a:bodyPr>
          <a:lstStyle/>
          <a:p>
            <a:pPr lvl="0"/>
            <a:r>
              <a:rPr lang="en-US" noProof="0"/>
              <a:t>Click icon to add picture</a:t>
            </a:r>
          </a:p>
        </p:txBody>
      </p:sp>
      <p:sp>
        <p:nvSpPr>
          <p:cNvPr id="14" name="Title Placeholder 1"/>
          <p:cNvSpPr>
            <a:spLocks noGrp="1"/>
          </p:cNvSpPr>
          <p:nvPr>
            <p:ph type="title"/>
          </p:nvPr>
        </p:nvSpPr>
        <p:spPr>
          <a:xfrm>
            <a:off x="457200" y="558800"/>
            <a:ext cx="8229600" cy="596901"/>
          </a:xfrm>
          <a:prstGeom prst="rect">
            <a:avLst/>
          </a:prstGeom>
        </p:spPr>
        <p:txBody>
          <a:bodyPr rtlCol="0">
            <a:normAutofit/>
          </a:bodyPr>
          <a:lstStyle/>
          <a:p>
            <a:r>
              <a:rPr lang="en-US"/>
              <a:t>Click to edit Master title style</a:t>
            </a:r>
            <a:endParaRPr lang="en-US" dirty="0"/>
          </a:p>
        </p:txBody>
      </p:sp>
      <p:sp>
        <p:nvSpPr>
          <p:cNvPr id="9" name="Date Placeholder 4"/>
          <p:cNvSpPr>
            <a:spLocks noGrp="1"/>
          </p:cNvSpPr>
          <p:nvPr>
            <p:ph type="dt" sz="half" idx="14"/>
          </p:nvPr>
        </p:nvSpPr>
        <p:spPr/>
        <p:txBody>
          <a:bodyPr/>
          <a:lstStyle>
            <a:lvl1pPr fontAlgn="auto">
              <a:spcBef>
                <a:spcPts val="0"/>
              </a:spcBef>
              <a:spcAft>
                <a:spcPts val="0"/>
              </a:spcAft>
              <a:defRPr smtClean="0">
                <a:solidFill>
                  <a:srgbClr val="00335C"/>
                </a:solidFill>
              </a:defRPr>
            </a:lvl1pPr>
          </a:lstStyle>
          <a:p>
            <a:pPr>
              <a:defRPr/>
            </a:pPr>
            <a:fld id="{EFCDB7A1-6655-4625-948A-410FA903947B}" type="datetimeFigureOut">
              <a:rPr lang="en-US"/>
              <a:pPr>
                <a:defRPr/>
              </a:pPr>
              <a:t>3/22/2017</a:t>
            </a:fld>
            <a:endParaRPr lang="en-US" dirty="0"/>
          </a:p>
        </p:txBody>
      </p:sp>
      <p:sp>
        <p:nvSpPr>
          <p:cNvPr id="10" name="Footer Placeholder 5"/>
          <p:cNvSpPr>
            <a:spLocks noGrp="1"/>
          </p:cNvSpPr>
          <p:nvPr>
            <p:ph type="ftr" sz="quarter" idx="15"/>
          </p:nvPr>
        </p:nvSpPr>
        <p:spPr/>
        <p:txBody>
          <a:bodyPr/>
          <a:lstStyle>
            <a:lvl1pPr fontAlgn="auto">
              <a:spcBef>
                <a:spcPts val="0"/>
              </a:spcBef>
              <a:spcAft>
                <a:spcPts val="0"/>
              </a:spcAft>
              <a:defRPr b="0" dirty="0" smtClean="0">
                <a:solidFill>
                  <a:srgbClr val="005480"/>
                </a:solidFill>
              </a:defRPr>
            </a:lvl1pPr>
          </a:lstStyle>
          <a:p>
            <a:pPr>
              <a:defRPr/>
            </a:pPr>
            <a:r>
              <a:rPr lang="en-US"/>
              <a:t>CONFIDENTIAL 2011 Georgia Ports Authority</a:t>
            </a:r>
          </a:p>
        </p:txBody>
      </p:sp>
      <p:sp>
        <p:nvSpPr>
          <p:cNvPr id="11" name="Slide Number Placeholder 6"/>
          <p:cNvSpPr>
            <a:spLocks noGrp="1"/>
          </p:cNvSpPr>
          <p:nvPr>
            <p:ph type="sldNum" sz="quarter" idx="16"/>
          </p:nvPr>
        </p:nvSpPr>
        <p:spPr/>
        <p:txBody>
          <a:bodyPr/>
          <a:lstStyle>
            <a:lvl1pPr fontAlgn="auto">
              <a:spcBef>
                <a:spcPts val="0"/>
              </a:spcBef>
              <a:spcAft>
                <a:spcPts val="0"/>
              </a:spcAft>
              <a:defRPr b="0" smtClean="0">
                <a:solidFill>
                  <a:srgbClr val="00335C"/>
                </a:solidFill>
              </a:defRPr>
            </a:lvl1pPr>
          </a:lstStyle>
          <a:p>
            <a:pPr>
              <a:defRPr/>
            </a:pPr>
            <a:fld id="{559BF7DE-3D28-4D72-991E-13ACC89441DD}" type="slidenum">
              <a:rPr lang="en-US"/>
              <a:pPr>
                <a:defRPr/>
              </a:pPr>
              <a:t>‹#›</a:t>
            </a:fld>
            <a:endParaRPr lang="en-US" dirty="0"/>
          </a:p>
        </p:txBody>
      </p:sp>
    </p:spTree>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cxnSp>
        <p:nvCxnSpPr>
          <p:cNvPr id="5" name="Straight Connector 7"/>
          <p:cNvCxnSpPr/>
          <p:nvPr userDrawn="1"/>
        </p:nvCxnSpPr>
        <p:spPr>
          <a:xfrm>
            <a:off x="1308100" y="5561027"/>
            <a:ext cx="7835900" cy="1587"/>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4372" y="4800600"/>
            <a:ext cx="5984323" cy="566738"/>
          </a:xfrm>
        </p:spPr>
        <p:txBody>
          <a:bodyPr anchor="b">
            <a:normAutofit/>
          </a:bodyPr>
          <a:lstStyle>
            <a:lvl1pPr algn="l">
              <a:defRPr sz="3600" b="1"/>
            </a:lvl1pPr>
          </a:lstStyle>
          <a:p>
            <a:r>
              <a:rPr lang="en-US"/>
              <a:t>Click to edit Master title style</a:t>
            </a:r>
            <a:endParaRPr lang="en-US" dirty="0"/>
          </a:p>
        </p:txBody>
      </p:sp>
      <p:sp>
        <p:nvSpPr>
          <p:cNvPr id="3" name="Picture Placeholder 2"/>
          <p:cNvSpPr>
            <a:spLocks noGrp="1"/>
          </p:cNvSpPr>
          <p:nvPr>
            <p:ph type="pic" idx="1"/>
          </p:nvPr>
        </p:nvSpPr>
        <p:spPr>
          <a:xfrm>
            <a:off x="0" y="0"/>
            <a:ext cx="9144000" cy="4572000"/>
          </a:xfrm>
          <a:prstGeom prst="rect">
            <a:avLst/>
          </a:prstGeom>
          <a:solidFill>
            <a:schemeClr val="bg1">
              <a:lumMod val="75000"/>
            </a:schemeClr>
          </a:solidFill>
          <a:ln>
            <a:solidFill>
              <a:schemeClr val="bg1"/>
            </a:solidFill>
          </a:ln>
          <a:effectLst>
            <a:outerShdw blurRad="101600" dist="101600" dir="2700000">
              <a:srgbClr val="7F7F7F">
                <a:alpha val="50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294372" y="5715000"/>
            <a:ext cx="5984323" cy="381000"/>
          </a:xfrm>
          <a:prstGeom prst="rect">
            <a:avLst/>
          </a:prstGeom>
        </p:spPr>
        <p:txBody>
          <a:bodyPr>
            <a:normAutofit/>
          </a:bodyPr>
          <a:lstStyle>
            <a:lvl1pPr marL="0" indent="0">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4"/>
          <p:cNvSpPr>
            <a:spLocks noGrp="1"/>
          </p:cNvSpPr>
          <p:nvPr>
            <p:ph type="dt" sz="half" idx="10"/>
          </p:nvPr>
        </p:nvSpPr>
        <p:spPr/>
        <p:txBody>
          <a:bodyPr/>
          <a:lstStyle>
            <a:lvl1pPr fontAlgn="auto">
              <a:spcBef>
                <a:spcPts val="0"/>
              </a:spcBef>
              <a:spcAft>
                <a:spcPts val="0"/>
              </a:spcAft>
              <a:defRPr smtClean="0">
                <a:solidFill>
                  <a:srgbClr val="00335C"/>
                </a:solidFill>
              </a:defRPr>
            </a:lvl1pPr>
          </a:lstStyle>
          <a:p>
            <a:pPr>
              <a:defRPr/>
            </a:pPr>
            <a:fld id="{9A9939D5-D134-4094-B39F-9B46E8788032}" type="datetimeFigureOut">
              <a:rPr lang="en-US"/>
              <a:pPr>
                <a:defRPr/>
              </a:pPr>
              <a:t>3/22/2017</a:t>
            </a:fld>
            <a:endParaRPr lang="en-US" dirty="0"/>
          </a:p>
        </p:txBody>
      </p:sp>
      <p:sp>
        <p:nvSpPr>
          <p:cNvPr id="7" name="Footer Placeholder 5"/>
          <p:cNvSpPr>
            <a:spLocks noGrp="1"/>
          </p:cNvSpPr>
          <p:nvPr>
            <p:ph type="ftr" sz="quarter" idx="11"/>
          </p:nvPr>
        </p:nvSpPr>
        <p:spPr/>
        <p:txBody>
          <a:bodyPr/>
          <a:lstStyle>
            <a:lvl1pPr fontAlgn="auto">
              <a:spcBef>
                <a:spcPts val="0"/>
              </a:spcBef>
              <a:spcAft>
                <a:spcPts val="0"/>
              </a:spcAft>
              <a:defRPr b="0">
                <a:solidFill>
                  <a:srgbClr val="00335C"/>
                </a:solidFill>
              </a:defRPr>
            </a:lvl1pPr>
          </a:lstStyle>
          <a:p>
            <a:pPr>
              <a:defRPr/>
            </a:pPr>
            <a:endParaRPr lang="en-US"/>
          </a:p>
        </p:txBody>
      </p:sp>
      <p:sp>
        <p:nvSpPr>
          <p:cNvPr id="8" name="Slide Number Placeholder 6"/>
          <p:cNvSpPr>
            <a:spLocks noGrp="1"/>
          </p:cNvSpPr>
          <p:nvPr>
            <p:ph type="sldNum" sz="quarter" idx="12"/>
          </p:nvPr>
        </p:nvSpPr>
        <p:spPr/>
        <p:txBody>
          <a:bodyPr/>
          <a:lstStyle>
            <a:lvl1pPr fontAlgn="auto">
              <a:spcBef>
                <a:spcPts val="0"/>
              </a:spcBef>
              <a:spcAft>
                <a:spcPts val="0"/>
              </a:spcAft>
              <a:defRPr b="0" smtClean="0">
                <a:solidFill>
                  <a:srgbClr val="00335C"/>
                </a:solidFill>
              </a:defRPr>
            </a:lvl1pPr>
          </a:lstStyle>
          <a:p>
            <a:pPr>
              <a:defRPr/>
            </a:pPr>
            <a:fld id="{336A8B34-7ACB-4AC7-A72E-C8204D35520C}" type="slidenum">
              <a:rPr lang="en-US"/>
              <a:pPr>
                <a:defRPr/>
              </a:pPr>
              <a:t>‹#›</a:t>
            </a:fld>
            <a:endParaRPr lang="en-US"/>
          </a:p>
        </p:txBody>
      </p:sp>
    </p:spTree>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13" descr="Wave.png"/>
          <p:cNvPicPr>
            <a:picLocks noChangeAspect="1"/>
          </p:cNvPicPr>
          <p:nvPr userDrawn="1"/>
        </p:nvPicPr>
        <p:blipFill>
          <a:blip r:embed="rId2" cstate="screen"/>
          <a:srcRect/>
          <a:stretch>
            <a:fillRect/>
          </a:stretch>
        </p:blipFill>
        <p:spPr bwMode="auto">
          <a:xfrm>
            <a:off x="6" y="3059113"/>
            <a:ext cx="5611813" cy="1714500"/>
          </a:xfrm>
          <a:prstGeom prst="rect">
            <a:avLst/>
          </a:prstGeom>
          <a:noFill/>
          <a:ln w="9525">
            <a:noFill/>
            <a:miter lim="800000"/>
            <a:headEnd/>
            <a:tailEnd/>
          </a:ln>
        </p:spPr>
      </p:pic>
      <p:pic>
        <p:nvPicPr>
          <p:cNvPr id="6" name="Picture 8"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7" name="Picture 9"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sp>
        <p:nvSpPr>
          <p:cNvPr id="8" name="Content Placeholder 11"/>
          <p:cNvSpPr txBox="1">
            <a:spLocks/>
          </p:cNvSpPr>
          <p:nvPr userDrawn="1"/>
        </p:nvSpPr>
        <p:spPr>
          <a:xfrm>
            <a:off x="1308101" y="1905014"/>
            <a:ext cx="7164388" cy="1103313"/>
          </a:xfrm>
          <a:prstGeom prst="rect">
            <a:avLst/>
          </a:prstGeom>
          <a:ln>
            <a:noFill/>
          </a:ln>
        </p:spPr>
        <p:txBody>
          <a:bodyPr lIns="0" tIns="0" rIns="0" bIns="0">
            <a:normAutofit/>
          </a:bodyPr>
          <a:lstStyle/>
          <a:p>
            <a:pPr fontAlgn="base">
              <a:spcBef>
                <a:spcPct val="20000"/>
              </a:spcBef>
              <a:spcAft>
                <a:spcPct val="0"/>
              </a:spcAft>
              <a:buFont typeface="Arial"/>
              <a:buNone/>
              <a:defRPr/>
            </a:pPr>
            <a:endParaRPr lang="en-US" sz="2400" b="1" dirty="0">
              <a:solidFill>
                <a:srgbClr val="E46C0A"/>
              </a:solidFill>
              <a:latin typeface="Arial" charset="0"/>
              <a:cs typeface="Arial"/>
            </a:endParaRPr>
          </a:p>
        </p:txBody>
      </p:sp>
      <p:cxnSp>
        <p:nvCxnSpPr>
          <p:cNvPr id="9" name="Straight Connector 19"/>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4"/>
          </p:nvPr>
        </p:nvSpPr>
        <p:spPr>
          <a:xfrm>
            <a:off x="4953001" y="3059088"/>
            <a:ext cx="3759200" cy="1070001"/>
          </a:xfrm>
        </p:spPr>
        <p:txBody>
          <a:bodyPr>
            <a:normAutofit/>
          </a:bodyPr>
          <a:lstStyle>
            <a:lvl1pPr>
              <a:lnSpc>
                <a:spcPts val="1400"/>
              </a:lnSpc>
              <a:spcBef>
                <a:spcPts val="0"/>
              </a:spcBef>
              <a:defRPr sz="1400" b="0">
                <a:solidFill>
                  <a:srgbClr val="005480"/>
                </a:solidFill>
              </a:defRPr>
            </a:lvl1pPr>
          </a:lstStyle>
          <a:p>
            <a:pPr lvl="0"/>
            <a:r>
              <a:rPr lang="en-US"/>
              <a:t>Click to edit Master text styles</a:t>
            </a:r>
          </a:p>
        </p:txBody>
      </p:sp>
      <p:sp>
        <p:nvSpPr>
          <p:cNvPr id="13" name="Text Placeholder 14"/>
          <p:cNvSpPr>
            <a:spLocks noGrp="1"/>
          </p:cNvSpPr>
          <p:nvPr>
            <p:ph type="body" sz="quarter" idx="13"/>
          </p:nvPr>
        </p:nvSpPr>
        <p:spPr>
          <a:xfrm>
            <a:off x="1319765" y="1926168"/>
            <a:ext cx="7392435" cy="1132918"/>
          </a:xfrm>
        </p:spPr>
        <p:txBody>
          <a:bodyPr/>
          <a:lstStyle/>
          <a:p>
            <a:pPr lvl="0"/>
            <a:r>
              <a:rPr lang="en-US" dirty="0"/>
              <a:t>Click to edit Master text styles</a:t>
            </a:r>
          </a:p>
        </p:txBody>
      </p:sp>
      <p:sp>
        <p:nvSpPr>
          <p:cNvPr id="1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10" name="Date Placeholder 3"/>
          <p:cNvSpPr>
            <a:spLocks noGrp="1"/>
          </p:cNvSpPr>
          <p:nvPr>
            <p:ph type="dt" sz="half" idx="15"/>
          </p:nvPr>
        </p:nvSpPr>
        <p:spPr/>
        <p:txBody>
          <a:bodyPr/>
          <a:lstStyle>
            <a:lvl1pPr>
              <a:defRPr>
                <a:solidFill>
                  <a:prstClr val="white"/>
                </a:solidFill>
              </a:defRPr>
            </a:lvl1pPr>
          </a:lstStyle>
          <a:p>
            <a:pPr>
              <a:defRPr/>
            </a:pPr>
            <a:fld id="{9FC9A518-5FDB-4977-A1EF-A85E52C0CD45}" type="datetimeFigureOut">
              <a:rPr lang="en-US"/>
              <a:pPr>
                <a:defRPr/>
              </a:pPr>
              <a:t>3/22/2017</a:t>
            </a:fld>
            <a:endParaRPr lang="en-US" dirty="0"/>
          </a:p>
        </p:txBody>
      </p:sp>
      <p:sp>
        <p:nvSpPr>
          <p:cNvPr id="11" name="Footer Placeholder 4"/>
          <p:cNvSpPr>
            <a:spLocks noGrp="1"/>
          </p:cNvSpPr>
          <p:nvPr>
            <p:ph type="ftr" sz="quarter" idx="16"/>
          </p:nvPr>
        </p:nvSpPr>
        <p:spPr/>
        <p:txBody>
          <a:bodyPr/>
          <a:lstStyle>
            <a:lvl1pPr>
              <a:defRPr>
                <a:solidFill>
                  <a:prstClr val="white"/>
                </a:solidFill>
              </a:defRPr>
            </a:lvl1pPr>
          </a:lstStyle>
          <a:p>
            <a:pPr>
              <a:defRPr/>
            </a:pPr>
            <a:r>
              <a:rPr lang="en-US" dirty="0"/>
              <a:t>CONFIDENTIAL 2011 Georgia Ports Authority</a:t>
            </a:r>
          </a:p>
        </p:txBody>
      </p:sp>
      <p:sp>
        <p:nvSpPr>
          <p:cNvPr id="12" name="Slide Number Placeholder 5"/>
          <p:cNvSpPr>
            <a:spLocks noGrp="1"/>
          </p:cNvSpPr>
          <p:nvPr>
            <p:ph type="sldNum" sz="quarter" idx="17"/>
          </p:nvPr>
        </p:nvSpPr>
        <p:spPr/>
        <p:txBody>
          <a:bodyPr/>
          <a:lstStyle>
            <a:lvl1pPr>
              <a:defRPr>
                <a:solidFill>
                  <a:prstClr val="white"/>
                </a:solidFill>
              </a:defRPr>
            </a:lvl1pPr>
          </a:lstStyle>
          <a:p>
            <a:pPr>
              <a:defRPr/>
            </a:pPr>
            <a:fld id="{CC1D216B-5922-4B2E-9C4D-34B4679799C1}" type="slidenum">
              <a:rPr lang="en-US"/>
              <a:pPr>
                <a:defRPr/>
              </a:pPr>
              <a:t>‹#›</a:t>
            </a:fld>
            <a:endParaRPr lang="en-US" dirty="0"/>
          </a:p>
        </p:txBody>
      </p:sp>
    </p:spTree>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5" name="Picture 22" descr="Wave.png"/>
          <p:cNvPicPr>
            <a:picLocks noChangeAspect="1"/>
          </p:cNvPicPr>
          <p:nvPr userDrawn="1"/>
        </p:nvPicPr>
        <p:blipFill>
          <a:blip r:embed="rId2" cstate="screen"/>
          <a:srcRect/>
          <a:stretch>
            <a:fillRect/>
          </a:stretch>
        </p:blipFill>
        <p:spPr bwMode="auto">
          <a:xfrm>
            <a:off x="0" y="3059113"/>
            <a:ext cx="9144000" cy="1714500"/>
          </a:xfrm>
          <a:prstGeom prst="rect">
            <a:avLst/>
          </a:prstGeom>
          <a:noFill/>
          <a:ln w="9525">
            <a:noFill/>
            <a:miter lim="800000"/>
            <a:headEnd/>
            <a:tailEnd/>
          </a:ln>
        </p:spPr>
      </p:pic>
      <p:pic>
        <p:nvPicPr>
          <p:cNvPr id="6" name="Picture 8"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7" name="Picture 9"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cxnSp>
        <p:nvCxnSpPr>
          <p:cNvPr id="8" name="Straight Connector 17"/>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2" name="Picture Placeholder 17"/>
          <p:cNvSpPr>
            <a:spLocks noGrp="1"/>
          </p:cNvSpPr>
          <p:nvPr>
            <p:ph type="pic" sz="quarter" idx="16"/>
          </p:nvPr>
        </p:nvSpPr>
        <p:spPr>
          <a:xfrm>
            <a:off x="5664201" y="1917713"/>
            <a:ext cx="3037434" cy="2855851"/>
          </a:xfrm>
          <a:solidFill>
            <a:schemeClr val="bg1">
              <a:lumMod val="85000"/>
            </a:schemeClr>
          </a:solidFill>
          <a:effectLst>
            <a:outerShdw blurRad="101600" dist="101600" dir="2700000">
              <a:srgbClr val="000000">
                <a:alpha val="50000"/>
              </a:srgbClr>
            </a:outerShdw>
          </a:effectLst>
        </p:spPr>
        <p:txBody>
          <a:bodyPr rtlCol="0">
            <a:normAutofit/>
          </a:bodyPr>
          <a:lstStyle>
            <a:lvl1pPr algn="ctr">
              <a:defRPr/>
            </a:lvl1pPr>
          </a:lstStyle>
          <a:p>
            <a:pPr lvl="0"/>
            <a:r>
              <a:rPr lang="en-US" noProof="0" dirty="0"/>
              <a:t>Click icon to add picture</a:t>
            </a:r>
          </a:p>
        </p:txBody>
      </p:sp>
      <p:sp>
        <p:nvSpPr>
          <p:cNvPr id="11" name="Text Placeholder 14"/>
          <p:cNvSpPr>
            <a:spLocks noGrp="1"/>
          </p:cNvSpPr>
          <p:nvPr>
            <p:ph type="body" sz="quarter" idx="13"/>
          </p:nvPr>
        </p:nvSpPr>
        <p:spPr>
          <a:xfrm>
            <a:off x="1319767" y="1926181"/>
            <a:ext cx="4166634" cy="969433"/>
          </a:xfrm>
        </p:spPr>
        <p:txBody>
          <a:bodyPr/>
          <a:lstStyle/>
          <a:p>
            <a:pPr lvl="0"/>
            <a:r>
              <a:rPr lang="en-US" dirty="0"/>
              <a:t>Click to edit Master text styles</a:t>
            </a:r>
          </a:p>
        </p:txBody>
      </p:sp>
      <p:sp>
        <p:nvSpPr>
          <p:cNvPr id="13"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9" name="Date Placeholder 13"/>
          <p:cNvSpPr>
            <a:spLocks noGrp="1"/>
          </p:cNvSpPr>
          <p:nvPr>
            <p:ph type="dt" sz="half" idx="17"/>
          </p:nvPr>
        </p:nvSpPr>
        <p:spPr/>
        <p:txBody>
          <a:bodyPr/>
          <a:lstStyle>
            <a:lvl1pPr>
              <a:defRPr>
                <a:solidFill>
                  <a:srgbClr val="FFFFFF"/>
                </a:solidFill>
              </a:defRPr>
            </a:lvl1pPr>
          </a:lstStyle>
          <a:p>
            <a:pPr>
              <a:defRPr/>
            </a:pPr>
            <a:fld id="{978E49E9-ACAD-4B92-A4FA-30C48A8FDF62}" type="datetimeFigureOut">
              <a:rPr lang="en-US"/>
              <a:pPr>
                <a:defRPr/>
              </a:pPr>
              <a:t>3/22/2017</a:t>
            </a:fld>
            <a:endParaRPr lang="en-US" dirty="0"/>
          </a:p>
        </p:txBody>
      </p:sp>
      <p:sp>
        <p:nvSpPr>
          <p:cNvPr id="10" name="Slide Number Placeholder 14"/>
          <p:cNvSpPr>
            <a:spLocks noGrp="1"/>
          </p:cNvSpPr>
          <p:nvPr>
            <p:ph type="sldNum" sz="quarter" idx="18"/>
          </p:nvPr>
        </p:nvSpPr>
        <p:spPr/>
        <p:txBody>
          <a:bodyPr/>
          <a:lstStyle>
            <a:lvl1pPr>
              <a:defRPr>
                <a:solidFill>
                  <a:srgbClr val="FFFFFF"/>
                </a:solidFill>
              </a:defRPr>
            </a:lvl1pPr>
          </a:lstStyle>
          <a:p>
            <a:pPr>
              <a:defRPr/>
            </a:pPr>
            <a:fld id="{D4AD2905-470F-43F8-BF26-9D0167F170C0}" type="slidenum">
              <a:rPr lang="en-US"/>
              <a:pPr>
                <a:defRPr/>
              </a:pPr>
              <a:t>‹#›</a:t>
            </a:fld>
            <a:endParaRPr lang="en-US" dirty="0"/>
          </a:p>
        </p:txBody>
      </p:sp>
      <p:sp>
        <p:nvSpPr>
          <p:cNvPr id="12" name="Footer Placeholder 15"/>
          <p:cNvSpPr>
            <a:spLocks noGrp="1"/>
          </p:cNvSpPr>
          <p:nvPr>
            <p:ph type="ftr" sz="quarter" idx="19"/>
          </p:nvPr>
        </p:nvSpPr>
        <p:spPr/>
        <p:txBody>
          <a:bodyPr/>
          <a:lstStyle>
            <a:lvl1pPr>
              <a:defRPr>
                <a:solidFill>
                  <a:prstClr val="white"/>
                </a:solidFill>
              </a:defRPr>
            </a:lvl1pPr>
          </a:lstStyle>
          <a:p>
            <a:pPr>
              <a:defRPr/>
            </a:pPr>
            <a:r>
              <a:rPr lang="en-US" dirty="0"/>
              <a:t>CONFIDENTIAL 2011 Georgia Ports Authority</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 name="Picture 13" descr="Wave.png"/>
          <p:cNvPicPr>
            <a:picLocks noChangeAspect="1"/>
          </p:cNvPicPr>
          <p:nvPr userDrawn="1"/>
        </p:nvPicPr>
        <p:blipFill>
          <a:blip r:embed="rId2" cstate="screen"/>
          <a:srcRect/>
          <a:stretch>
            <a:fillRect/>
          </a:stretch>
        </p:blipFill>
        <p:spPr>
          <a:xfrm>
            <a:off x="1" y="3059085"/>
            <a:ext cx="5612162" cy="1714466"/>
          </a:xfrm>
          <a:prstGeom prst="rect">
            <a:avLst/>
          </a:prstGeom>
        </p:spPr>
      </p:pic>
      <p:pic>
        <p:nvPicPr>
          <p:cNvPr id="9" name="Picture 8" descr="NEW SoPA_Backgrounds +logo bar.jpg"/>
          <p:cNvPicPr>
            <a:picLocks noChangeAspect="1"/>
          </p:cNvPicPr>
          <p:nvPr userDrawn="1"/>
        </p:nvPicPr>
        <p:blipFill>
          <a:blip r:embed="rId3" cstate="screen">
            <a:alphaModFix/>
          </a:blip>
          <a:srcRect/>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EBD38A6C-8E73-D84C-94E3-96488BC508F5}" type="datetimeFigureOut">
              <a:rPr lang="en-US" smtClean="0">
                <a:solidFill>
                  <a:prstClr val="white"/>
                </a:solidFill>
              </a:rPr>
              <a:pPr/>
              <a:t>3/22/2017</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solidFill>
                  <a:prstClr val="white"/>
                </a:solidFill>
              </a:rPr>
              <a:t>CONFIDENTIAL 2011 Georgia Ports Authority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380406-A2CA-2140-9208-FBF9E1D8579A}" type="slidenum">
              <a:rPr lang="en-US" smtClean="0">
                <a:solidFill>
                  <a:prstClr val="white"/>
                </a:solidFill>
              </a:rPr>
              <a:pPr/>
              <a:t>‹#›</a:t>
            </a:fld>
            <a:endParaRPr lang="en-US">
              <a:solidFill>
                <a:prstClr val="white"/>
              </a:solidFill>
            </a:endParaRPr>
          </a:p>
        </p:txBody>
      </p:sp>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15" name="Text Placeholder 14"/>
          <p:cNvSpPr>
            <a:spLocks noGrp="1"/>
          </p:cNvSpPr>
          <p:nvPr>
            <p:ph type="body" sz="quarter" idx="14"/>
          </p:nvPr>
        </p:nvSpPr>
        <p:spPr>
          <a:xfrm>
            <a:off x="4953001" y="3059088"/>
            <a:ext cx="3759200" cy="1070001"/>
          </a:xfrm>
        </p:spPr>
        <p:txBody>
          <a:bodyPr>
            <a:normAutofit/>
          </a:bodyPr>
          <a:lstStyle>
            <a:lvl1pPr>
              <a:lnSpc>
                <a:spcPts val="1400"/>
              </a:lnSpc>
              <a:spcBef>
                <a:spcPts val="0"/>
              </a:spcBef>
              <a:defRPr sz="1400" b="0">
                <a:solidFill>
                  <a:srgbClr val="005480"/>
                </a:solidFill>
              </a:defRPr>
            </a:lvl1pPr>
          </a:lstStyle>
          <a:p>
            <a:pPr lvl="0"/>
            <a:r>
              <a:rPr lang="en-US"/>
              <a:t>Click to edit Master text styles</a:t>
            </a:r>
          </a:p>
        </p:txBody>
      </p:sp>
      <p:sp>
        <p:nvSpPr>
          <p:cNvPr id="16" name="Content Placeholder 11"/>
          <p:cNvSpPr txBox="1">
            <a:spLocks/>
          </p:cNvSpPr>
          <p:nvPr userDrawn="1"/>
        </p:nvSpPr>
        <p:spPr>
          <a:xfrm>
            <a:off x="1308101" y="1905014"/>
            <a:ext cx="7164387" cy="1103285"/>
          </a:xfrm>
          <a:prstGeom prst="rect">
            <a:avLst/>
          </a:prstGeom>
          <a:ln>
            <a:noFill/>
          </a:ln>
        </p:spPr>
        <p:txBody>
          <a:bodyPr vert="horz" lIns="0" tIns="0" rIns="0" bIns="0" rtlCol="0">
            <a:normAutofit/>
          </a:bodyPr>
          <a:lstStyle/>
          <a:p>
            <a:pPr fontAlgn="base">
              <a:spcBef>
                <a:spcPct val="20000"/>
              </a:spcBef>
              <a:spcAft>
                <a:spcPct val="0"/>
              </a:spcAft>
              <a:buFont typeface="Arial"/>
              <a:buNone/>
              <a:defRPr/>
            </a:pPr>
            <a:endParaRPr lang="en-US" sz="2400" b="1" dirty="0">
              <a:solidFill>
                <a:srgbClr val="E46C0A"/>
              </a:solidFill>
              <a:latin typeface="Arial" charset="0"/>
              <a:cs typeface="Arial"/>
            </a:endParaRPr>
          </a:p>
        </p:txBody>
      </p:sp>
      <p:sp>
        <p:nvSpPr>
          <p:cNvPr id="13" name="Text Placeholder 14"/>
          <p:cNvSpPr>
            <a:spLocks noGrp="1"/>
          </p:cNvSpPr>
          <p:nvPr>
            <p:ph type="body" sz="quarter" idx="13" hasCustomPrompt="1"/>
          </p:nvPr>
        </p:nvSpPr>
        <p:spPr>
          <a:xfrm>
            <a:off x="1319765" y="1926168"/>
            <a:ext cx="7392435" cy="1132918"/>
          </a:xfrm>
        </p:spPr>
        <p:txBody>
          <a:bodyPr/>
          <a:lstStyle/>
          <a:p>
            <a:pPr lvl="0"/>
            <a:r>
              <a:rPr lang="en-US" dirty="0"/>
              <a:t>CLICK TO EDIT MASTER TEXT STYLES</a:t>
            </a:r>
          </a:p>
        </p:txBody>
      </p:sp>
      <p:sp>
        <p:nvSpPr>
          <p:cNvPr id="1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20" name="Straight Connector 1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4" name="Picture 4" descr="Bottom Bar.png"/>
          <p:cNvPicPr>
            <a:picLocks noChangeAspect="1"/>
          </p:cNvPicPr>
          <p:nvPr userDrawn="1"/>
        </p:nvPicPr>
        <p:blipFill>
          <a:blip r:embed="rId2" cstate="screen"/>
          <a:srcRect/>
          <a:stretch>
            <a:fillRect/>
          </a:stretch>
        </p:blipFill>
        <p:spPr bwMode="auto">
          <a:xfrm>
            <a:off x="0" y="6642100"/>
            <a:ext cx="9144000" cy="228600"/>
          </a:xfrm>
          <a:prstGeom prst="rect">
            <a:avLst/>
          </a:prstGeom>
          <a:noFill/>
          <a:ln w="9525">
            <a:noFill/>
            <a:miter lim="800000"/>
            <a:headEnd/>
            <a:tailEnd/>
          </a:ln>
        </p:spPr>
      </p:pic>
      <p:pic>
        <p:nvPicPr>
          <p:cNvPr id="5" name="Picture 8"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cxnSp>
        <p:nvCxnSpPr>
          <p:cNvPr id="6" name="Straight Connector 9"/>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3"/>
          </p:nvPr>
        </p:nvSpPr>
        <p:spPr>
          <a:xfrm>
            <a:off x="1319772" y="1930400"/>
            <a:ext cx="7367035" cy="42956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7" name="Date Placeholder 1"/>
          <p:cNvSpPr>
            <a:spLocks noGrp="1"/>
          </p:cNvSpPr>
          <p:nvPr>
            <p:ph type="dt" sz="half" idx="14"/>
          </p:nvPr>
        </p:nvSpPr>
        <p:spPr/>
        <p:txBody>
          <a:bodyPr/>
          <a:lstStyle>
            <a:lvl1pPr>
              <a:defRPr>
                <a:solidFill>
                  <a:srgbClr val="005480"/>
                </a:solidFill>
              </a:defRPr>
            </a:lvl1pPr>
          </a:lstStyle>
          <a:p>
            <a:pPr>
              <a:defRPr/>
            </a:pPr>
            <a:fld id="{CD3B1880-1D17-4E1A-A530-496F09A9DD01}" type="datetimeFigureOut">
              <a:rPr lang="en-US"/>
              <a:pPr>
                <a:defRPr/>
              </a:pPr>
              <a:t>3/22/2017</a:t>
            </a:fld>
            <a:endParaRPr lang="en-US" dirty="0"/>
          </a:p>
        </p:txBody>
      </p:sp>
      <p:sp>
        <p:nvSpPr>
          <p:cNvPr id="9" name="Footer Placeholder 2"/>
          <p:cNvSpPr>
            <a:spLocks noGrp="1"/>
          </p:cNvSpPr>
          <p:nvPr>
            <p:ph type="ftr" sz="quarter" idx="15"/>
          </p:nvPr>
        </p:nvSpPr>
        <p:spPr/>
        <p:txBody>
          <a:bodyPr/>
          <a:lstStyle>
            <a:lvl1pPr>
              <a:defRPr>
                <a:solidFill>
                  <a:srgbClr val="005480"/>
                </a:solidFill>
              </a:defRPr>
            </a:lvl1pPr>
          </a:lstStyle>
          <a:p>
            <a:pPr>
              <a:defRPr/>
            </a:pPr>
            <a:r>
              <a:rPr lang="en-US" dirty="0"/>
              <a:t>CONFIDENTIAL 2011 Georgia Ports Authority</a:t>
            </a:r>
          </a:p>
        </p:txBody>
      </p:sp>
      <p:sp>
        <p:nvSpPr>
          <p:cNvPr id="10" name="Slide Number Placeholder 3"/>
          <p:cNvSpPr>
            <a:spLocks noGrp="1"/>
          </p:cNvSpPr>
          <p:nvPr>
            <p:ph type="sldNum" sz="quarter" idx="16"/>
          </p:nvPr>
        </p:nvSpPr>
        <p:spPr/>
        <p:txBody>
          <a:bodyPr/>
          <a:lstStyle>
            <a:lvl1pPr>
              <a:defRPr>
                <a:solidFill>
                  <a:srgbClr val="005480"/>
                </a:solidFill>
              </a:defRPr>
            </a:lvl1pPr>
          </a:lstStyle>
          <a:p>
            <a:pPr>
              <a:defRPr/>
            </a:pPr>
            <a:fld id="{AA687D78-1E00-47D9-9532-2894FA3EEF1B}" type="slidenum">
              <a:rPr lang="en-US"/>
              <a:pPr>
                <a:defRPr/>
              </a:pPr>
              <a:t>‹#›</a:t>
            </a:fld>
            <a:endParaRPr lang="en-US" dirty="0"/>
          </a:p>
        </p:txBody>
      </p:sp>
    </p:spTree>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pic>
        <p:nvPicPr>
          <p:cNvPr id="3" name="Picture 4" descr="Bottom Bar.png"/>
          <p:cNvPicPr>
            <a:picLocks noChangeAspect="1"/>
          </p:cNvPicPr>
          <p:nvPr userDrawn="1"/>
        </p:nvPicPr>
        <p:blipFill>
          <a:blip r:embed="rId2" cstate="screen"/>
          <a:srcRect/>
          <a:stretch>
            <a:fillRect/>
          </a:stretch>
        </p:blipFill>
        <p:spPr bwMode="auto">
          <a:xfrm>
            <a:off x="0" y="6642100"/>
            <a:ext cx="9144000" cy="228600"/>
          </a:xfrm>
          <a:prstGeom prst="rect">
            <a:avLst/>
          </a:prstGeom>
          <a:noFill/>
          <a:ln w="9525">
            <a:noFill/>
            <a:miter lim="800000"/>
            <a:headEnd/>
            <a:tailEnd/>
          </a:ln>
        </p:spPr>
      </p:pic>
      <p:pic>
        <p:nvPicPr>
          <p:cNvPr id="4" name="Picture 14" descr="PPT Map 1"/>
          <p:cNvPicPr preferRelativeResize="0">
            <a:picLocks noChangeAspect="1" noChangeArrowheads="1"/>
          </p:cNvPicPr>
          <p:nvPr userDrawn="1"/>
        </p:nvPicPr>
        <p:blipFill>
          <a:blip r:embed="rId3" cstate="screen"/>
          <a:srcRect/>
          <a:stretch>
            <a:fillRect/>
          </a:stretch>
        </p:blipFill>
        <p:spPr bwMode="auto">
          <a:xfrm>
            <a:off x="0" y="1258888"/>
            <a:ext cx="9144000" cy="5383212"/>
          </a:xfrm>
          <a:prstGeom prst="rect">
            <a:avLst/>
          </a:prstGeom>
          <a:noFill/>
          <a:ln w="9525">
            <a:noFill/>
            <a:miter lim="800000"/>
            <a:headEnd/>
            <a:tailEnd/>
          </a:ln>
        </p:spPr>
      </p:pic>
      <p:cxnSp>
        <p:nvCxnSpPr>
          <p:cNvPr id="5"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a:normAutofit/>
          </a:bodyPr>
          <a:lstStyle>
            <a:lvl1pPr>
              <a:defRPr sz="2200"/>
            </a:lvl1pPr>
          </a:lstStyle>
          <a:p>
            <a:pPr lvl="0"/>
            <a:r>
              <a:rPr lang="en-US"/>
              <a:t>Click to edit Master title style</a:t>
            </a:r>
            <a:endParaRPr lang="en-US" dirty="0"/>
          </a:p>
        </p:txBody>
      </p:sp>
    </p:spTree>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6_Blank">
    <p:spTree>
      <p:nvGrpSpPr>
        <p:cNvPr id="1" name=""/>
        <p:cNvGrpSpPr/>
        <p:nvPr/>
      </p:nvGrpSpPr>
      <p:grpSpPr>
        <a:xfrm>
          <a:off x="0" y="0"/>
          <a:ext cx="0" cy="0"/>
          <a:chOff x="0" y="0"/>
          <a:chExt cx="0" cy="0"/>
        </a:xfrm>
      </p:grpSpPr>
      <p:pic>
        <p:nvPicPr>
          <p:cNvPr id="3" name="Picture 12" descr="PPT Map 3"/>
          <p:cNvPicPr preferRelativeResize="0">
            <a:picLocks noChangeAspect="1" noChangeArrowheads="1"/>
          </p:cNvPicPr>
          <p:nvPr userDrawn="1"/>
        </p:nvPicPr>
        <p:blipFill>
          <a:blip r:embed="rId2" cstate="screen"/>
          <a:srcRect/>
          <a:stretch>
            <a:fillRect/>
          </a:stretch>
        </p:blipFill>
        <p:spPr bwMode="auto">
          <a:xfrm>
            <a:off x="0" y="1268415"/>
            <a:ext cx="9144000" cy="5360987"/>
          </a:xfrm>
          <a:prstGeom prst="rect">
            <a:avLst/>
          </a:prstGeom>
          <a:noFill/>
          <a:ln w="9525">
            <a:noFill/>
            <a:miter lim="800000"/>
            <a:headEnd/>
            <a:tailEnd/>
          </a:ln>
        </p:spPr>
      </p:pic>
      <p:pic>
        <p:nvPicPr>
          <p:cNvPr id="4" name="Picture 4"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cxnSp>
        <p:nvCxnSpPr>
          <p:cNvPr id="5"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a:normAutofit/>
          </a:bodyPr>
          <a:lstStyle>
            <a:lvl1pPr>
              <a:defRPr sz="2200"/>
            </a:lvl1pPr>
          </a:lstStyle>
          <a:p>
            <a:pPr lvl="0"/>
            <a:r>
              <a:rPr lang="en-US"/>
              <a:t>Click to edit Master title style</a:t>
            </a:r>
            <a:endParaRPr lang="en-US" dirty="0"/>
          </a:p>
        </p:txBody>
      </p:sp>
    </p:spTree>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7_Blank">
    <p:spTree>
      <p:nvGrpSpPr>
        <p:cNvPr id="1" name=""/>
        <p:cNvGrpSpPr/>
        <p:nvPr/>
      </p:nvGrpSpPr>
      <p:grpSpPr>
        <a:xfrm>
          <a:off x="0" y="0"/>
          <a:ext cx="0" cy="0"/>
          <a:chOff x="0" y="0"/>
          <a:chExt cx="0" cy="0"/>
        </a:xfrm>
      </p:grpSpPr>
      <p:pic>
        <p:nvPicPr>
          <p:cNvPr id="3" name="Picture 12" descr="PPT Map 2"/>
          <p:cNvPicPr preferRelativeResize="0">
            <a:picLocks noChangeAspect="1" noChangeArrowheads="1"/>
          </p:cNvPicPr>
          <p:nvPr userDrawn="1"/>
        </p:nvPicPr>
        <p:blipFill>
          <a:blip r:embed="rId2" cstate="screen"/>
          <a:srcRect/>
          <a:stretch>
            <a:fillRect/>
          </a:stretch>
        </p:blipFill>
        <p:spPr bwMode="auto">
          <a:xfrm>
            <a:off x="0" y="1262068"/>
            <a:ext cx="9144000" cy="5380037"/>
          </a:xfrm>
          <a:prstGeom prst="rect">
            <a:avLst/>
          </a:prstGeom>
          <a:noFill/>
          <a:ln w="9525">
            <a:noFill/>
            <a:miter lim="800000"/>
            <a:headEnd/>
            <a:tailEnd/>
          </a:ln>
        </p:spPr>
      </p:pic>
      <p:pic>
        <p:nvPicPr>
          <p:cNvPr id="4" name="Picture 4"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cxnSp>
        <p:nvCxnSpPr>
          <p:cNvPr id="5"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a:normAutofit/>
          </a:bodyPr>
          <a:lstStyle>
            <a:lvl1pPr>
              <a:defRPr sz="2200"/>
            </a:lvl1pPr>
          </a:lstStyle>
          <a:p>
            <a:pPr lvl="0"/>
            <a:r>
              <a:rPr lang="en-US"/>
              <a:t>Click to edit Master title style</a:t>
            </a:r>
            <a:endParaRPr lang="en-US" dirty="0"/>
          </a:p>
        </p:txBody>
      </p:sp>
    </p:spTree>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pic>
        <p:nvPicPr>
          <p:cNvPr id="4" name="Picture 4" descr="Bottom Bar.png"/>
          <p:cNvPicPr>
            <a:picLocks noChangeAspect="1"/>
          </p:cNvPicPr>
          <p:nvPr userDrawn="1"/>
        </p:nvPicPr>
        <p:blipFill>
          <a:blip r:embed="rId2" cstate="screen"/>
          <a:srcRect/>
          <a:stretch>
            <a:fillRect/>
          </a:stretch>
        </p:blipFill>
        <p:spPr bwMode="auto">
          <a:xfrm>
            <a:off x="0" y="6642100"/>
            <a:ext cx="9144000" cy="228600"/>
          </a:xfrm>
          <a:prstGeom prst="rect">
            <a:avLst/>
          </a:prstGeom>
          <a:noFill/>
          <a:ln w="9525">
            <a:noFill/>
            <a:miter lim="800000"/>
            <a:headEnd/>
            <a:tailEnd/>
          </a:ln>
        </p:spPr>
      </p:pic>
      <p:pic>
        <p:nvPicPr>
          <p:cNvPr id="5" name="Picture 8" descr="Waves.psd"/>
          <p:cNvPicPr>
            <a:picLocks noChangeAspect="1"/>
          </p:cNvPicPr>
          <p:nvPr userDrawn="1"/>
        </p:nvPicPr>
        <p:blipFill>
          <a:blip r:embed="rId3" cstate="screen"/>
          <a:srcRect/>
          <a:stretch>
            <a:fillRect/>
          </a:stretch>
        </p:blipFill>
        <p:spPr bwMode="auto">
          <a:xfrm>
            <a:off x="-3352800" y="6096014"/>
            <a:ext cx="6324600" cy="669925"/>
          </a:xfrm>
          <a:prstGeom prst="rect">
            <a:avLst/>
          </a:prstGeom>
          <a:noFill/>
          <a:ln w="9525">
            <a:noFill/>
            <a:miter lim="800000"/>
            <a:headEnd/>
            <a:tailEnd/>
          </a:ln>
        </p:spPr>
      </p:pic>
      <p:cxnSp>
        <p:nvCxnSpPr>
          <p:cNvPr id="6" name="Straight Connector 9"/>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10" descr="gpa rgb.eps"/>
          <p:cNvPicPr>
            <a:picLocks noChangeAspect="1"/>
          </p:cNvPicPr>
          <p:nvPr userDrawn="1"/>
        </p:nvPicPr>
        <p:blipFill>
          <a:blip r:embed="rId4" cstate="screen"/>
          <a:srcRect/>
          <a:stretch>
            <a:fillRect/>
          </a:stretch>
        </p:blipFill>
        <p:spPr bwMode="auto">
          <a:xfrm>
            <a:off x="7605713" y="6096000"/>
            <a:ext cx="1095375" cy="457200"/>
          </a:xfrm>
          <a:prstGeom prst="rect">
            <a:avLst/>
          </a:prstGeom>
          <a:noFill/>
          <a:ln w="9525">
            <a:noFill/>
            <a:miter lim="800000"/>
            <a:headEnd/>
            <a:tailEnd/>
          </a:ln>
        </p:spPr>
      </p:pic>
      <p:sp>
        <p:nvSpPr>
          <p:cNvPr id="15" name="Text Placeholder 14"/>
          <p:cNvSpPr>
            <a:spLocks noGrp="1"/>
          </p:cNvSpPr>
          <p:nvPr>
            <p:ph type="body" sz="quarter" idx="13"/>
          </p:nvPr>
        </p:nvSpPr>
        <p:spPr>
          <a:xfrm>
            <a:off x="1319772" y="1930400"/>
            <a:ext cx="7367035" cy="401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Tree>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9144000" cy="6642100"/>
          </a:xfrm>
          <a:solidFill>
            <a:schemeClr val="bg1">
              <a:lumMod val="85000"/>
            </a:schemeClr>
          </a:solidFill>
        </p:spPr>
        <p:txBody>
          <a:bodyPr rtlCol="0">
            <a:normAutofit/>
          </a:bodyPr>
          <a:lstStyle/>
          <a:p>
            <a:pPr lvl="0"/>
            <a:r>
              <a:rPr lang="en-US" noProof="0" dirty="0"/>
              <a:t>Click icon to add picture</a:t>
            </a:r>
          </a:p>
        </p:txBody>
      </p:sp>
      <p:sp>
        <p:nvSpPr>
          <p:cNvPr id="3" name="Date Placeholder 3"/>
          <p:cNvSpPr>
            <a:spLocks noGrp="1"/>
          </p:cNvSpPr>
          <p:nvPr>
            <p:ph type="dt" sz="half" idx="11"/>
          </p:nvPr>
        </p:nvSpPr>
        <p:spPr/>
        <p:txBody>
          <a:bodyPr/>
          <a:lstStyle>
            <a:lvl1pPr>
              <a:defRPr/>
            </a:lvl1pPr>
          </a:lstStyle>
          <a:p>
            <a:pPr>
              <a:defRPr/>
            </a:pPr>
            <a:fld id="{A18FF4BE-540B-4F63-B06E-4B9C60431451}" type="datetimeFigureOut">
              <a:rPr lang="en-US"/>
              <a:pPr>
                <a:defRPr/>
              </a:pPr>
              <a:t>3/22/2017</a:t>
            </a:fld>
            <a:endParaRPr lang="en-US" dirty="0"/>
          </a:p>
        </p:txBody>
      </p:sp>
      <p:sp>
        <p:nvSpPr>
          <p:cNvPr id="4" name="Footer Placeholder 4"/>
          <p:cNvSpPr>
            <a:spLocks noGrp="1"/>
          </p:cNvSpPr>
          <p:nvPr>
            <p:ph type="ftr" sz="quarter" idx="12"/>
          </p:nvPr>
        </p:nvSpPr>
        <p:spPr/>
        <p:txBody>
          <a:bodyPr/>
          <a:lstStyle>
            <a:lvl1pPr>
              <a:defRPr/>
            </a:lvl1pPr>
          </a:lstStyle>
          <a:p>
            <a:pPr>
              <a:defRPr/>
            </a:pPr>
            <a:r>
              <a:rPr lang="en-US" dirty="0"/>
              <a:t>CONFIDENTIAL 2011 Georgia Ports Authority</a:t>
            </a:r>
          </a:p>
        </p:txBody>
      </p:sp>
      <p:sp>
        <p:nvSpPr>
          <p:cNvPr id="5" name="Slide Number Placeholder 5"/>
          <p:cNvSpPr>
            <a:spLocks noGrp="1"/>
          </p:cNvSpPr>
          <p:nvPr>
            <p:ph type="sldNum" sz="quarter" idx="13"/>
          </p:nvPr>
        </p:nvSpPr>
        <p:spPr/>
        <p:txBody>
          <a:bodyPr/>
          <a:lstStyle>
            <a:lvl1pPr>
              <a:defRPr/>
            </a:lvl1pPr>
          </a:lstStyle>
          <a:p>
            <a:pPr>
              <a:defRPr/>
            </a:pPr>
            <a:r>
              <a:rPr lang="en-US" dirty="0"/>
              <a:t>1</a:t>
            </a:r>
          </a:p>
        </p:txBody>
      </p:sp>
    </p:spTree>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5" name="Picture 18" descr="Wave.png"/>
          <p:cNvPicPr>
            <a:picLocks noChangeAspect="1"/>
          </p:cNvPicPr>
          <p:nvPr userDrawn="1"/>
        </p:nvPicPr>
        <p:blipFill>
          <a:blip r:embed="rId2" cstate="screen"/>
          <a:srcRect/>
          <a:stretch>
            <a:fillRect/>
          </a:stretch>
        </p:blipFill>
        <p:spPr bwMode="auto">
          <a:xfrm>
            <a:off x="0" y="3059113"/>
            <a:ext cx="9144000" cy="1714500"/>
          </a:xfrm>
          <a:prstGeom prst="rect">
            <a:avLst/>
          </a:prstGeom>
          <a:noFill/>
          <a:ln w="9525">
            <a:noFill/>
            <a:miter lim="800000"/>
            <a:headEnd/>
            <a:tailEnd/>
          </a:ln>
        </p:spPr>
      </p:pic>
      <p:pic>
        <p:nvPicPr>
          <p:cNvPr id="6" name="Picture 8"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7" name="Picture 9"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cxnSp>
        <p:nvCxnSpPr>
          <p:cNvPr id="8" name="Straight Connector 19"/>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Picture Placeholder 17"/>
          <p:cNvSpPr>
            <a:spLocks noGrp="1"/>
          </p:cNvSpPr>
          <p:nvPr>
            <p:ph type="pic" sz="quarter" idx="16"/>
          </p:nvPr>
        </p:nvSpPr>
        <p:spPr>
          <a:xfrm>
            <a:off x="1335603" y="2717800"/>
            <a:ext cx="7376603" cy="2055751"/>
          </a:xfrm>
          <a:solidFill>
            <a:srgbClr val="D9D9D9"/>
          </a:solidFill>
          <a:effectLst>
            <a:outerShdw blurRad="101600" dist="101600" dir="2700000">
              <a:srgbClr val="000000">
                <a:alpha val="50000"/>
              </a:srgbClr>
            </a:outerShdw>
          </a:effectLst>
        </p:spPr>
        <p:txBody>
          <a:bodyPr rtlCol="0">
            <a:normAutofit/>
          </a:bodyPr>
          <a:lstStyle>
            <a:lvl1pPr algn="ctr">
              <a:defRPr/>
            </a:lvl1pPr>
          </a:lstStyle>
          <a:p>
            <a:pPr lvl="0"/>
            <a:r>
              <a:rPr lang="en-US" noProof="0" dirty="0"/>
              <a:t>Click icon to add picture</a:t>
            </a:r>
          </a:p>
        </p:txBody>
      </p:sp>
      <p:sp>
        <p:nvSpPr>
          <p:cNvPr id="14" name="Text Placeholder 14"/>
          <p:cNvSpPr>
            <a:spLocks noGrp="1"/>
          </p:cNvSpPr>
          <p:nvPr>
            <p:ph type="body" sz="quarter" idx="13"/>
          </p:nvPr>
        </p:nvSpPr>
        <p:spPr>
          <a:xfrm>
            <a:off x="1319765" y="1926167"/>
            <a:ext cx="7392435" cy="4076700"/>
          </a:xfrm>
        </p:spPr>
        <p:txBody>
          <a:bodyPr/>
          <a:lstStyle/>
          <a:p>
            <a:pPr lvl="0"/>
            <a:r>
              <a:rPr lang="en-US" dirty="0"/>
              <a:t>Click to edit Master text styles</a:t>
            </a:r>
          </a:p>
        </p:txBody>
      </p:sp>
      <p:sp>
        <p:nvSpPr>
          <p:cNvPr id="16"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9" name="Date Placeholder 3"/>
          <p:cNvSpPr>
            <a:spLocks noGrp="1"/>
          </p:cNvSpPr>
          <p:nvPr>
            <p:ph type="dt" sz="half" idx="17"/>
          </p:nvPr>
        </p:nvSpPr>
        <p:spPr/>
        <p:txBody>
          <a:bodyPr/>
          <a:lstStyle>
            <a:lvl1pPr>
              <a:defRPr>
                <a:solidFill>
                  <a:srgbClr val="FFFFFF"/>
                </a:solidFill>
              </a:defRPr>
            </a:lvl1pPr>
          </a:lstStyle>
          <a:p>
            <a:pPr>
              <a:defRPr/>
            </a:pPr>
            <a:fld id="{D2F0FE3F-C3FE-40FE-B59D-9BF55361A265}" type="datetimeFigureOut">
              <a:rPr lang="en-US"/>
              <a:pPr>
                <a:defRPr/>
              </a:pPr>
              <a:t>3/22/2017</a:t>
            </a:fld>
            <a:endParaRPr lang="en-US" dirty="0"/>
          </a:p>
        </p:txBody>
      </p:sp>
      <p:sp>
        <p:nvSpPr>
          <p:cNvPr id="10" name="Footer Placeholder 4"/>
          <p:cNvSpPr>
            <a:spLocks noGrp="1"/>
          </p:cNvSpPr>
          <p:nvPr>
            <p:ph type="ftr" sz="quarter" idx="18"/>
          </p:nvPr>
        </p:nvSpPr>
        <p:spPr/>
        <p:txBody>
          <a:bodyPr/>
          <a:lstStyle>
            <a:lvl1pPr>
              <a:defRPr>
                <a:solidFill>
                  <a:srgbClr val="FFFFFF"/>
                </a:solidFill>
              </a:defRPr>
            </a:lvl1pPr>
          </a:lstStyle>
          <a:p>
            <a:pPr>
              <a:defRPr/>
            </a:pPr>
            <a:r>
              <a:rPr lang="en-US" dirty="0"/>
              <a:t>CONFIDENTIAL 2011 Georgia Ports Authority</a:t>
            </a:r>
          </a:p>
        </p:txBody>
      </p:sp>
      <p:sp>
        <p:nvSpPr>
          <p:cNvPr id="11" name="Slide Number Placeholder 5"/>
          <p:cNvSpPr>
            <a:spLocks noGrp="1"/>
          </p:cNvSpPr>
          <p:nvPr>
            <p:ph type="sldNum" sz="quarter" idx="19"/>
          </p:nvPr>
        </p:nvSpPr>
        <p:spPr/>
        <p:txBody>
          <a:bodyPr/>
          <a:lstStyle>
            <a:lvl1pPr>
              <a:defRPr>
                <a:solidFill>
                  <a:srgbClr val="FFFFFF"/>
                </a:solidFill>
              </a:defRPr>
            </a:lvl1pPr>
          </a:lstStyle>
          <a:p>
            <a:pPr>
              <a:defRPr/>
            </a:pPr>
            <a:fld id="{CC79F87A-6534-417F-A020-9E2A0DDA1BCD}" type="slidenum">
              <a:rPr lang="en-US"/>
              <a:pPr>
                <a:defRPr/>
              </a:pPr>
              <a:t>‹#›</a:t>
            </a:fld>
            <a:endParaRPr lang="en-US" dirty="0"/>
          </a:p>
        </p:txBody>
      </p:sp>
    </p:spTree>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7" name="Picture 15" descr="Wave.png"/>
          <p:cNvPicPr>
            <a:picLocks noChangeAspect="1"/>
          </p:cNvPicPr>
          <p:nvPr userDrawn="1"/>
        </p:nvPicPr>
        <p:blipFill>
          <a:blip r:embed="rId2" cstate="screen"/>
          <a:srcRect/>
          <a:stretch>
            <a:fillRect/>
          </a:stretch>
        </p:blipFill>
        <p:spPr bwMode="auto">
          <a:xfrm>
            <a:off x="0" y="3059113"/>
            <a:ext cx="9144000" cy="1714500"/>
          </a:xfrm>
          <a:prstGeom prst="rect">
            <a:avLst/>
          </a:prstGeom>
          <a:noFill/>
          <a:ln w="9525">
            <a:noFill/>
            <a:miter lim="800000"/>
            <a:headEnd/>
            <a:tailEnd/>
          </a:ln>
        </p:spPr>
      </p:pic>
      <p:pic>
        <p:nvPicPr>
          <p:cNvPr id="8" name="Picture 8"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9" name="Picture 9"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cxnSp>
        <p:nvCxnSpPr>
          <p:cNvPr id="10" name="Straight Connector 17"/>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1" name="Picture Placeholder 20"/>
          <p:cNvSpPr>
            <a:spLocks noGrp="1"/>
          </p:cNvSpPr>
          <p:nvPr>
            <p:ph type="pic" sz="quarter" idx="13"/>
          </p:nvPr>
        </p:nvSpPr>
        <p:spPr>
          <a:xfrm>
            <a:off x="1282702" y="2533724"/>
            <a:ext cx="2520950" cy="2239963"/>
          </a:xfrm>
          <a:solidFill>
            <a:srgbClr val="D9D9D9"/>
          </a:solidFill>
          <a:ln>
            <a:solidFill>
              <a:srgbClr val="FFFFFF"/>
            </a:solidFill>
          </a:ln>
          <a:effectLst>
            <a:outerShdw blurRad="101600" dist="101600" dir="2700000">
              <a:srgbClr val="000000">
                <a:alpha val="50000"/>
              </a:srgbClr>
            </a:outerShdw>
          </a:effectLst>
        </p:spPr>
        <p:txBody>
          <a:bodyPr rtlCol="0">
            <a:normAutofit/>
          </a:bodyPr>
          <a:lstStyle/>
          <a:p>
            <a:pPr lvl="0"/>
            <a:r>
              <a:rPr lang="en-US" noProof="0" dirty="0"/>
              <a:t>Click icon to add picture</a:t>
            </a:r>
          </a:p>
        </p:txBody>
      </p:sp>
      <p:sp>
        <p:nvSpPr>
          <p:cNvPr id="24" name="Picture Placeholder 20"/>
          <p:cNvSpPr>
            <a:spLocks noGrp="1"/>
          </p:cNvSpPr>
          <p:nvPr>
            <p:ph type="pic" sz="quarter" idx="14"/>
          </p:nvPr>
        </p:nvSpPr>
        <p:spPr>
          <a:xfrm>
            <a:off x="4000503" y="2548468"/>
            <a:ext cx="1193800" cy="1003300"/>
          </a:xfrm>
          <a:solidFill>
            <a:srgbClr val="D9D9D9"/>
          </a:solidFill>
          <a:ln>
            <a:solidFill>
              <a:srgbClr val="FFFFFF"/>
            </a:solidFill>
          </a:ln>
          <a:effectLst>
            <a:outerShdw blurRad="101600" dist="101600" dir="2700000">
              <a:srgbClr val="000000">
                <a:alpha val="50000"/>
              </a:srgbClr>
            </a:outerShdw>
          </a:effectLst>
        </p:spPr>
        <p:txBody>
          <a:bodyPr rtlCol="0">
            <a:normAutofit/>
          </a:bodyPr>
          <a:lstStyle/>
          <a:p>
            <a:pPr lvl="0"/>
            <a:r>
              <a:rPr lang="en-US" noProof="0" dirty="0"/>
              <a:t>Click icon to add picture</a:t>
            </a:r>
          </a:p>
        </p:txBody>
      </p:sp>
      <p:sp>
        <p:nvSpPr>
          <p:cNvPr id="25" name="Picture Placeholder 20"/>
          <p:cNvSpPr>
            <a:spLocks noGrp="1"/>
          </p:cNvSpPr>
          <p:nvPr>
            <p:ph type="pic" sz="quarter" idx="15"/>
          </p:nvPr>
        </p:nvSpPr>
        <p:spPr>
          <a:xfrm>
            <a:off x="4000502" y="3770380"/>
            <a:ext cx="2108199" cy="1003300"/>
          </a:xfrm>
          <a:solidFill>
            <a:srgbClr val="D9D9D9"/>
          </a:solidFill>
          <a:ln>
            <a:solidFill>
              <a:srgbClr val="FFFFFF"/>
            </a:solidFill>
          </a:ln>
          <a:effectLst>
            <a:outerShdw blurRad="101600" dist="101600" dir="2700000">
              <a:srgbClr val="000000">
                <a:alpha val="50000"/>
              </a:srgbClr>
            </a:outerShdw>
          </a:effectLst>
        </p:spPr>
        <p:txBody>
          <a:bodyPr rtlCol="0">
            <a:normAutofit/>
          </a:bodyPr>
          <a:lstStyle/>
          <a:p>
            <a:pPr lvl="0"/>
            <a:r>
              <a:rPr lang="en-US" noProof="0" dirty="0"/>
              <a:t>Click icon to add picture</a:t>
            </a:r>
          </a:p>
        </p:txBody>
      </p:sp>
      <p:sp>
        <p:nvSpPr>
          <p:cNvPr id="27" name="Content Placeholder 18"/>
          <p:cNvSpPr>
            <a:spLocks noGrp="1"/>
          </p:cNvSpPr>
          <p:nvPr>
            <p:ph sz="quarter" idx="16"/>
          </p:nvPr>
        </p:nvSpPr>
        <p:spPr>
          <a:xfrm>
            <a:off x="1308100" y="1905013"/>
            <a:ext cx="7378700" cy="685801"/>
          </a:xfrm>
        </p:spPr>
        <p:txBody>
          <a:bodyPr/>
          <a:lstStyle/>
          <a:p>
            <a:pPr lvl="0"/>
            <a:r>
              <a:rPr lang="en-US" dirty="0"/>
              <a:t>Click to edit Master text styles</a:t>
            </a:r>
          </a:p>
        </p:txBody>
      </p:sp>
      <p:sp>
        <p:nvSpPr>
          <p:cNvPr id="15"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11" name="Date Placeholder 3"/>
          <p:cNvSpPr>
            <a:spLocks noGrp="1"/>
          </p:cNvSpPr>
          <p:nvPr>
            <p:ph type="dt" sz="half" idx="17"/>
          </p:nvPr>
        </p:nvSpPr>
        <p:spPr/>
        <p:txBody>
          <a:bodyPr/>
          <a:lstStyle>
            <a:lvl1pPr>
              <a:defRPr>
                <a:solidFill>
                  <a:srgbClr val="FFFFFF"/>
                </a:solidFill>
              </a:defRPr>
            </a:lvl1pPr>
          </a:lstStyle>
          <a:p>
            <a:pPr>
              <a:defRPr/>
            </a:pPr>
            <a:fld id="{A7CBAE71-EDFE-4034-9785-29132CF53DBC}" type="datetimeFigureOut">
              <a:rPr lang="en-US"/>
              <a:pPr>
                <a:defRPr/>
              </a:pPr>
              <a:t>3/22/2017</a:t>
            </a:fld>
            <a:endParaRPr lang="en-US" dirty="0"/>
          </a:p>
        </p:txBody>
      </p:sp>
      <p:sp>
        <p:nvSpPr>
          <p:cNvPr id="12" name="Footer Placeholder 4"/>
          <p:cNvSpPr>
            <a:spLocks noGrp="1"/>
          </p:cNvSpPr>
          <p:nvPr>
            <p:ph type="ftr" sz="quarter" idx="18"/>
          </p:nvPr>
        </p:nvSpPr>
        <p:spPr/>
        <p:txBody>
          <a:bodyPr/>
          <a:lstStyle>
            <a:lvl1pPr>
              <a:defRPr>
                <a:solidFill>
                  <a:srgbClr val="FFFFFF"/>
                </a:solidFill>
              </a:defRPr>
            </a:lvl1pPr>
          </a:lstStyle>
          <a:p>
            <a:pPr>
              <a:defRPr/>
            </a:pPr>
            <a:r>
              <a:rPr lang="en-US" dirty="0"/>
              <a:t>CONFIDENTIAL 2011 Georgia Ports Authority</a:t>
            </a:r>
          </a:p>
        </p:txBody>
      </p:sp>
      <p:sp>
        <p:nvSpPr>
          <p:cNvPr id="13" name="Slide Number Placeholder 5"/>
          <p:cNvSpPr>
            <a:spLocks noGrp="1"/>
          </p:cNvSpPr>
          <p:nvPr>
            <p:ph type="sldNum" sz="quarter" idx="19"/>
          </p:nvPr>
        </p:nvSpPr>
        <p:spPr/>
        <p:txBody>
          <a:bodyPr/>
          <a:lstStyle>
            <a:lvl1pPr>
              <a:defRPr>
                <a:solidFill>
                  <a:srgbClr val="FFFFFF"/>
                </a:solidFill>
              </a:defRPr>
            </a:lvl1pPr>
          </a:lstStyle>
          <a:p>
            <a:pPr>
              <a:defRPr/>
            </a:pPr>
            <a:fld id="{64839EB0-0A17-4A76-9412-C3D9CC00BBF2}" type="slidenum">
              <a:rPr lang="en-US"/>
              <a:pPr>
                <a:defRPr/>
              </a:pPr>
              <a:t>‹#›</a:t>
            </a:fld>
            <a:endParaRPr lang="en-US" dirty="0"/>
          </a:p>
        </p:txBody>
      </p:sp>
    </p:spTree>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4" name="Picture 10"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16"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cxnSp>
        <p:nvCxnSpPr>
          <p:cNvPr id="6" name="Straight Connector 18"/>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 name="Picture Placeholder 9"/>
          <p:cNvSpPr>
            <a:spLocks noGrp="1"/>
          </p:cNvSpPr>
          <p:nvPr>
            <p:ph type="pic" sz="quarter" idx="13"/>
          </p:nvPr>
        </p:nvSpPr>
        <p:spPr>
          <a:xfrm>
            <a:off x="1310747" y="1917700"/>
            <a:ext cx="7850187" cy="4127500"/>
          </a:xfrm>
          <a:prstGeom prst="rect">
            <a:avLst/>
          </a:prstGeom>
          <a:solidFill>
            <a:schemeClr val="bg1">
              <a:lumMod val="75000"/>
            </a:schemeClr>
          </a:solidFill>
          <a:ln w="9525" cmpd="sng">
            <a:solidFill>
              <a:schemeClr val="bg1"/>
            </a:solidFill>
          </a:ln>
          <a:effectLst>
            <a:outerShdw blurRad="50800" dist="101600" dir="2700000">
              <a:srgbClr val="000000">
                <a:alpha val="50000"/>
              </a:srgbClr>
            </a:outerShdw>
          </a:effectLst>
        </p:spPr>
        <p:txBody>
          <a:bodyPr rtlCol="0">
            <a:normAutofit/>
          </a:bodyPr>
          <a:lstStyle/>
          <a:p>
            <a:pPr lvl="0"/>
            <a:r>
              <a:rPr lang="en-US" noProof="0" dirty="0"/>
              <a:t>Click icon to add picture</a:t>
            </a:r>
          </a:p>
        </p:txBody>
      </p:sp>
      <p:sp>
        <p:nvSpPr>
          <p:cNvPr id="1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7" name="Date Placeholder 3"/>
          <p:cNvSpPr>
            <a:spLocks noGrp="1"/>
          </p:cNvSpPr>
          <p:nvPr>
            <p:ph type="dt" sz="half" idx="14"/>
          </p:nvPr>
        </p:nvSpPr>
        <p:spPr/>
        <p:txBody>
          <a:bodyPr/>
          <a:lstStyle>
            <a:lvl1pPr>
              <a:defRPr>
                <a:solidFill>
                  <a:srgbClr val="00335C"/>
                </a:solidFill>
              </a:defRPr>
            </a:lvl1pPr>
          </a:lstStyle>
          <a:p>
            <a:pPr>
              <a:defRPr/>
            </a:pPr>
            <a:fld id="{803A42C6-1587-4BD8-9F91-9340C470FC77}" type="datetimeFigureOut">
              <a:rPr lang="en-US"/>
              <a:pPr>
                <a:defRPr/>
              </a:pPr>
              <a:t>3/22/2017</a:t>
            </a:fld>
            <a:endParaRPr lang="en-US" dirty="0"/>
          </a:p>
        </p:txBody>
      </p:sp>
      <p:sp>
        <p:nvSpPr>
          <p:cNvPr id="8" name="Footer Placeholder 4"/>
          <p:cNvSpPr>
            <a:spLocks noGrp="1"/>
          </p:cNvSpPr>
          <p:nvPr>
            <p:ph type="ftr" sz="quarter" idx="15"/>
          </p:nvPr>
        </p:nvSpPr>
        <p:spPr/>
        <p:txBody>
          <a:bodyPr/>
          <a:lstStyle>
            <a:lvl1pPr>
              <a:defRPr>
                <a:solidFill>
                  <a:srgbClr val="00335C"/>
                </a:solidFill>
              </a:defRPr>
            </a:lvl1pPr>
          </a:lstStyle>
          <a:p>
            <a:pPr>
              <a:defRPr/>
            </a:pPr>
            <a:r>
              <a:rPr lang="en-US" dirty="0"/>
              <a:t>CONFIDENTIAL 2011 Georgia Ports Authority</a:t>
            </a:r>
          </a:p>
        </p:txBody>
      </p:sp>
      <p:sp>
        <p:nvSpPr>
          <p:cNvPr id="9" name="Slide Number Placeholder 5"/>
          <p:cNvSpPr>
            <a:spLocks noGrp="1"/>
          </p:cNvSpPr>
          <p:nvPr>
            <p:ph type="sldNum" sz="quarter" idx="16"/>
          </p:nvPr>
        </p:nvSpPr>
        <p:spPr/>
        <p:txBody>
          <a:bodyPr/>
          <a:lstStyle>
            <a:lvl1pPr>
              <a:defRPr>
                <a:solidFill>
                  <a:srgbClr val="00335C"/>
                </a:solidFill>
              </a:defRPr>
            </a:lvl1pPr>
          </a:lstStyle>
          <a:p>
            <a:pPr>
              <a:defRPr/>
            </a:pPr>
            <a:fld id="{30D3F2F9-9AB2-427D-993D-11AE7A8C51E2}" type="slidenum">
              <a:rPr lang="en-US"/>
              <a:pPr>
                <a:defRPr/>
              </a:pPr>
              <a:t>‹#›</a:t>
            </a:fld>
            <a:endParaRPr lang="en-US" dirty="0"/>
          </a:p>
        </p:txBody>
      </p:sp>
    </p:spTree>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4" name="Picture 8"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9"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pic>
        <p:nvPicPr>
          <p:cNvPr id="6" name="Picture 12" descr="Waves.psd"/>
          <p:cNvPicPr>
            <a:picLocks noChangeAspect="1"/>
          </p:cNvPicPr>
          <p:nvPr userDrawn="1"/>
        </p:nvPicPr>
        <p:blipFill>
          <a:blip r:embed="rId4" cstate="screen"/>
          <a:srcRect/>
          <a:stretch>
            <a:fillRect/>
          </a:stretch>
        </p:blipFill>
        <p:spPr bwMode="auto">
          <a:xfrm>
            <a:off x="-3352800" y="-111124"/>
            <a:ext cx="6324600" cy="669925"/>
          </a:xfrm>
          <a:prstGeom prst="rect">
            <a:avLst/>
          </a:prstGeom>
          <a:noFill/>
          <a:ln w="9525">
            <a:noFill/>
            <a:miter lim="800000"/>
            <a:headEnd/>
            <a:tailEnd/>
          </a:ln>
        </p:spPr>
      </p:pic>
      <p:cxnSp>
        <p:nvCxnSpPr>
          <p:cNvPr id="7" name="Straight Connector 16"/>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Content Placeholder 2"/>
          <p:cNvSpPr>
            <a:spLocks noGrp="1"/>
          </p:cNvSpPr>
          <p:nvPr>
            <p:ph idx="13"/>
          </p:nvPr>
        </p:nvSpPr>
        <p:spPr>
          <a:xfrm>
            <a:off x="1324003" y="1917700"/>
            <a:ext cx="7532135" cy="4038600"/>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8" name="Date Placeholder 3"/>
          <p:cNvSpPr>
            <a:spLocks noGrp="1"/>
          </p:cNvSpPr>
          <p:nvPr>
            <p:ph type="dt" sz="half" idx="14"/>
          </p:nvPr>
        </p:nvSpPr>
        <p:spPr/>
        <p:txBody>
          <a:bodyPr/>
          <a:lstStyle>
            <a:lvl1pPr>
              <a:defRPr>
                <a:solidFill>
                  <a:srgbClr val="00335C"/>
                </a:solidFill>
              </a:defRPr>
            </a:lvl1pPr>
          </a:lstStyle>
          <a:p>
            <a:pPr>
              <a:defRPr/>
            </a:pPr>
            <a:fld id="{F8EE1E68-D5BF-4DAF-8BBE-70FCDF95A695}" type="datetimeFigureOut">
              <a:rPr lang="en-US"/>
              <a:pPr>
                <a:defRPr/>
              </a:pPr>
              <a:t>3/22/2017</a:t>
            </a:fld>
            <a:endParaRPr lang="en-US" dirty="0"/>
          </a:p>
        </p:txBody>
      </p:sp>
      <p:sp>
        <p:nvSpPr>
          <p:cNvPr id="9" name="Footer Placeholder 4"/>
          <p:cNvSpPr>
            <a:spLocks noGrp="1"/>
          </p:cNvSpPr>
          <p:nvPr>
            <p:ph type="ftr" sz="quarter" idx="15"/>
          </p:nvPr>
        </p:nvSpPr>
        <p:spPr/>
        <p:txBody>
          <a:bodyPr/>
          <a:lstStyle>
            <a:lvl1pPr>
              <a:defRPr>
                <a:solidFill>
                  <a:srgbClr val="00335C"/>
                </a:solidFill>
              </a:defRPr>
            </a:lvl1pPr>
          </a:lstStyle>
          <a:p>
            <a:pPr>
              <a:defRPr/>
            </a:pPr>
            <a:r>
              <a:rPr lang="en-US" dirty="0"/>
              <a:t>CONFIDENTIAL 2011 Georgia Ports Authority</a:t>
            </a:r>
          </a:p>
        </p:txBody>
      </p:sp>
      <p:sp>
        <p:nvSpPr>
          <p:cNvPr id="10" name="Slide Number Placeholder 5"/>
          <p:cNvSpPr>
            <a:spLocks noGrp="1"/>
          </p:cNvSpPr>
          <p:nvPr>
            <p:ph type="sldNum" sz="quarter" idx="16"/>
          </p:nvPr>
        </p:nvSpPr>
        <p:spPr/>
        <p:txBody>
          <a:bodyPr/>
          <a:lstStyle>
            <a:lvl1pPr>
              <a:defRPr>
                <a:solidFill>
                  <a:srgbClr val="00335C"/>
                </a:solidFill>
              </a:defRPr>
            </a:lvl1pPr>
          </a:lstStyle>
          <a:p>
            <a:pPr>
              <a:defRPr/>
            </a:pPr>
            <a:fld id="{8CA3A038-AC79-4260-9020-2FBAB86E3DAB}" type="slidenum">
              <a:rPr lang="en-US"/>
              <a:pPr>
                <a:defRPr/>
              </a:pPr>
              <a:t>‹#›</a:t>
            </a:fld>
            <a:endParaRPr lang="en-US" dirty="0"/>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3" name="Picture 22" descr="Wave.png"/>
          <p:cNvPicPr>
            <a:picLocks noChangeAspect="1"/>
          </p:cNvPicPr>
          <p:nvPr userDrawn="1"/>
        </p:nvPicPr>
        <p:blipFill>
          <a:blip r:embed="rId2" cstate="screen"/>
          <a:srcRect/>
          <a:stretch>
            <a:fillRect/>
          </a:stretch>
        </p:blipFill>
        <p:spPr>
          <a:xfrm>
            <a:off x="0" y="3059085"/>
            <a:ext cx="9144000" cy="1714466"/>
          </a:xfrm>
          <a:prstGeom prst="rect">
            <a:avLst/>
          </a:prstGeom>
        </p:spPr>
      </p:pic>
      <p:sp>
        <p:nvSpPr>
          <p:cNvPr id="22" name="Picture Placeholder 17"/>
          <p:cNvSpPr>
            <a:spLocks noGrp="1"/>
          </p:cNvSpPr>
          <p:nvPr>
            <p:ph type="pic" sz="quarter" idx="16"/>
          </p:nvPr>
        </p:nvSpPr>
        <p:spPr>
          <a:xfrm>
            <a:off x="5664201" y="1917713"/>
            <a:ext cx="3037434" cy="2855851"/>
          </a:xfrm>
          <a:solidFill>
            <a:schemeClr val="bg1">
              <a:lumMod val="85000"/>
            </a:schemeClr>
          </a:solidFill>
          <a:effectLst>
            <a:outerShdw blurRad="101600" dist="101600" dir="2700000">
              <a:srgbClr val="000000">
                <a:alpha val="50000"/>
              </a:srgbClr>
            </a:outerShdw>
          </a:effectLst>
        </p:spPr>
        <p:txBody>
          <a:bodyPr/>
          <a:lstStyle>
            <a:lvl1pPr algn="ctr">
              <a:defRPr/>
            </a:lvl1pPr>
          </a:lstStyle>
          <a:p>
            <a:r>
              <a:rPr lang="en-US"/>
              <a:t>Click icon to add picture</a:t>
            </a:r>
            <a:endParaRPr lang="en-US" dirty="0"/>
          </a:p>
        </p:txBody>
      </p:sp>
      <p:pic>
        <p:nvPicPr>
          <p:cNvPr id="9" name="Picture 8" descr="NEW SoPA_Backgrounds +logo bar.jpg"/>
          <p:cNvPicPr>
            <a:picLocks noChangeAspect="1"/>
          </p:cNvPicPr>
          <p:nvPr userDrawn="1"/>
        </p:nvPicPr>
        <p:blipFill>
          <a:blip r:embed="rId3" cstate="screen">
            <a:alphaModFix/>
          </a:blip>
          <a:srcRect/>
          <a:stretch>
            <a:fillRect/>
          </a:stretch>
        </p:blipFill>
        <p:spPr>
          <a:xfrm>
            <a:off x="0" y="5054600"/>
            <a:ext cx="9144000" cy="1803400"/>
          </a:xfrm>
          <a:prstGeom prst="rect">
            <a:avLst/>
          </a:prstGeom>
        </p:spPr>
      </p:pic>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14" name="Date Placeholder 1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15" name="Slide Number Placeholder 14"/>
          <p:cNvSpPr>
            <a:spLocks noGrp="1"/>
          </p:cNvSpPr>
          <p:nvPr>
            <p:ph type="sldNum" sz="quarter" idx="11"/>
          </p:nvPr>
        </p:nvSpPr>
        <p:spPr/>
        <p:txBody>
          <a:bodyPr/>
          <a:lstStyle>
            <a:lvl1pPr>
              <a:defRPr>
                <a:solidFill>
                  <a:srgbClr val="FFFFFF"/>
                </a:solidFill>
              </a:defRPr>
            </a:lvl1pPr>
          </a:lstStyle>
          <a:p>
            <a:fld id="{69380406-A2CA-2140-9208-FBF9E1D8579A}" type="slidenum">
              <a:rPr lang="en-US" smtClean="0"/>
              <a:pPr/>
              <a:t>‹#›</a:t>
            </a:fld>
            <a:endParaRPr lang="en-US" dirty="0"/>
          </a:p>
        </p:txBody>
      </p:sp>
      <p:sp>
        <p:nvSpPr>
          <p:cNvPr id="16" name="Footer Placeholder 15"/>
          <p:cNvSpPr>
            <a:spLocks noGrp="1"/>
          </p:cNvSpPr>
          <p:nvPr>
            <p:ph type="ftr" sz="quarter" idx="12"/>
          </p:nvPr>
        </p:nvSpPr>
        <p:spPr/>
        <p:txBody>
          <a:bodyPr/>
          <a:lstStyle>
            <a:lvl1pPr>
              <a:defRPr>
                <a:solidFill>
                  <a:schemeClr val="bg1"/>
                </a:solidFill>
              </a:defRPr>
            </a:lvl1pPr>
          </a:lstStyle>
          <a:p>
            <a:r>
              <a:rPr lang="en-US" dirty="0">
                <a:solidFill>
                  <a:prstClr val="white"/>
                </a:solidFill>
              </a:rPr>
              <a:t>CONFIDENTIAL 2011 Georgia Ports Authority</a:t>
            </a:r>
          </a:p>
        </p:txBody>
      </p:sp>
      <p:sp>
        <p:nvSpPr>
          <p:cNvPr id="11" name="Text Placeholder 14"/>
          <p:cNvSpPr>
            <a:spLocks noGrp="1"/>
          </p:cNvSpPr>
          <p:nvPr>
            <p:ph type="body" sz="quarter" idx="13" hasCustomPrompt="1"/>
          </p:nvPr>
        </p:nvSpPr>
        <p:spPr>
          <a:xfrm>
            <a:off x="1319767" y="1926181"/>
            <a:ext cx="4166634" cy="969433"/>
          </a:xfrm>
        </p:spPr>
        <p:txBody>
          <a:bodyPr/>
          <a:lstStyle/>
          <a:p>
            <a:pPr lvl="0"/>
            <a:r>
              <a:rPr lang="en-US" dirty="0"/>
              <a:t>CLICK TO EDIT MASTER TEXT STYLES</a:t>
            </a:r>
          </a:p>
        </p:txBody>
      </p:sp>
      <p:sp>
        <p:nvSpPr>
          <p:cNvPr id="13"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8" name="Straight Connector 17"/>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4" name="Picture 8"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9"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pic>
        <p:nvPicPr>
          <p:cNvPr id="6" name="Picture 13" descr="Waves.psd"/>
          <p:cNvPicPr>
            <a:picLocks noChangeAspect="1"/>
          </p:cNvPicPr>
          <p:nvPr userDrawn="1"/>
        </p:nvPicPr>
        <p:blipFill>
          <a:blip r:embed="rId4" cstate="screen"/>
          <a:srcRect/>
          <a:stretch>
            <a:fillRect/>
          </a:stretch>
        </p:blipFill>
        <p:spPr bwMode="auto">
          <a:xfrm>
            <a:off x="-3352800" y="-111124"/>
            <a:ext cx="6324600" cy="669925"/>
          </a:xfrm>
          <a:prstGeom prst="rect">
            <a:avLst/>
          </a:prstGeom>
          <a:noFill/>
          <a:ln w="9525">
            <a:noFill/>
            <a:miter lim="800000"/>
            <a:headEnd/>
            <a:tailEnd/>
          </a:ln>
        </p:spPr>
      </p:pic>
      <p:cxnSp>
        <p:nvCxnSpPr>
          <p:cNvPr id="7" name="Straight Connector 16"/>
          <p:cNvCxnSpPr/>
          <p:nvPr userDrawn="1"/>
        </p:nvCxnSpPr>
        <p:spPr>
          <a:xfrm>
            <a:off x="457200" y="1804988"/>
            <a:ext cx="86868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457201" y="1917700"/>
            <a:ext cx="8244434" cy="3966632"/>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4387854B-1FDC-4F54-8F9D-69FDB10457DA}" type="datetimeFigureOut">
              <a:rPr lang="en-US"/>
              <a:pPr>
                <a:defRPr/>
              </a:pPr>
              <a:t>3/22/2017</a:t>
            </a:fld>
            <a:endParaRPr lang="en-US" dirty="0"/>
          </a:p>
        </p:txBody>
      </p:sp>
      <p:sp>
        <p:nvSpPr>
          <p:cNvPr id="9" name="Footer Placeholder 4"/>
          <p:cNvSpPr>
            <a:spLocks noGrp="1"/>
          </p:cNvSpPr>
          <p:nvPr>
            <p:ph type="ftr" sz="quarter" idx="11"/>
          </p:nvPr>
        </p:nvSpPr>
        <p:spPr/>
        <p:txBody>
          <a:bodyPr/>
          <a:lstStyle>
            <a:lvl1pPr>
              <a:defRPr/>
            </a:lvl1pPr>
          </a:lstStyle>
          <a:p>
            <a:pPr>
              <a:defRPr/>
            </a:pPr>
            <a:r>
              <a:rPr lang="en-US" dirty="0"/>
              <a:t>CONFIDENTIAL 2011 Georgia Ports Authority</a:t>
            </a:r>
          </a:p>
        </p:txBody>
      </p:sp>
      <p:sp>
        <p:nvSpPr>
          <p:cNvPr id="10" name="Slide Number Placeholder 5"/>
          <p:cNvSpPr>
            <a:spLocks noGrp="1"/>
          </p:cNvSpPr>
          <p:nvPr>
            <p:ph type="sldNum" sz="quarter" idx="12"/>
          </p:nvPr>
        </p:nvSpPr>
        <p:spPr/>
        <p:txBody>
          <a:bodyPr/>
          <a:lstStyle>
            <a:lvl1pPr>
              <a:defRPr/>
            </a:lvl1pPr>
          </a:lstStyle>
          <a:p>
            <a:pPr>
              <a:defRPr/>
            </a:pPr>
            <a:fld id="{9E74A02A-F075-4849-AB12-75AD5CEEAC9D}" type="slidenum">
              <a:rPr lang="en-US"/>
              <a:pPr>
                <a:defRPr/>
              </a:pPr>
              <a:t>‹#›</a:t>
            </a:fld>
            <a:endParaRPr lang="en-US" dirty="0"/>
          </a:p>
        </p:txBody>
      </p:sp>
    </p:spTree>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5" name="Picture 7"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cxnSp>
        <p:nvCxnSpPr>
          <p:cNvPr id="6" name="Straight Connector 13"/>
          <p:cNvCxnSpPr/>
          <p:nvPr userDrawn="1"/>
        </p:nvCxnSpPr>
        <p:spPr>
          <a:xfrm>
            <a:off x="457200" y="1804988"/>
            <a:ext cx="86868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15"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sp>
        <p:nvSpPr>
          <p:cNvPr id="3" name="Content Placeholder 2"/>
          <p:cNvSpPr>
            <a:spLocks noGrp="1"/>
          </p:cNvSpPr>
          <p:nvPr>
            <p:ph sz="half" idx="1"/>
          </p:nvPr>
        </p:nvSpPr>
        <p:spPr>
          <a:xfrm>
            <a:off x="457200" y="1930401"/>
            <a:ext cx="4038600" cy="4195763"/>
          </a:xfrm>
          <a:prstGeom prst="rect">
            <a:avLst/>
          </a:prstGeom>
        </p:spPr>
        <p:txBody>
          <a:bodyPr rIns="0"/>
          <a:lstStyle>
            <a:lvl1pPr>
              <a:spcAft>
                <a:spcPts val="600"/>
              </a:spcAft>
              <a:defRPr sz="1800" b="1"/>
            </a:lvl1pPr>
            <a:lvl2pPr>
              <a:spcAft>
                <a:spcPts val="600"/>
              </a:spcAft>
              <a:buClr>
                <a:srgbClr val="E46C0A"/>
              </a:buClr>
              <a:buFont typeface="Wingdings" charset="2"/>
              <a:buChar char="§"/>
              <a:defRPr sz="2400">
                <a:solidFill>
                  <a:srgbClr val="00335C"/>
                </a:solidFill>
              </a:defRPr>
            </a:lvl2pPr>
            <a:lvl3pPr>
              <a:spcAft>
                <a:spcPts val="600"/>
              </a:spcAft>
              <a:defRPr sz="2000">
                <a:solidFill>
                  <a:srgbClr val="00335C"/>
                </a:solidFill>
              </a:defRPr>
            </a:lvl3pPr>
            <a:lvl4pPr>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1930401"/>
            <a:ext cx="4038600" cy="4195763"/>
          </a:xfrm>
          <a:prstGeom prst="rect">
            <a:avLst/>
          </a:prstGeom>
        </p:spPr>
        <p:txBody>
          <a:bodyPr rIns="0"/>
          <a:lstStyle>
            <a:lvl1pPr>
              <a:spcBef>
                <a:spcPts val="576"/>
              </a:spcBef>
              <a:spcAft>
                <a:spcPts val="600"/>
              </a:spcAft>
              <a:defRPr sz="1800" b="1">
                <a:solidFill>
                  <a:srgbClr val="E46C0A"/>
                </a:solidFill>
              </a:defRPr>
            </a:lvl1pPr>
            <a:lvl2pPr>
              <a:spcBef>
                <a:spcPts val="576"/>
              </a:spcBef>
              <a:spcAft>
                <a:spcPts val="600"/>
              </a:spcAft>
              <a:buClr>
                <a:srgbClr val="E46C0A"/>
              </a:buClr>
              <a:buFont typeface="Wingdings" charset="2"/>
              <a:buChar char="§"/>
              <a:defRPr sz="2400">
                <a:solidFill>
                  <a:srgbClr val="00335C"/>
                </a:solidFill>
              </a:defRPr>
            </a:lvl2pPr>
            <a:lvl3pPr>
              <a:spcBef>
                <a:spcPts val="576"/>
              </a:spcBef>
              <a:spcAft>
                <a:spcPts val="600"/>
              </a:spcAft>
              <a:defRPr sz="2000">
                <a:solidFill>
                  <a:srgbClr val="00335C"/>
                </a:solidFill>
              </a:defRPr>
            </a:lvl3pPr>
            <a:lvl4pPr>
              <a:spcBef>
                <a:spcPts val="576"/>
              </a:spcBef>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8" name="Date Placeholder 4"/>
          <p:cNvSpPr>
            <a:spLocks noGrp="1"/>
          </p:cNvSpPr>
          <p:nvPr>
            <p:ph type="dt" sz="half" idx="10"/>
          </p:nvPr>
        </p:nvSpPr>
        <p:spPr/>
        <p:txBody>
          <a:bodyPr/>
          <a:lstStyle>
            <a:lvl1pPr>
              <a:defRPr>
                <a:solidFill>
                  <a:srgbClr val="00335C"/>
                </a:solidFill>
              </a:defRPr>
            </a:lvl1pPr>
          </a:lstStyle>
          <a:p>
            <a:pPr>
              <a:defRPr/>
            </a:pPr>
            <a:fld id="{A7DC5809-8666-416B-9923-4AEAC915DC38}" type="datetimeFigureOut">
              <a:rPr lang="en-US"/>
              <a:pPr>
                <a:defRPr/>
              </a:pPr>
              <a:t>3/22/2017</a:t>
            </a:fld>
            <a:endParaRPr lang="en-US" dirty="0"/>
          </a:p>
        </p:txBody>
      </p:sp>
      <p:sp>
        <p:nvSpPr>
          <p:cNvPr id="9" name="Footer Placeholder 5"/>
          <p:cNvSpPr>
            <a:spLocks noGrp="1"/>
          </p:cNvSpPr>
          <p:nvPr>
            <p:ph type="ftr" sz="quarter" idx="11"/>
          </p:nvPr>
        </p:nvSpPr>
        <p:spPr/>
        <p:txBody>
          <a:bodyPr/>
          <a:lstStyle>
            <a:lvl1pPr>
              <a:defRPr>
                <a:solidFill>
                  <a:srgbClr val="00335C"/>
                </a:solidFill>
              </a:defRPr>
            </a:lvl1pPr>
          </a:lstStyle>
          <a:p>
            <a:pPr>
              <a:defRPr/>
            </a:pPr>
            <a:r>
              <a:rPr lang="en-US" dirty="0"/>
              <a:t>CONFIDENTIAL 2011 Georgia Ports Authority</a:t>
            </a:r>
          </a:p>
        </p:txBody>
      </p:sp>
      <p:sp>
        <p:nvSpPr>
          <p:cNvPr id="10" name="Slide Number Placeholder 6"/>
          <p:cNvSpPr>
            <a:spLocks noGrp="1"/>
          </p:cNvSpPr>
          <p:nvPr>
            <p:ph type="sldNum" sz="quarter" idx="12"/>
          </p:nvPr>
        </p:nvSpPr>
        <p:spPr/>
        <p:txBody>
          <a:bodyPr/>
          <a:lstStyle>
            <a:lvl1pPr>
              <a:defRPr>
                <a:solidFill>
                  <a:srgbClr val="00335C"/>
                </a:solidFill>
              </a:defRPr>
            </a:lvl1pPr>
          </a:lstStyle>
          <a:p>
            <a:pPr>
              <a:defRPr/>
            </a:pPr>
            <a:fld id="{0B6CF9D4-3075-4A0B-BE89-6419DFD0807A}" type="slidenum">
              <a:rPr lang="en-US"/>
              <a:pPr>
                <a:defRPr/>
              </a:pPr>
              <a:t>‹#›</a:t>
            </a:fld>
            <a:endParaRPr lang="en-US" dirty="0"/>
          </a:p>
        </p:txBody>
      </p:sp>
    </p:spTree>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6" descr="Breaker Page.png"/>
          <p:cNvPicPr>
            <a:picLocks noChangeAspect="1"/>
          </p:cNvPicPr>
          <p:nvPr userDrawn="1"/>
        </p:nvPicPr>
        <p:blipFill>
          <a:blip r:embed="rId2" cstate="screen"/>
          <a:srcRect/>
          <a:stretch>
            <a:fillRect/>
          </a:stretch>
        </p:blipFill>
        <p:spPr bwMode="auto">
          <a:xfrm>
            <a:off x="-12696" y="-12700"/>
            <a:ext cx="9236075" cy="6926263"/>
          </a:xfrm>
          <a:prstGeom prst="rect">
            <a:avLst/>
          </a:prstGeom>
          <a:noFill/>
          <a:ln w="9525">
            <a:noFill/>
            <a:miter lim="800000"/>
            <a:headEnd/>
            <a:tailEnd/>
          </a:ln>
        </p:spPr>
      </p:pic>
      <p:pic>
        <p:nvPicPr>
          <p:cNvPr id="4" name="Picture 7"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13" descr="Wave.png"/>
          <p:cNvPicPr>
            <a:picLocks noChangeAspect="1"/>
          </p:cNvPicPr>
          <p:nvPr userDrawn="1"/>
        </p:nvPicPr>
        <p:blipFill>
          <a:blip r:embed="rId4" cstate="screen"/>
          <a:srcRect/>
          <a:stretch>
            <a:fillRect/>
          </a:stretch>
        </p:blipFill>
        <p:spPr bwMode="auto">
          <a:xfrm>
            <a:off x="6" y="3059127"/>
            <a:ext cx="9193213" cy="2808287"/>
          </a:xfrm>
          <a:prstGeom prst="rect">
            <a:avLst/>
          </a:prstGeom>
          <a:noFill/>
          <a:ln w="9525">
            <a:noFill/>
            <a:miter lim="800000"/>
            <a:headEnd/>
            <a:tailEnd/>
          </a:ln>
        </p:spPr>
      </p:pic>
      <p:sp>
        <p:nvSpPr>
          <p:cNvPr id="9" name="Title 1"/>
          <p:cNvSpPr>
            <a:spLocks noGrp="1"/>
          </p:cNvSpPr>
          <p:nvPr>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
        <p:nvSpPr>
          <p:cNvPr id="6" name="Date Placeholder 2"/>
          <p:cNvSpPr>
            <a:spLocks noGrp="1"/>
          </p:cNvSpPr>
          <p:nvPr>
            <p:ph type="dt" sz="half" idx="10"/>
          </p:nvPr>
        </p:nvSpPr>
        <p:spPr/>
        <p:txBody>
          <a:bodyPr/>
          <a:lstStyle>
            <a:lvl1pPr>
              <a:defRPr>
                <a:solidFill>
                  <a:srgbClr val="FFFFFF"/>
                </a:solidFill>
              </a:defRPr>
            </a:lvl1pPr>
          </a:lstStyle>
          <a:p>
            <a:pPr>
              <a:defRPr/>
            </a:pPr>
            <a:fld id="{4EC4CC45-FD3A-4039-A6E2-E143315C89F8}" type="datetimeFigureOut">
              <a:rPr lang="en-US"/>
              <a:pPr>
                <a:defRPr/>
              </a:pPr>
              <a:t>3/22/2017</a:t>
            </a:fld>
            <a:endParaRPr lang="en-US" dirty="0"/>
          </a:p>
        </p:txBody>
      </p:sp>
      <p:sp>
        <p:nvSpPr>
          <p:cNvPr id="7" name="Footer Placeholder 3"/>
          <p:cNvSpPr>
            <a:spLocks noGrp="1"/>
          </p:cNvSpPr>
          <p:nvPr>
            <p:ph type="ftr" sz="quarter" idx="11"/>
          </p:nvPr>
        </p:nvSpPr>
        <p:spPr/>
        <p:txBody>
          <a:bodyPr/>
          <a:lstStyle>
            <a:lvl1pPr>
              <a:defRPr>
                <a:solidFill>
                  <a:srgbClr val="FFFFFF"/>
                </a:solidFill>
              </a:defRPr>
            </a:lvl1pPr>
          </a:lstStyle>
          <a:p>
            <a:pPr>
              <a:defRPr/>
            </a:pPr>
            <a:r>
              <a:rPr lang="en-US" dirty="0"/>
              <a:t>CONFIDENTIAL 2011 Georgia Ports Authority</a:t>
            </a:r>
          </a:p>
        </p:txBody>
      </p:sp>
      <p:sp>
        <p:nvSpPr>
          <p:cNvPr id="8" name="Slide Number Placeholder 4"/>
          <p:cNvSpPr>
            <a:spLocks noGrp="1"/>
          </p:cNvSpPr>
          <p:nvPr>
            <p:ph type="sldNum" sz="quarter" idx="12"/>
          </p:nvPr>
        </p:nvSpPr>
        <p:spPr/>
        <p:txBody>
          <a:bodyPr/>
          <a:lstStyle>
            <a:lvl1pPr>
              <a:defRPr>
                <a:solidFill>
                  <a:srgbClr val="FFFFFF"/>
                </a:solidFill>
              </a:defRPr>
            </a:lvl1pPr>
          </a:lstStyle>
          <a:p>
            <a:pPr>
              <a:defRPr/>
            </a:pPr>
            <a:fld id="{4F9AE603-7A4B-4E39-8761-B15C3D9CE0E0}" type="slidenum">
              <a:rPr lang="en-US"/>
              <a:pPr>
                <a:defRPr/>
              </a:pPr>
              <a:t>‹#›</a:t>
            </a:fld>
            <a:endParaRPr lang="en-US" dirty="0"/>
          </a:p>
        </p:txBody>
      </p:sp>
    </p:spTree>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5" name="Picture 6" descr="Breaker Page.png"/>
          <p:cNvPicPr>
            <a:picLocks noChangeAspect="1"/>
          </p:cNvPicPr>
          <p:nvPr userDrawn="1"/>
        </p:nvPicPr>
        <p:blipFill>
          <a:blip r:embed="rId2" cstate="screen"/>
          <a:srcRect/>
          <a:stretch>
            <a:fillRect/>
          </a:stretch>
        </p:blipFill>
        <p:spPr bwMode="auto">
          <a:xfrm>
            <a:off x="-12696" y="-12700"/>
            <a:ext cx="9236075" cy="6926263"/>
          </a:xfrm>
          <a:prstGeom prst="rect">
            <a:avLst/>
          </a:prstGeom>
          <a:noFill/>
          <a:ln w="9525">
            <a:noFill/>
            <a:miter lim="800000"/>
            <a:headEnd/>
            <a:tailEnd/>
          </a:ln>
        </p:spPr>
      </p:pic>
      <p:pic>
        <p:nvPicPr>
          <p:cNvPr id="6" name="Picture 7"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pic>
        <p:nvPicPr>
          <p:cNvPr id="7" name="Picture 22" descr="Wave.png"/>
          <p:cNvPicPr>
            <a:picLocks noChangeAspect="1"/>
          </p:cNvPicPr>
          <p:nvPr userDrawn="1"/>
        </p:nvPicPr>
        <p:blipFill>
          <a:blip r:embed="rId4" cstate="screen"/>
          <a:srcRect/>
          <a:stretch>
            <a:fillRect/>
          </a:stretch>
        </p:blipFill>
        <p:spPr bwMode="auto">
          <a:xfrm>
            <a:off x="6" y="3059127"/>
            <a:ext cx="9193213" cy="2808287"/>
          </a:xfrm>
          <a:prstGeom prst="rect">
            <a:avLst/>
          </a:prstGeom>
          <a:noFill/>
          <a:ln w="9525">
            <a:noFill/>
            <a:miter lim="800000"/>
            <a:headEnd/>
            <a:tailEnd/>
          </a:ln>
        </p:spPr>
      </p:pic>
      <p:sp>
        <p:nvSpPr>
          <p:cNvPr id="12" name="Picture Placeholder 17"/>
          <p:cNvSpPr>
            <a:spLocks noGrp="1"/>
          </p:cNvSpPr>
          <p:nvPr>
            <p:ph type="pic" sz="quarter" idx="18"/>
          </p:nvPr>
        </p:nvSpPr>
        <p:spPr>
          <a:xfrm>
            <a:off x="3352801" y="2743200"/>
            <a:ext cx="5348834" cy="3200400"/>
          </a:xfrm>
          <a:solidFill>
            <a:srgbClr val="D9D9D9"/>
          </a:solidFill>
          <a:effectLst>
            <a:outerShdw blurRad="101600" dist="101600" dir="2700000">
              <a:schemeClr val="bg1">
                <a:lumMod val="50000"/>
                <a:alpha val="43000"/>
              </a:schemeClr>
            </a:outerShdw>
          </a:effectLst>
        </p:spPr>
        <p:txBody>
          <a:bodyPr rtlCol="0">
            <a:normAutofit/>
          </a:bodyPr>
          <a:lstStyle/>
          <a:p>
            <a:pPr lvl="0"/>
            <a:r>
              <a:rPr lang="en-US" noProof="0" dirty="0"/>
              <a:t>Click icon to add picture</a:t>
            </a:r>
          </a:p>
        </p:txBody>
      </p:sp>
      <p:sp>
        <p:nvSpPr>
          <p:cNvPr id="15" name="Text Placeholder 14"/>
          <p:cNvSpPr>
            <a:spLocks noGrp="1"/>
          </p:cNvSpPr>
          <p:nvPr>
            <p:ph type="body" sz="quarter" idx="19"/>
          </p:nvPr>
        </p:nvSpPr>
        <p:spPr>
          <a:xfrm>
            <a:off x="1325570" y="2743200"/>
            <a:ext cx="1722437" cy="3124200"/>
          </a:xfrm>
        </p:spPr>
        <p:txBody>
          <a:bodyPr/>
          <a:lstStyle>
            <a:lvl1pPr>
              <a:defRPr>
                <a:solidFill>
                  <a:srgbClr val="FFFFFF"/>
                </a:solidFill>
              </a:defRPr>
            </a:lvl1pPr>
          </a:lstStyle>
          <a:p>
            <a:pPr lvl="0"/>
            <a:r>
              <a:rPr lang="en-US"/>
              <a:t>Click to edit Master text styles</a:t>
            </a:r>
          </a:p>
        </p:txBody>
      </p:sp>
      <p:sp>
        <p:nvSpPr>
          <p:cNvPr id="11" name="Title 1"/>
          <p:cNvSpPr>
            <a:spLocks noGrp="1"/>
          </p:cNvSpPr>
          <p:nvPr>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
        <p:nvSpPr>
          <p:cNvPr id="8" name="Date Placeholder 2"/>
          <p:cNvSpPr>
            <a:spLocks noGrp="1"/>
          </p:cNvSpPr>
          <p:nvPr>
            <p:ph type="dt" sz="half" idx="20"/>
          </p:nvPr>
        </p:nvSpPr>
        <p:spPr/>
        <p:txBody>
          <a:bodyPr/>
          <a:lstStyle>
            <a:lvl1pPr>
              <a:defRPr>
                <a:solidFill>
                  <a:srgbClr val="FFFFFF"/>
                </a:solidFill>
              </a:defRPr>
            </a:lvl1pPr>
          </a:lstStyle>
          <a:p>
            <a:pPr>
              <a:defRPr/>
            </a:pPr>
            <a:fld id="{660AFD9B-6450-4036-993F-3F69323E39A0}" type="datetimeFigureOut">
              <a:rPr lang="en-US"/>
              <a:pPr>
                <a:defRPr/>
              </a:pPr>
              <a:t>3/22/2017</a:t>
            </a:fld>
            <a:endParaRPr lang="en-US" dirty="0"/>
          </a:p>
        </p:txBody>
      </p:sp>
      <p:sp>
        <p:nvSpPr>
          <p:cNvPr id="9" name="Footer Placeholder 3"/>
          <p:cNvSpPr>
            <a:spLocks noGrp="1"/>
          </p:cNvSpPr>
          <p:nvPr>
            <p:ph type="ftr" sz="quarter" idx="21"/>
          </p:nvPr>
        </p:nvSpPr>
        <p:spPr/>
        <p:txBody>
          <a:bodyPr/>
          <a:lstStyle>
            <a:lvl1pPr>
              <a:defRPr>
                <a:solidFill>
                  <a:srgbClr val="FFFFFF"/>
                </a:solidFill>
              </a:defRPr>
            </a:lvl1pPr>
          </a:lstStyle>
          <a:p>
            <a:pPr>
              <a:defRPr/>
            </a:pPr>
            <a:r>
              <a:rPr lang="en-US" dirty="0"/>
              <a:t>CONFIDENTIAL 2011 Georgia Ports Authority</a:t>
            </a:r>
          </a:p>
        </p:txBody>
      </p:sp>
      <p:sp>
        <p:nvSpPr>
          <p:cNvPr id="10" name="Slide Number Placeholder 4"/>
          <p:cNvSpPr>
            <a:spLocks noGrp="1"/>
          </p:cNvSpPr>
          <p:nvPr>
            <p:ph type="sldNum" sz="quarter" idx="22"/>
          </p:nvPr>
        </p:nvSpPr>
        <p:spPr/>
        <p:txBody>
          <a:bodyPr/>
          <a:lstStyle>
            <a:lvl1pPr>
              <a:defRPr>
                <a:solidFill>
                  <a:srgbClr val="FFFFFF"/>
                </a:solidFill>
              </a:defRPr>
            </a:lvl1pPr>
          </a:lstStyle>
          <a:p>
            <a:pPr>
              <a:defRPr/>
            </a:pPr>
            <a:fld id="{5C19AA16-F267-4D7D-B085-79B1F500056F}" type="slidenum">
              <a:rPr lang="en-US"/>
              <a:pPr>
                <a:defRPr/>
              </a:pPr>
              <a:t>‹#›</a:t>
            </a:fld>
            <a:endParaRPr lang="en-US" dirty="0"/>
          </a:p>
        </p:txBody>
      </p:sp>
    </p:spTree>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4" name="Picture 6" descr="Breaker Page.png"/>
          <p:cNvPicPr>
            <a:picLocks noChangeAspect="1"/>
          </p:cNvPicPr>
          <p:nvPr userDrawn="1"/>
        </p:nvPicPr>
        <p:blipFill>
          <a:blip r:embed="rId2" cstate="screen"/>
          <a:srcRect/>
          <a:stretch>
            <a:fillRect/>
          </a:stretch>
        </p:blipFill>
        <p:spPr bwMode="auto">
          <a:xfrm>
            <a:off x="-12696" y="-12700"/>
            <a:ext cx="9236075" cy="6926263"/>
          </a:xfrm>
          <a:prstGeom prst="rect">
            <a:avLst/>
          </a:prstGeom>
          <a:noFill/>
          <a:ln w="9525">
            <a:noFill/>
            <a:miter lim="800000"/>
            <a:headEnd/>
            <a:tailEnd/>
          </a:ln>
        </p:spPr>
      </p:pic>
      <p:pic>
        <p:nvPicPr>
          <p:cNvPr id="5" name="Picture 7"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pic>
        <p:nvPicPr>
          <p:cNvPr id="6" name="Picture 21" descr="Wave.png"/>
          <p:cNvPicPr>
            <a:picLocks noChangeAspect="1"/>
          </p:cNvPicPr>
          <p:nvPr userDrawn="1"/>
        </p:nvPicPr>
        <p:blipFill>
          <a:blip r:embed="rId4" cstate="screen"/>
          <a:srcRect/>
          <a:stretch>
            <a:fillRect/>
          </a:stretch>
        </p:blipFill>
        <p:spPr bwMode="auto">
          <a:xfrm>
            <a:off x="6" y="3059127"/>
            <a:ext cx="9193213" cy="2808287"/>
          </a:xfrm>
          <a:prstGeom prst="rect">
            <a:avLst/>
          </a:prstGeom>
          <a:noFill/>
          <a:ln w="9525">
            <a:noFill/>
            <a:miter lim="800000"/>
            <a:headEnd/>
            <a:tailEnd/>
          </a:ln>
        </p:spPr>
      </p:pic>
      <p:sp>
        <p:nvSpPr>
          <p:cNvPr id="20" name="Table Placeholder 19"/>
          <p:cNvSpPr>
            <a:spLocks noGrp="1"/>
          </p:cNvSpPr>
          <p:nvPr>
            <p:ph type="tbl" sz="quarter" idx="13"/>
          </p:nvPr>
        </p:nvSpPr>
        <p:spPr>
          <a:xfrm>
            <a:off x="5410200" y="2743200"/>
            <a:ext cx="3276600" cy="3200400"/>
          </a:xfrm>
        </p:spPr>
        <p:txBody>
          <a:bodyPr rtlCol="0">
            <a:normAutofit/>
          </a:bodyPr>
          <a:lstStyle/>
          <a:p>
            <a:pPr lvl="0"/>
            <a:r>
              <a:rPr lang="en-US" noProof="0" dirty="0"/>
              <a:t>Click icon to add table</a:t>
            </a:r>
          </a:p>
        </p:txBody>
      </p:sp>
      <p:sp>
        <p:nvSpPr>
          <p:cNvPr id="10" name="Title 1"/>
          <p:cNvSpPr>
            <a:spLocks noGrp="1"/>
          </p:cNvSpPr>
          <p:nvPr>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
        <p:nvSpPr>
          <p:cNvPr id="7" name="Date Placeholder 2"/>
          <p:cNvSpPr>
            <a:spLocks noGrp="1"/>
          </p:cNvSpPr>
          <p:nvPr>
            <p:ph type="dt" sz="half" idx="14"/>
          </p:nvPr>
        </p:nvSpPr>
        <p:spPr/>
        <p:txBody>
          <a:bodyPr/>
          <a:lstStyle>
            <a:lvl1pPr>
              <a:defRPr>
                <a:solidFill>
                  <a:srgbClr val="FFFFFF"/>
                </a:solidFill>
              </a:defRPr>
            </a:lvl1pPr>
          </a:lstStyle>
          <a:p>
            <a:pPr>
              <a:defRPr/>
            </a:pPr>
            <a:fld id="{03A5E7E2-E06C-45B0-9B67-55A28AAFA4ED}" type="datetimeFigureOut">
              <a:rPr lang="en-US"/>
              <a:pPr>
                <a:defRPr/>
              </a:pPr>
              <a:t>3/22/2017</a:t>
            </a:fld>
            <a:endParaRPr lang="en-US" dirty="0"/>
          </a:p>
        </p:txBody>
      </p:sp>
      <p:sp>
        <p:nvSpPr>
          <p:cNvPr id="8" name="Footer Placeholder 3"/>
          <p:cNvSpPr>
            <a:spLocks noGrp="1"/>
          </p:cNvSpPr>
          <p:nvPr>
            <p:ph type="ftr" sz="quarter" idx="15"/>
          </p:nvPr>
        </p:nvSpPr>
        <p:spPr/>
        <p:txBody>
          <a:bodyPr/>
          <a:lstStyle>
            <a:lvl1pPr>
              <a:defRPr>
                <a:solidFill>
                  <a:srgbClr val="FFFFFF"/>
                </a:solidFill>
              </a:defRPr>
            </a:lvl1pPr>
          </a:lstStyle>
          <a:p>
            <a:pPr>
              <a:defRPr/>
            </a:pPr>
            <a:r>
              <a:rPr lang="en-US" dirty="0"/>
              <a:t>CONFIDENTIAL 2011 Georgia Ports Authority</a:t>
            </a:r>
          </a:p>
        </p:txBody>
      </p:sp>
      <p:sp>
        <p:nvSpPr>
          <p:cNvPr id="9" name="Slide Number Placeholder 4"/>
          <p:cNvSpPr>
            <a:spLocks noGrp="1"/>
          </p:cNvSpPr>
          <p:nvPr>
            <p:ph type="sldNum" sz="quarter" idx="16"/>
          </p:nvPr>
        </p:nvSpPr>
        <p:spPr/>
        <p:txBody>
          <a:bodyPr/>
          <a:lstStyle>
            <a:lvl1pPr>
              <a:defRPr>
                <a:solidFill>
                  <a:srgbClr val="FFFFFF"/>
                </a:solidFill>
              </a:defRPr>
            </a:lvl1pPr>
          </a:lstStyle>
          <a:p>
            <a:pPr>
              <a:defRPr/>
            </a:pPr>
            <a:fld id="{FF69234B-E62D-40EB-9C0F-89D9CE2A63A7}" type="slidenum">
              <a:rPr lang="en-US"/>
              <a:pPr>
                <a:defRPr/>
              </a:pPr>
              <a:t>‹#›</a:t>
            </a:fld>
            <a:endParaRPr lang="en-US" dirty="0"/>
          </a:p>
        </p:txBody>
      </p:sp>
    </p:spTree>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3" name="Picture 5" descr="Waves.psd"/>
          <p:cNvPicPr>
            <a:picLocks noChangeAspect="1"/>
          </p:cNvPicPr>
          <p:nvPr userDrawn="1"/>
        </p:nvPicPr>
        <p:blipFill>
          <a:blip r:embed="rId2" cstate="screen"/>
          <a:srcRect/>
          <a:stretch>
            <a:fillRect/>
          </a:stretch>
        </p:blipFill>
        <p:spPr bwMode="auto">
          <a:xfrm>
            <a:off x="-3352800" y="-111124"/>
            <a:ext cx="6324600" cy="669925"/>
          </a:xfrm>
          <a:prstGeom prst="rect">
            <a:avLst/>
          </a:prstGeom>
          <a:noFill/>
          <a:ln w="9525">
            <a:noFill/>
            <a:miter lim="800000"/>
            <a:headEnd/>
            <a:tailEnd/>
          </a:ln>
        </p:spPr>
      </p:pic>
      <p:pic>
        <p:nvPicPr>
          <p:cNvPr id="4" name="Picture 10"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sp>
        <p:nvSpPr>
          <p:cNvPr id="7"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5" name="Date Placeholder 1"/>
          <p:cNvSpPr>
            <a:spLocks noGrp="1"/>
          </p:cNvSpPr>
          <p:nvPr>
            <p:ph type="dt" sz="half" idx="10"/>
          </p:nvPr>
        </p:nvSpPr>
        <p:spPr/>
        <p:txBody>
          <a:bodyPr/>
          <a:lstStyle>
            <a:lvl1pPr>
              <a:defRPr>
                <a:solidFill>
                  <a:srgbClr val="005480"/>
                </a:solidFill>
              </a:defRPr>
            </a:lvl1pPr>
          </a:lstStyle>
          <a:p>
            <a:pPr>
              <a:defRPr/>
            </a:pPr>
            <a:fld id="{E72F9DDB-71B0-4B81-90A8-017D8DF487D5}" type="datetimeFigureOut">
              <a:rPr lang="en-US"/>
              <a:pPr>
                <a:defRPr/>
              </a:pPr>
              <a:t>3/22/2017</a:t>
            </a:fld>
            <a:endParaRPr lang="en-US" dirty="0"/>
          </a:p>
        </p:txBody>
      </p:sp>
      <p:sp>
        <p:nvSpPr>
          <p:cNvPr id="6" name="Footer Placeholder 2"/>
          <p:cNvSpPr>
            <a:spLocks noGrp="1"/>
          </p:cNvSpPr>
          <p:nvPr>
            <p:ph type="ftr" sz="quarter" idx="11"/>
          </p:nvPr>
        </p:nvSpPr>
        <p:spPr/>
        <p:txBody>
          <a:bodyPr/>
          <a:lstStyle>
            <a:lvl1pPr>
              <a:defRPr>
                <a:solidFill>
                  <a:srgbClr val="005480"/>
                </a:solidFill>
              </a:defRPr>
            </a:lvl1pPr>
          </a:lstStyle>
          <a:p>
            <a:pPr>
              <a:defRPr/>
            </a:pPr>
            <a:r>
              <a:rPr lang="en-US" dirty="0"/>
              <a:t>CONFIDENTIAL 2011 Georgia Ports Authority</a:t>
            </a:r>
          </a:p>
        </p:txBody>
      </p:sp>
      <p:sp>
        <p:nvSpPr>
          <p:cNvPr id="8" name="Slide Number Placeholder 3"/>
          <p:cNvSpPr>
            <a:spLocks noGrp="1"/>
          </p:cNvSpPr>
          <p:nvPr>
            <p:ph type="sldNum" sz="quarter" idx="12"/>
          </p:nvPr>
        </p:nvSpPr>
        <p:spPr/>
        <p:txBody>
          <a:bodyPr/>
          <a:lstStyle>
            <a:lvl1pPr>
              <a:defRPr>
                <a:solidFill>
                  <a:srgbClr val="00335C"/>
                </a:solidFill>
              </a:defRPr>
            </a:lvl1pPr>
          </a:lstStyle>
          <a:p>
            <a:pPr>
              <a:defRPr/>
            </a:pPr>
            <a:fld id="{B1AFA373-666F-4948-B143-59F192F04456}" type="slidenum">
              <a:rPr lang="en-US"/>
              <a:pPr>
                <a:defRPr/>
              </a:pPr>
              <a:t>‹#›</a:t>
            </a:fld>
            <a:endParaRPr lang="en-US" dirty="0"/>
          </a:p>
        </p:txBody>
      </p:sp>
    </p:spTree>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pic>
        <p:nvPicPr>
          <p:cNvPr id="6" name="Picture 7"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cxnSp>
        <p:nvCxnSpPr>
          <p:cNvPr id="7" name="Straight Connector 8"/>
          <p:cNvCxnSpPr/>
          <p:nvPr userDrawn="1"/>
        </p:nvCxnSpPr>
        <p:spPr>
          <a:xfrm>
            <a:off x="457200" y="1808166"/>
            <a:ext cx="8686800" cy="1587"/>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Picture 12"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sp>
        <p:nvSpPr>
          <p:cNvPr id="3" name="Content Placeholder 2"/>
          <p:cNvSpPr>
            <a:spLocks noGrp="1"/>
          </p:cNvSpPr>
          <p:nvPr>
            <p:ph idx="1"/>
          </p:nvPr>
        </p:nvSpPr>
        <p:spPr>
          <a:xfrm>
            <a:off x="3575050" y="2019306"/>
            <a:ext cx="5111750" cy="4106863"/>
          </a:xfrm>
          <a:prstGeom prst="rect">
            <a:avLst/>
          </a:prstGeom>
        </p:spPr>
        <p:txBody>
          <a:bodyPr/>
          <a:lstStyle>
            <a:lvl1pPr>
              <a:spcAft>
                <a:spcPts val="600"/>
              </a:spcAft>
              <a:defRPr sz="2400"/>
            </a:lvl1pPr>
            <a:lvl2pPr>
              <a:spcAft>
                <a:spcPts val="600"/>
              </a:spcAft>
              <a:buClr>
                <a:srgbClr val="E46C0A"/>
              </a:buClr>
              <a:buFont typeface="Wingdings" charset="2"/>
              <a:buChar char="§"/>
              <a:defRPr sz="2800"/>
            </a:lvl2pPr>
            <a:lvl3pPr>
              <a:spcAft>
                <a:spcPts val="600"/>
              </a:spcAft>
              <a:defRPr sz="2400"/>
            </a:lvl3pPr>
            <a:lvl4pPr>
              <a:spcAft>
                <a:spcPts val="600"/>
              </a:spcAft>
              <a:buFontTx/>
              <a:buNone/>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457200" y="1155715"/>
            <a:ext cx="8229600" cy="469899"/>
          </a:xfrm>
          <a:prstGeom prst="rect">
            <a:avLst/>
          </a:prstGeo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Picture Placeholder 11"/>
          <p:cNvSpPr>
            <a:spLocks noGrp="1"/>
          </p:cNvSpPr>
          <p:nvPr>
            <p:ph type="pic" sz="quarter" idx="13"/>
          </p:nvPr>
        </p:nvSpPr>
        <p:spPr>
          <a:xfrm>
            <a:off x="457202" y="2019306"/>
            <a:ext cx="3008313" cy="4106863"/>
          </a:xfrm>
          <a:solidFill>
            <a:schemeClr val="bg1">
              <a:lumMod val="85000"/>
            </a:schemeClr>
          </a:solidFill>
          <a:ln w="9525" cmpd="sng">
            <a:solidFill>
              <a:srgbClr val="FFFFFF"/>
            </a:solidFill>
          </a:ln>
          <a:effectLst>
            <a:outerShdw blurRad="127000" dist="50800" dir="2700000">
              <a:srgbClr val="74B2C1">
                <a:alpha val="50000"/>
              </a:srgbClr>
            </a:outerShdw>
          </a:effectLst>
        </p:spPr>
        <p:txBody>
          <a:bodyPr rtlCol="0">
            <a:normAutofit/>
          </a:bodyPr>
          <a:lstStyle/>
          <a:p>
            <a:pPr lvl="0"/>
            <a:r>
              <a:rPr lang="en-US" noProof="0" dirty="0"/>
              <a:t>Click icon to add picture</a:t>
            </a:r>
          </a:p>
        </p:txBody>
      </p:sp>
      <p:sp>
        <p:nvSpPr>
          <p:cNvPr id="14" name="Title Placeholder 1"/>
          <p:cNvSpPr>
            <a:spLocks noGrp="1"/>
          </p:cNvSpPr>
          <p:nvPr>
            <p:ph type="title"/>
          </p:nvPr>
        </p:nvSpPr>
        <p:spPr>
          <a:xfrm>
            <a:off x="457200" y="558800"/>
            <a:ext cx="8229600" cy="596901"/>
          </a:xfrm>
          <a:prstGeom prst="rect">
            <a:avLst/>
          </a:prstGeom>
        </p:spPr>
        <p:txBody>
          <a:bodyPr rtlCol="0">
            <a:normAutofit/>
          </a:bodyPr>
          <a:lstStyle/>
          <a:p>
            <a:r>
              <a:rPr lang="en-US"/>
              <a:t>Click to edit Master title style</a:t>
            </a:r>
            <a:endParaRPr lang="en-US" dirty="0"/>
          </a:p>
        </p:txBody>
      </p:sp>
      <p:sp>
        <p:nvSpPr>
          <p:cNvPr id="9" name="Date Placeholder 4"/>
          <p:cNvSpPr>
            <a:spLocks noGrp="1"/>
          </p:cNvSpPr>
          <p:nvPr>
            <p:ph type="dt" sz="half" idx="14"/>
          </p:nvPr>
        </p:nvSpPr>
        <p:spPr/>
        <p:txBody>
          <a:bodyPr/>
          <a:lstStyle>
            <a:lvl1pPr>
              <a:defRPr>
                <a:solidFill>
                  <a:srgbClr val="00335C"/>
                </a:solidFill>
              </a:defRPr>
            </a:lvl1pPr>
          </a:lstStyle>
          <a:p>
            <a:pPr>
              <a:defRPr/>
            </a:pPr>
            <a:fld id="{DD12A002-773D-4F08-AC97-1567998F57E6}" type="datetimeFigureOut">
              <a:rPr lang="en-US"/>
              <a:pPr>
                <a:defRPr/>
              </a:pPr>
              <a:t>3/22/2017</a:t>
            </a:fld>
            <a:endParaRPr lang="en-US" dirty="0"/>
          </a:p>
        </p:txBody>
      </p:sp>
      <p:sp>
        <p:nvSpPr>
          <p:cNvPr id="10" name="Footer Placeholder 5"/>
          <p:cNvSpPr>
            <a:spLocks noGrp="1"/>
          </p:cNvSpPr>
          <p:nvPr>
            <p:ph type="ftr" sz="quarter" idx="15"/>
          </p:nvPr>
        </p:nvSpPr>
        <p:spPr/>
        <p:txBody>
          <a:bodyPr/>
          <a:lstStyle>
            <a:lvl1pPr>
              <a:defRPr>
                <a:solidFill>
                  <a:srgbClr val="005480"/>
                </a:solidFill>
              </a:defRPr>
            </a:lvl1pPr>
          </a:lstStyle>
          <a:p>
            <a:pPr>
              <a:defRPr/>
            </a:pPr>
            <a:r>
              <a:rPr lang="en-US" dirty="0"/>
              <a:t>CONFIDENTIAL 2011 Georgia Ports Authority</a:t>
            </a:r>
          </a:p>
        </p:txBody>
      </p:sp>
      <p:sp>
        <p:nvSpPr>
          <p:cNvPr id="11" name="Slide Number Placeholder 6"/>
          <p:cNvSpPr>
            <a:spLocks noGrp="1"/>
          </p:cNvSpPr>
          <p:nvPr>
            <p:ph type="sldNum" sz="quarter" idx="16"/>
          </p:nvPr>
        </p:nvSpPr>
        <p:spPr/>
        <p:txBody>
          <a:bodyPr/>
          <a:lstStyle>
            <a:lvl1pPr>
              <a:defRPr>
                <a:solidFill>
                  <a:srgbClr val="00335C"/>
                </a:solidFill>
              </a:defRPr>
            </a:lvl1pPr>
          </a:lstStyle>
          <a:p>
            <a:pPr>
              <a:defRPr/>
            </a:pPr>
            <a:fld id="{6C0B98EA-86B5-4792-9DCB-DE387F78A608}" type="slidenum">
              <a:rPr lang="en-US"/>
              <a:pPr>
                <a:defRPr/>
              </a:pPr>
              <a:t>‹#›</a:t>
            </a:fld>
            <a:endParaRPr lang="en-US" dirty="0"/>
          </a:p>
        </p:txBody>
      </p:sp>
    </p:spTree>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cxnSp>
        <p:nvCxnSpPr>
          <p:cNvPr id="5" name="Straight Connector 7"/>
          <p:cNvCxnSpPr/>
          <p:nvPr userDrawn="1"/>
        </p:nvCxnSpPr>
        <p:spPr>
          <a:xfrm>
            <a:off x="1308100" y="5561027"/>
            <a:ext cx="7835900" cy="1587"/>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4372" y="4800600"/>
            <a:ext cx="5984323" cy="566738"/>
          </a:xfrm>
        </p:spPr>
        <p:txBody>
          <a:bodyPr anchor="b">
            <a:normAutofit/>
          </a:bodyPr>
          <a:lstStyle>
            <a:lvl1pPr algn="l">
              <a:defRPr sz="3600" b="1"/>
            </a:lvl1pPr>
          </a:lstStyle>
          <a:p>
            <a:r>
              <a:rPr lang="en-US"/>
              <a:t>Click to edit Master title style</a:t>
            </a:r>
            <a:endParaRPr lang="en-US" dirty="0"/>
          </a:p>
        </p:txBody>
      </p:sp>
      <p:sp>
        <p:nvSpPr>
          <p:cNvPr id="3" name="Picture Placeholder 2"/>
          <p:cNvSpPr>
            <a:spLocks noGrp="1"/>
          </p:cNvSpPr>
          <p:nvPr>
            <p:ph type="pic" idx="1"/>
          </p:nvPr>
        </p:nvSpPr>
        <p:spPr>
          <a:xfrm>
            <a:off x="0" y="0"/>
            <a:ext cx="9144000" cy="4572000"/>
          </a:xfrm>
          <a:prstGeom prst="rect">
            <a:avLst/>
          </a:prstGeom>
          <a:solidFill>
            <a:schemeClr val="bg1">
              <a:lumMod val="75000"/>
            </a:schemeClr>
          </a:solidFill>
          <a:ln>
            <a:solidFill>
              <a:schemeClr val="bg1"/>
            </a:solidFill>
          </a:ln>
          <a:effectLst>
            <a:outerShdw blurRad="101600" dist="101600" dir="2700000">
              <a:srgbClr val="7F7F7F">
                <a:alpha val="50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294372" y="5715000"/>
            <a:ext cx="5984323" cy="381000"/>
          </a:xfrm>
          <a:prstGeom prst="rect">
            <a:avLst/>
          </a:prstGeom>
        </p:spPr>
        <p:txBody>
          <a:bodyPr>
            <a:normAutofit/>
          </a:bodyPr>
          <a:lstStyle>
            <a:lvl1pPr marL="0" indent="0">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4"/>
          <p:cNvSpPr>
            <a:spLocks noGrp="1"/>
          </p:cNvSpPr>
          <p:nvPr>
            <p:ph type="dt" sz="half" idx="10"/>
          </p:nvPr>
        </p:nvSpPr>
        <p:spPr/>
        <p:txBody>
          <a:bodyPr/>
          <a:lstStyle>
            <a:lvl1pPr>
              <a:defRPr>
                <a:solidFill>
                  <a:srgbClr val="00335C"/>
                </a:solidFill>
              </a:defRPr>
            </a:lvl1pPr>
          </a:lstStyle>
          <a:p>
            <a:pPr>
              <a:defRPr/>
            </a:pPr>
            <a:fld id="{E4973649-04AF-4A02-9740-2E8692D5015E}" type="datetimeFigureOut">
              <a:rPr lang="en-US"/>
              <a:pPr>
                <a:defRPr/>
              </a:pPr>
              <a:t>3/22/2017</a:t>
            </a:fld>
            <a:endParaRPr lang="en-US" dirty="0"/>
          </a:p>
        </p:txBody>
      </p:sp>
      <p:sp>
        <p:nvSpPr>
          <p:cNvPr id="7" name="Footer Placeholder 5"/>
          <p:cNvSpPr>
            <a:spLocks noGrp="1"/>
          </p:cNvSpPr>
          <p:nvPr>
            <p:ph type="ftr" sz="quarter" idx="11"/>
          </p:nvPr>
        </p:nvSpPr>
        <p:spPr/>
        <p:txBody>
          <a:bodyPr/>
          <a:lstStyle>
            <a:lvl1pPr>
              <a:defRPr>
                <a:solidFill>
                  <a:srgbClr val="00335C"/>
                </a:solidFill>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solidFill>
                  <a:srgbClr val="00335C"/>
                </a:solidFill>
              </a:defRPr>
            </a:lvl1pPr>
          </a:lstStyle>
          <a:p>
            <a:pPr>
              <a:defRPr/>
            </a:pPr>
            <a:fld id="{C506B3F9-31C8-4C1E-ACB7-4CBDB45D3A32}" type="slidenum">
              <a:rPr lang="en-US"/>
              <a:pPr>
                <a:defRPr/>
              </a:pPr>
              <a:t>‹#›</a:t>
            </a:fld>
            <a:endParaRPr lang="en-US" dirty="0"/>
          </a:p>
        </p:txBody>
      </p:sp>
    </p:spTree>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25AB5C-BEBD-4F44-967D-891B272D0D98}" type="datetimeFigureOut">
              <a:rPr lang="en-US" smtClean="0"/>
              <a:pPr/>
              <a:t>3/22/2017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AC48C-8C9B-45B7-B53A-A8E091079F39}" type="slidenum">
              <a:rPr lang="en-US" smtClean="0"/>
              <a:pPr/>
              <a:t>‹#›</a:t>
            </a:fld>
            <a:endParaRPr lang="en-US" dirty="0"/>
          </a:p>
        </p:txBody>
      </p:sp>
    </p:spTree>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 name="Picture 13" descr="Wave.png"/>
          <p:cNvPicPr>
            <a:picLocks noChangeAspect="1"/>
          </p:cNvPicPr>
          <p:nvPr userDrawn="1"/>
        </p:nvPicPr>
        <p:blipFill>
          <a:blip r:embed="rId2" cstate="email"/>
          <a:srcRect/>
          <a:stretch>
            <a:fillRect/>
          </a:stretch>
        </p:blipFill>
        <p:spPr>
          <a:xfrm>
            <a:off x="1" y="3059085"/>
            <a:ext cx="5612162" cy="1714466"/>
          </a:xfrm>
          <a:prstGeom prst="rect">
            <a:avLst/>
          </a:prstGeom>
        </p:spPr>
      </p:pic>
      <p:pic>
        <p:nvPicPr>
          <p:cNvPr id="9" name="Picture 8" descr="NEW SoPA_Backgrounds +logo bar.jpg"/>
          <p:cNvPicPr>
            <a:picLocks noChangeAspect="1"/>
          </p:cNvPicPr>
          <p:nvPr userDrawn="1"/>
        </p:nvPicPr>
        <p:blipFill>
          <a:blip r:embed="rId3" cstate="email">
            <a:alphaModFix/>
          </a:blip>
          <a:srcRect/>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EBD38A6C-8E73-D84C-94E3-96488BC508F5}" type="datetimeFigureOut">
              <a:rPr lang="en-US" smtClean="0">
                <a:solidFill>
                  <a:prstClr val="white"/>
                </a:solidFill>
              </a:rPr>
              <a:pPr/>
              <a:t>3/22/2017</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solidFill>
                  <a:prstClr val="white"/>
                </a:solidFill>
              </a:rPr>
              <a:t>CONFIDENTIAL 2011 Georgia Ports Authority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380406-A2CA-2140-9208-FBF9E1D8579A}" type="slidenum">
              <a:rPr lang="en-US" smtClean="0">
                <a:solidFill>
                  <a:prstClr val="white"/>
                </a:solidFill>
              </a:rPr>
              <a:pPr/>
              <a:t>‹#›</a:t>
            </a:fld>
            <a:endParaRPr lang="en-US" dirty="0">
              <a:solidFill>
                <a:prstClr val="white"/>
              </a:solidFill>
            </a:endParaRPr>
          </a:p>
        </p:txBody>
      </p:sp>
      <p:pic>
        <p:nvPicPr>
          <p:cNvPr id="10" name="Picture 9" descr="gpa rgb.eps"/>
          <p:cNvPicPr>
            <a:picLocks noChangeAspect="1"/>
          </p:cNvPicPr>
          <p:nvPr userDrawn="1"/>
        </p:nvPicPr>
        <p:blipFill>
          <a:blip r:embed="rId4" cstate="email"/>
          <a:stretch>
            <a:fillRect/>
          </a:stretch>
        </p:blipFill>
        <p:spPr>
          <a:xfrm>
            <a:off x="7606259" y="5321300"/>
            <a:ext cx="1095375" cy="457200"/>
          </a:xfrm>
          <a:prstGeom prst="rect">
            <a:avLst/>
          </a:prstGeom>
        </p:spPr>
      </p:pic>
      <p:sp>
        <p:nvSpPr>
          <p:cNvPr id="15" name="Text Placeholder 14"/>
          <p:cNvSpPr>
            <a:spLocks noGrp="1"/>
          </p:cNvSpPr>
          <p:nvPr>
            <p:ph type="body" sz="quarter" idx="14"/>
          </p:nvPr>
        </p:nvSpPr>
        <p:spPr>
          <a:xfrm>
            <a:off x="4953001" y="3059088"/>
            <a:ext cx="3759200" cy="1070001"/>
          </a:xfrm>
        </p:spPr>
        <p:txBody>
          <a:bodyPr>
            <a:normAutofit/>
          </a:bodyPr>
          <a:lstStyle>
            <a:lvl1pPr>
              <a:lnSpc>
                <a:spcPts val="1400"/>
              </a:lnSpc>
              <a:spcBef>
                <a:spcPts val="0"/>
              </a:spcBef>
              <a:defRPr sz="1400" b="0">
                <a:solidFill>
                  <a:srgbClr val="005480"/>
                </a:solidFill>
              </a:defRPr>
            </a:lvl1pPr>
          </a:lstStyle>
          <a:p>
            <a:pPr lvl="0"/>
            <a:r>
              <a:rPr lang="en-US"/>
              <a:t>Click to edit Master text styles</a:t>
            </a:r>
          </a:p>
        </p:txBody>
      </p:sp>
      <p:sp>
        <p:nvSpPr>
          <p:cNvPr id="16" name="Content Placeholder 11"/>
          <p:cNvSpPr txBox="1">
            <a:spLocks/>
          </p:cNvSpPr>
          <p:nvPr userDrawn="1"/>
        </p:nvSpPr>
        <p:spPr>
          <a:xfrm>
            <a:off x="1308101" y="1905014"/>
            <a:ext cx="7164387" cy="1103285"/>
          </a:xfrm>
          <a:prstGeom prst="rect">
            <a:avLst/>
          </a:prstGeom>
          <a:ln>
            <a:noFill/>
          </a:ln>
        </p:spPr>
        <p:txBody>
          <a:bodyPr vert="horz" lIns="0" tIns="0" rIns="0" bIns="0" rtlCol="0">
            <a:normAutofit/>
          </a:bodyPr>
          <a:lstStyle/>
          <a:p>
            <a:pPr fontAlgn="base">
              <a:spcBef>
                <a:spcPct val="20000"/>
              </a:spcBef>
              <a:spcAft>
                <a:spcPct val="0"/>
              </a:spcAft>
              <a:buFont typeface="Arial"/>
              <a:buNone/>
              <a:defRPr/>
            </a:pPr>
            <a:endParaRPr lang="en-US" sz="2400" b="1" dirty="0">
              <a:solidFill>
                <a:srgbClr val="E46C0A"/>
              </a:solidFill>
              <a:latin typeface="Arial" charset="0"/>
              <a:cs typeface="Arial"/>
            </a:endParaRPr>
          </a:p>
        </p:txBody>
      </p:sp>
      <p:sp>
        <p:nvSpPr>
          <p:cNvPr id="13" name="Text Placeholder 14"/>
          <p:cNvSpPr>
            <a:spLocks noGrp="1"/>
          </p:cNvSpPr>
          <p:nvPr>
            <p:ph type="body" sz="quarter" idx="13" hasCustomPrompt="1"/>
          </p:nvPr>
        </p:nvSpPr>
        <p:spPr>
          <a:xfrm>
            <a:off x="1319765" y="1926168"/>
            <a:ext cx="7392435" cy="1132918"/>
          </a:xfrm>
        </p:spPr>
        <p:txBody>
          <a:bodyPr/>
          <a:lstStyle/>
          <a:p>
            <a:pPr lvl="0"/>
            <a:r>
              <a:rPr lang="en-US" dirty="0"/>
              <a:t>CLICK TO EDIT MASTER TEXT STYLES</a:t>
            </a:r>
          </a:p>
        </p:txBody>
      </p:sp>
      <p:sp>
        <p:nvSpPr>
          <p:cNvPr id="1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20" name="Straight Connector 1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005480"/>
                </a:solidFill>
              </a:defRPr>
            </a:lvl1pPr>
          </a:lstStyle>
          <a:p>
            <a:fld id="{EBD38A6C-8E73-D84C-94E3-96488BC508F5}" type="datetimeFigureOut">
              <a:rPr lang="en-US" smtClean="0"/>
              <a:pPr/>
              <a:t>3/22/2017</a:t>
            </a:fld>
            <a:endParaRPr lang="en-US" dirty="0"/>
          </a:p>
        </p:txBody>
      </p:sp>
      <p:sp>
        <p:nvSpPr>
          <p:cNvPr id="3" name="Footer Placeholder 2"/>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4" name="Slide Number Placeholder 3"/>
          <p:cNvSpPr>
            <a:spLocks noGrp="1"/>
          </p:cNvSpPr>
          <p:nvPr>
            <p:ph type="sldNum" sz="quarter" idx="12"/>
          </p:nvPr>
        </p:nvSpPr>
        <p:spPr/>
        <p:txBody>
          <a:bodyPr/>
          <a:lstStyle>
            <a:lvl1pPr>
              <a:defRPr>
                <a:solidFill>
                  <a:srgbClr val="005480"/>
                </a:solidFill>
              </a:defRPr>
            </a:lvl1pPr>
          </a:lstStyle>
          <a:p>
            <a:fld id="{69380406-A2CA-2140-9208-FBF9E1D8579A}" type="slidenum">
              <a:rPr lang="en-US" smtClean="0"/>
              <a:pPr/>
              <a:t>‹#›</a:t>
            </a:fld>
            <a:endParaRPr lang="en-US" dirty="0"/>
          </a:p>
        </p:txBody>
      </p:sp>
      <p:pic>
        <p:nvPicPr>
          <p:cNvPr id="5" name="Picture 4" descr="Bottom Bar.png"/>
          <p:cNvPicPr>
            <a:picLocks noChangeAspect="1"/>
          </p:cNvPicPr>
          <p:nvPr userDrawn="1"/>
        </p:nvPicPr>
        <p:blipFill>
          <a:blip r:embed="rId2" cstate="screen"/>
          <a:stretch>
            <a:fillRect/>
          </a:stretch>
        </p:blipFill>
        <p:spPr>
          <a:xfrm>
            <a:off x="0" y="6642100"/>
            <a:ext cx="9144000" cy="228600"/>
          </a:xfrm>
          <a:prstGeom prst="rect">
            <a:avLst/>
          </a:prstGeom>
        </p:spPr>
      </p:pic>
      <p:sp>
        <p:nvSpPr>
          <p:cNvPr id="15" name="Text Placeholder 14"/>
          <p:cNvSpPr>
            <a:spLocks noGrp="1"/>
          </p:cNvSpPr>
          <p:nvPr>
            <p:ph type="body" sz="quarter" idx="13" hasCustomPrompt="1"/>
          </p:nvPr>
        </p:nvSpPr>
        <p:spPr>
          <a:xfrm>
            <a:off x="1319772" y="1930400"/>
            <a:ext cx="7367035" cy="42956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9" name="Picture 8" descr="Waves.psd"/>
          <p:cNvPicPr>
            <a:picLocks noChangeAspect="1"/>
          </p:cNvPicPr>
          <p:nvPr userDrawn="1"/>
        </p:nvPicPr>
        <p:blipFill>
          <a:blip r:embed="rId3" cstate="screen"/>
          <a:stretch>
            <a:fillRect/>
          </a:stretch>
        </p:blipFill>
        <p:spPr>
          <a:xfrm>
            <a:off x="-3352800" y="-111028"/>
            <a:ext cx="6324600" cy="669829"/>
          </a:xfrm>
          <a:prstGeom prst="rect">
            <a:avLst/>
          </a:prstGeom>
        </p:spPr>
      </p:pic>
      <p:cxnSp>
        <p:nvCxnSpPr>
          <p:cNvPr id="10" name="Straight Connector 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3" name="Picture 22" descr="Wave.png"/>
          <p:cNvPicPr>
            <a:picLocks noChangeAspect="1"/>
          </p:cNvPicPr>
          <p:nvPr userDrawn="1"/>
        </p:nvPicPr>
        <p:blipFill>
          <a:blip r:embed="rId2" cstate="email"/>
          <a:srcRect/>
          <a:stretch>
            <a:fillRect/>
          </a:stretch>
        </p:blipFill>
        <p:spPr>
          <a:xfrm>
            <a:off x="0" y="3059085"/>
            <a:ext cx="9144000" cy="1714466"/>
          </a:xfrm>
          <a:prstGeom prst="rect">
            <a:avLst/>
          </a:prstGeom>
        </p:spPr>
      </p:pic>
      <p:sp>
        <p:nvSpPr>
          <p:cNvPr id="22" name="Picture Placeholder 17"/>
          <p:cNvSpPr>
            <a:spLocks noGrp="1"/>
          </p:cNvSpPr>
          <p:nvPr>
            <p:ph type="pic" sz="quarter" idx="16"/>
          </p:nvPr>
        </p:nvSpPr>
        <p:spPr>
          <a:xfrm>
            <a:off x="5664201" y="1917713"/>
            <a:ext cx="3037434" cy="2855851"/>
          </a:xfrm>
          <a:solidFill>
            <a:schemeClr val="bg1">
              <a:lumMod val="85000"/>
            </a:schemeClr>
          </a:solidFill>
          <a:effectLst>
            <a:outerShdw blurRad="101600" dist="101600" dir="2700000">
              <a:srgbClr val="000000">
                <a:alpha val="50000"/>
              </a:srgbClr>
            </a:outerShdw>
          </a:effectLst>
        </p:spPr>
        <p:txBody>
          <a:bodyPr/>
          <a:lstStyle>
            <a:lvl1pPr algn="ctr">
              <a:defRPr/>
            </a:lvl1pPr>
          </a:lstStyle>
          <a:p>
            <a:r>
              <a:rPr lang="en-US" dirty="0"/>
              <a:t>Click icon to add picture</a:t>
            </a:r>
          </a:p>
        </p:txBody>
      </p:sp>
      <p:pic>
        <p:nvPicPr>
          <p:cNvPr id="9" name="Picture 8" descr="NEW SoPA_Backgrounds +logo bar.jpg"/>
          <p:cNvPicPr>
            <a:picLocks noChangeAspect="1"/>
          </p:cNvPicPr>
          <p:nvPr userDrawn="1"/>
        </p:nvPicPr>
        <p:blipFill>
          <a:blip r:embed="rId3" cstate="email">
            <a:alphaModFix/>
          </a:blip>
          <a:srcRect/>
          <a:stretch>
            <a:fillRect/>
          </a:stretch>
        </p:blipFill>
        <p:spPr>
          <a:xfrm>
            <a:off x="0" y="5054600"/>
            <a:ext cx="9144000" cy="1803400"/>
          </a:xfrm>
          <a:prstGeom prst="rect">
            <a:avLst/>
          </a:prstGeom>
        </p:spPr>
      </p:pic>
      <p:pic>
        <p:nvPicPr>
          <p:cNvPr id="10" name="Picture 9" descr="gpa rgb.eps"/>
          <p:cNvPicPr>
            <a:picLocks noChangeAspect="1"/>
          </p:cNvPicPr>
          <p:nvPr userDrawn="1"/>
        </p:nvPicPr>
        <p:blipFill>
          <a:blip r:embed="rId4" cstate="email"/>
          <a:stretch>
            <a:fillRect/>
          </a:stretch>
        </p:blipFill>
        <p:spPr>
          <a:xfrm>
            <a:off x="7606259" y="5321300"/>
            <a:ext cx="1095375" cy="457200"/>
          </a:xfrm>
          <a:prstGeom prst="rect">
            <a:avLst/>
          </a:prstGeom>
        </p:spPr>
      </p:pic>
      <p:sp>
        <p:nvSpPr>
          <p:cNvPr id="14" name="Date Placeholder 1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15" name="Slide Number Placeholder 14"/>
          <p:cNvSpPr>
            <a:spLocks noGrp="1"/>
          </p:cNvSpPr>
          <p:nvPr>
            <p:ph type="sldNum" sz="quarter" idx="11"/>
          </p:nvPr>
        </p:nvSpPr>
        <p:spPr/>
        <p:txBody>
          <a:bodyPr/>
          <a:lstStyle>
            <a:lvl1pPr>
              <a:defRPr>
                <a:solidFill>
                  <a:srgbClr val="FFFFFF"/>
                </a:solidFill>
              </a:defRPr>
            </a:lvl1pPr>
          </a:lstStyle>
          <a:p>
            <a:fld id="{69380406-A2CA-2140-9208-FBF9E1D8579A}" type="slidenum">
              <a:rPr lang="en-US" smtClean="0"/>
              <a:pPr/>
              <a:t>‹#›</a:t>
            </a:fld>
            <a:endParaRPr lang="en-US" dirty="0"/>
          </a:p>
        </p:txBody>
      </p:sp>
      <p:sp>
        <p:nvSpPr>
          <p:cNvPr id="16" name="Footer Placeholder 15"/>
          <p:cNvSpPr>
            <a:spLocks noGrp="1"/>
          </p:cNvSpPr>
          <p:nvPr>
            <p:ph type="ftr" sz="quarter" idx="12"/>
          </p:nvPr>
        </p:nvSpPr>
        <p:spPr/>
        <p:txBody>
          <a:bodyPr/>
          <a:lstStyle>
            <a:lvl1pPr>
              <a:defRPr>
                <a:solidFill>
                  <a:schemeClr val="bg1"/>
                </a:solidFill>
              </a:defRPr>
            </a:lvl1pPr>
          </a:lstStyle>
          <a:p>
            <a:r>
              <a:rPr lang="en-US" dirty="0">
                <a:solidFill>
                  <a:prstClr val="white"/>
                </a:solidFill>
              </a:rPr>
              <a:t>CONFIDENTIAL 2011 Georgia Ports Authority</a:t>
            </a:r>
          </a:p>
        </p:txBody>
      </p:sp>
      <p:sp>
        <p:nvSpPr>
          <p:cNvPr id="11" name="Text Placeholder 14"/>
          <p:cNvSpPr>
            <a:spLocks noGrp="1"/>
          </p:cNvSpPr>
          <p:nvPr>
            <p:ph type="body" sz="quarter" idx="13" hasCustomPrompt="1"/>
          </p:nvPr>
        </p:nvSpPr>
        <p:spPr>
          <a:xfrm>
            <a:off x="1319767" y="1926181"/>
            <a:ext cx="4166634" cy="969433"/>
          </a:xfrm>
        </p:spPr>
        <p:txBody>
          <a:bodyPr/>
          <a:lstStyle/>
          <a:p>
            <a:pPr lvl="0"/>
            <a:r>
              <a:rPr lang="en-US" dirty="0"/>
              <a:t>CLICK TO EDIT MASTER TEXT STYLES</a:t>
            </a:r>
          </a:p>
        </p:txBody>
      </p:sp>
      <p:sp>
        <p:nvSpPr>
          <p:cNvPr id="13"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8" name="Straight Connector 17"/>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005480"/>
                </a:solidFill>
              </a:defRPr>
            </a:lvl1pPr>
          </a:lstStyle>
          <a:p>
            <a:fld id="{EBD38A6C-8E73-D84C-94E3-96488BC508F5}" type="datetimeFigureOut">
              <a:rPr lang="en-US" smtClean="0"/>
              <a:pPr/>
              <a:t>3/22/2017</a:t>
            </a:fld>
            <a:endParaRPr lang="en-US" dirty="0"/>
          </a:p>
        </p:txBody>
      </p:sp>
      <p:sp>
        <p:nvSpPr>
          <p:cNvPr id="3" name="Footer Placeholder 2"/>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4" name="Slide Number Placeholder 3"/>
          <p:cNvSpPr>
            <a:spLocks noGrp="1"/>
          </p:cNvSpPr>
          <p:nvPr>
            <p:ph type="sldNum" sz="quarter" idx="12"/>
          </p:nvPr>
        </p:nvSpPr>
        <p:spPr/>
        <p:txBody>
          <a:bodyPr/>
          <a:lstStyle>
            <a:lvl1pPr>
              <a:defRPr>
                <a:solidFill>
                  <a:srgbClr val="005480"/>
                </a:solidFill>
              </a:defRPr>
            </a:lvl1pPr>
          </a:lstStyle>
          <a:p>
            <a:fld id="{69380406-A2CA-2140-9208-FBF9E1D8579A}" type="slidenum">
              <a:rPr lang="en-US" smtClean="0"/>
              <a:pPr/>
              <a:t>‹#›</a:t>
            </a:fld>
            <a:endParaRPr lang="en-US" dirty="0"/>
          </a:p>
        </p:txBody>
      </p:sp>
      <p:pic>
        <p:nvPicPr>
          <p:cNvPr id="5" name="Picture 4" descr="Bottom Bar.png"/>
          <p:cNvPicPr>
            <a:picLocks noChangeAspect="1"/>
          </p:cNvPicPr>
          <p:nvPr userDrawn="1"/>
        </p:nvPicPr>
        <p:blipFill>
          <a:blip r:embed="rId2" cstate="email"/>
          <a:stretch>
            <a:fillRect/>
          </a:stretch>
        </p:blipFill>
        <p:spPr>
          <a:xfrm>
            <a:off x="0" y="6642100"/>
            <a:ext cx="9144000" cy="228600"/>
          </a:xfrm>
          <a:prstGeom prst="rect">
            <a:avLst/>
          </a:prstGeom>
        </p:spPr>
      </p:pic>
      <p:sp>
        <p:nvSpPr>
          <p:cNvPr id="15" name="Text Placeholder 14"/>
          <p:cNvSpPr>
            <a:spLocks noGrp="1"/>
          </p:cNvSpPr>
          <p:nvPr>
            <p:ph type="body" sz="quarter" idx="13" hasCustomPrompt="1"/>
          </p:nvPr>
        </p:nvSpPr>
        <p:spPr>
          <a:xfrm>
            <a:off x="1319772" y="1930400"/>
            <a:ext cx="7367035" cy="42956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9" name="Picture 8" descr="Waves.psd"/>
          <p:cNvPicPr>
            <a:picLocks noChangeAspect="1"/>
          </p:cNvPicPr>
          <p:nvPr userDrawn="1"/>
        </p:nvPicPr>
        <p:blipFill>
          <a:blip r:embed="rId2" cstate="email"/>
          <a:stretch>
            <a:fillRect/>
          </a:stretch>
        </p:blipFill>
        <p:spPr>
          <a:xfrm>
            <a:off x="-3352800" y="-111028"/>
            <a:ext cx="6324600" cy="669829"/>
          </a:xfrm>
          <a:prstGeom prst="rect">
            <a:avLst/>
          </a:prstGeom>
        </p:spPr>
      </p:pic>
      <p:cxnSp>
        <p:nvCxnSpPr>
          <p:cNvPr id="10" name="Straight Connector 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pic>
        <p:nvPicPr>
          <p:cNvPr id="5" name="Picture 4" descr="Bottom Bar.png"/>
          <p:cNvPicPr>
            <a:picLocks noChangeAspect="1"/>
          </p:cNvPicPr>
          <p:nvPr userDrawn="1"/>
        </p:nvPicPr>
        <p:blipFill>
          <a:blip r:embed="rId2" cstate="email"/>
          <a:stretch>
            <a:fillRect/>
          </a:stretch>
        </p:blipFill>
        <p:spPr>
          <a:xfrm>
            <a:off x="0" y="6642100"/>
            <a:ext cx="9144000" cy="228600"/>
          </a:xfrm>
          <a:prstGeom prst="rect">
            <a:avLst/>
          </a:prstGeom>
        </p:spPr>
      </p:pic>
      <p:pic>
        <p:nvPicPr>
          <p:cNvPr id="11" name="Picture 14" descr="PPT Map 1"/>
          <p:cNvPicPr preferRelativeResize="0">
            <a:picLocks noChangeAspect="1" noChangeArrowheads="1"/>
          </p:cNvPicPr>
          <p:nvPr userDrawn="1"/>
        </p:nvPicPr>
        <p:blipFill rotWithShape="1">
          <a:blip r:embed="rId3" cstate="email"/>
          <a:srcRect/>
          <a:stretch/>
        </p:blipFill>
        <p:spPr bwMode="auto">
          <a:xfrm>
            <a:off x="0" y="1258888"/>
            <a:ext cx="9144000" cy="5383212"/>
          </a:xfrm>
          <a:prstGeom prst="rect">
            <a:avLst/>
          </a:prstGeom>
          <a:noFill/>
          <a:ln w="9525">
            <a:noFill/>
            <a:miter lim="800000"/>
            <a:headEnd/>
            <a:tailEnd/>
          </a:ln>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email"/>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6_Blank">
    <p:spTree>
      <p:nvGrpSpPr>
        <p:cNvPr id="1" name=""/>
        <p:cNvGrpSpPr/>
        <p:nvPr/>
      </p:nvGrpSpPr>
      <p:grpSpPr>
        <a:xfrm>
          <a:off x="0" y="0"/>
          <a:ext cx="0" cy="0"/>
          <a:chOff x="0" y="0"/>
          <a:chExt cx="0" cy="0"/>
        </a:xfrm>
      </p:grpSpPr>
      <p:pic>
        <p:nvPicPr>
          <p:cNvPr id="7" name="Picture 12" descr="PPT Map 3"/>
          <p:cNvPicPr preferRelativeResize="0">
            <a:picLocks noChangeAspect="1" noChangeArrowheads="1"/>
          </p:cNvPicPr>
          <p:nvPr userDrawn="1"/>
        </p:nvPicPr>
        <p:blipFill rotWithShape="1">
          <a:blip r:embed="rId2" cstate="email"/>
          <a:srcRect/>
          <a:stretch/>
        </p:blipFill>
        <p:spPr bwMode="auto">
          <a:xfrm>
            <a:off x="0" y="1268415"/>
            <a:ext cx="9144000" cy="5360987"/>
          </a:xfrm>
          <a:prstGeom prst="rect">
            <a:avLst/>
          </a:prstGeom>
          <a:noFill/>
          <a:ln w="9525">
            <a:noFill/>
            <a:miter lim="800000"/>
            <a:headEnd/>
            <a:tailEnd/>
          </a:ln>
        </p:spPr>
      </p:pic>
      <p:pic>
        <p:nvPicPr>
          <p:cNvPr id="5" name="Picture 4" descr="Bottom Bar.png"/>
          <p:cNvPicPr>
            <a:picLocks noChangeAspect="1"/>
          </p:cNvPicPr>
          <p:nvPr userDrawn="1"/>
        </p:nvPicPr>
        <p:blipFill>
          <a:blip r:embed="rId3" cstate="email"/>
          <a:stretch>
            <a:fillRect/>
          </a:stretch>
        </p:blipFill>
        <p:spPr>
          <a:xfrm>
            <a:off x="0" y="6642100"/>
            <a:ext cx="9144000" cy="228600"/>
          </a:xfrm>
          <a:prstGeom prst="rect">
            <a:avLst/>
          </a:prstGeom>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email"/>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7_Blank">
    <p:spTree>
      <p:nvGrpSpPr>
        <p:cNvPr id="1" name=""/>
        <p:cNvGrpSpPr/>
        <p:nvPr/>
      </p:nvGrpSpPr>
      <p:grpSpPr>
        <a:xfrm>
          <a:off x="0" y="0"/>
          <a:ext cx="0" cy="0"/>
          <a:chOff x="0" y="0"/>
          <a:chExt cx="0" cy="0"/>
        </a:xfrm>
      </p:grpSpPr>
      <p:pic>
        <p:nvPicPr>
          <p:cNvPr id="8" name="Picture 12" descr="PPT Map 2"/>
          <p:cNvPicPr preferRelativeResize="0">
            <a:picLocks noChangeAspect="1" noChangeArrowheads="1"/>
          </p:cNvPicPr>
          <p:nvPr userDrawn="1"/>
        </p:nvPicPr>
        <p:blipFill rotWithShape="1">
          <a:blip r:embed="rId2" cstate="email"/>
          <a:srcRect/>
          <a:stretch/>
        </p:blipFill>
        <p:spPr bwMode="auto">
          <a:xfrm>
            <a:off x="0" y="1262063"/>
            <a:ext cx="9144000" cy="5380038"/>
          </a:xfrm>
          <a:prstGeom prst="rect">
            <a:avLst/>
          </a:prstGeom>
          <a:noFill/>
          <a:ln w="9525">
            <a:noFill/>
            <a:miter lim="800000"/>
            <a:headEnd/>
            <a:tailEnd/>
          </a:ln>
        </p:spPr>
      </p:pic>
      <p:pic>
        <p:nvPicPr>
          <p:cNvPr id="5" name="Picture 4" descr="Bottom Bar.png"/>
          <p:cNvPicPr>
            <a:picLocks noChangeAspect="1"/>
          </p:cNvPicPr>
          <p:nvPr userDrawn="1"/>
        </p:nvPicPr>
        <p:blipFill>
          <a:blip r:embed="rId3" cstate="email"/>
          <a:stretch>
            <a:fillRect/>
          </a:stretch>
        </p:blipFill>
        <p:spPr>
          <a:xfrm>
            <a:off x="0" y="6642100"/>
            <a:ext cx="9144000" cy="228600"/>
          </a:xfrm>
          <a:prstGeom prst="rect">
            <a:avLst/>
          </a:prstGeom>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email"/>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pic>
        <p:nvPicPr>
          <p:cNvPr id="5" name="Picture 4" descr="Bottom Bar.png"/>
          <p:cNvPicPr>
            <a:picLocks noChangeAspect="1"/>
          </p:cNvPicPr>
          <p:nvPr userDrawn="1"/>
        </p:nvPicPr>
        <p:blipFill>
          <a:blip r:embed="rId2" cstate="email"/>
          <a:stretch>
            <a:fillRect/>
          </a:stretch>
        </p:blipFill>
        <p:spPr>
          <a:xfrm>
            <a:off x="0" y="6642100"/>
            <a:ext cx="9144000" cy="228600"/>
          </a:xfrm>
          <a:prstGeom prst="rect">
            <a:avLst/>
          </a:prstGeom>
        </p:spPr>
      </p:pic>
      <p:sp>
        <p:nvSpPr>
          <p:cNvPr id="15" name="Text Placeholder 14"/>
          <p:cNvSpPr>
            <a:spLocks noGrp="1"/>
          </p:cNvSpPr>
          <p:nvPr>
            <p:ph type="body" sz="quarter" idx="13" hasCustomPrompt="1"/>
          </p:nvPr>
        </p:nvSpPr>
        <p:spPr>
          <a:xfrm>
            <a:off x="1319772" y="1930400"/>
            <a:ext cx="7367035" cy="401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9" name="Picture 8" descr="Waves.psd"/>
          <p:cNvPicPr>
            <a:picLocks noChangeAspect="1"/>
          </p:cNvPicPr>
          <p:nvPr userDrawn="1"/>
        </p:nvPicPr>
        <p:blipFill>
          <a:blip r:embed="rId3" cstate="email"/>
          <a:stretch>
            <a:fillRect/>
          </a:stretch>
        </p:blipFill>
        <p:spPr>
          <a:xfrm>
            <a:off x="-3352800" y="6096014"/>
            <a:ext cx="6324600" cy="669829"/>
          </a:xfrm>
          <a:prstGeom prst="rect">
            <a:avLst/>
          </a:prstGeom>
        </p:spPr>
      </p:pic>
      <p:cxnSp>
        <p:nvCxnSpPr>
          <p:cNvPr id="10" name="Straight Connector 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1" name="Picture 10" descr="gpa rgb.eps"/>
          <p:cNvPicPr>
            <a:picLocks noChangeAspect="1"/>
          </p:cNvPicPr>
          <p:nvPr userDrawn="1"/>
        </p:nvPicPr>
        <p:blipFill>
          <a:blip r:embed="rId4" cstate="email"/>
          <a:stretch>
            <a:fillRect/>
          </a:stretch>
        </p:blipFill>
        <p:spPr>
          <a:xfrm>
            <a:off x="7606259" y="6096000"/>
            <a:ext cx="1095375" cy="457200"/>
          </a:xfrm>
          <a:prstGeom prst="rect">
            <a:avLst/>
          </a:prstGeom>
        </p:spPr>
      </p:pic>
    </p:spTree>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9144000" cy="6642100"/>
          </a:xfrm>
          <a:solidFill>
            <a:schemeClr val="bg1">
              <a:lumMod val="85000"/>
            </a:schemeClr>
          </a:solidFill>
        </p:spPr>
        <p:txBody>
          <a:bodyPr/>
          <a:lstStyle/>
          <a:p>
            <a:r>
              <a:rPr lang="en-US" dirty="0"/>
              <a:t>Add Maps or other full page graphics</a:t>
            </a:r>
          </a:p>
        </p:txBody>
      </p:sp>
      <p:sp>
        <p:nvSpPr>
          <p:cNvPr id="4" name="Date Placeholder 3"/>
          <p:cNvSpPr>
            <a:spLocks noGrp="1"/>
          </p:cNvSpPr>
          <p:nvPr>
            <p:ph type="dt" sz="half" idx="11"/>
          </p:nvPr>
        </p:nvSpPr>
        <p:spPr/>
        <p:txBody>
          <a:bodyPr/>
          <a:lstStyle/>
          <a:p>
            <a:fld id="{EBD38A6C-8E73-D84C-94E3-96488BC508F5}" type="datetimeFigureOut">
              <a:rPr lang="en-US" smtClean="0"/>
              <a:pPr/>
              <a:t>3/22/2017</a:t>
            </a:fld>
            <a:endParaRPr lang="en-US" dirty="0"/>
          </a:p>
        </p:txBody>
      </p:sp>
      <p:sp>
        <p:nvSpPr>
          <p:cNvPr id="6" name="Slide Number Placeholder 5"/>
          <p:cNvSpPr>
            <a:spLocks noGrp="1"/>
          </p:cNvSpPr>
          <p:nvPr>
            <p:ph type="sldNum" sz="quarter" idx="12"/>
          </p:nvPr>
        </p:nvSpPr>
        <p:spPr/>
        <p:txBody>
          <a:bodyPr/>
          <a:lstStyle/>
          <a:p>
            <a:r>
              <a:rPr lang="en-US" dirty="0"/>
              <a:t>1</a:t>
            </a:r>
          </a:p>
        </p:txBody>
      </p:sp>
      <p:sp>
        <p:nvSpPr>
          <p:cNvPr id="7" name="Footer Placeholder 6"/>
          <p:cNvSpPr>
            <a:spLocks noGrp="1"/>
          </p:cNvSpPr>
          <p:nvPr>
            <p:ph type="ftr" sz="quarter" idx="13"/>
          </p:nvPr>
        </p:nvSpPr>
        <p:spPr/>
        <p:txBody>
          <a:bodyPr/>
          <a:lstStyle/>
          <a:p>
            <a:r>
              <a:rPr lang="en-US" dirty="0"/>
              <a:t>CONFIDENTIAL 2011 Georgia Ports Authority</a:t>
            </a:r>
          </a:p>
        </p:txBody>
      </p:sp>
    </p:spTree>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9" name="Picture 18" descr="Wave.png"/>
          <p:cNvPicPr>
            <a:picLocks noChangeAspect="1"/>
          </p:cNvPicPr>
          <p:nvPr userDrawn="1"/>
        </p:nvPicPr>
        <p:blipFill>
          <a:blip r:embed="rId2" cstate="email"/>
          <a:srcRect/>
          <a:stretch>
            <a:fillRect/>
          </a:stretch>
        </p:blipFill>
        <p:spPr>
          <a:xfrm>
            <a:off x="0" y="3059085"/>
            <a:ext cx="9144000" cy="1714466"/>
          </a:xfrm>
          <a:prstGeom prst="rect">
            <a:avLst/>
          </a:prstGeom>
        </p:spPr>
      </p:pic>
      <p:pic>
        <p:nvPicPr>
          <p:cNvPr id="9" name="Picture 8" descr="NEW SoPA_Backgrounds +logo bar.jpg"/>
          <p:cNvPicPr>
            <a:picLocks noChangeAspect="1"/>
          </p:cNvPicPr>
          <p:nvPr userDrawn="1"/>
        </p:nvPicPr>
        <p:blipFill>
          <a:blip r:embed="rId3" cstate="email">
            <a:alphaModFix/>
          </a:blip>
          <a:srcRect/>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9380406-A2CA-2140-9208-FBF9E1D8579A}" type="slidenum">
              <a:rPr lang="en-US" smtClean="0"/>
              <a:pPr/>
              <a:t>‹#›</a:t>
            </a:fld>
            <a:endParaRPr lang="en-US" dirty="0"/>
          </a:p>
        </p:txBody>
      </p:sp>
      <p:pic>
        <p:nvPicPr>
          <p:cNvPr id="10" name="Picture 9" descr="gpa rgb.eps"/>
          <p:cNvPicPr>
            <a:picLocks noChangeAspect="1"/>
          </p:cNvPicPr>
          <p:nvPr userDrawn="1"/>
        </p:nvPicPr>
        <p:blipFill>
          <a:blip r:embed="rId4" cstate="email"/>
          <a:stretch>
            <a:fillRect/>
          </a:stretch>
        </p:blipFill>
        <p:spPr>
          <a:xfrm>
            <a:off x="7606259" y="5321300"/>
            <a:ext cx="1095375" cy="457200"/>
          </a:xfrm>
          <a:prstGeom prst="rect">
            <a:avLst/>
          </a:prstGeom>
        </p:spPr>
      </p:pic>
      <p:sp>
        <p:nvSpPr>
          <p:cNvPr id="18" name="Picture Placeholder 17"/>
          <p:cNvSpPr>
            <a:spLocks noGrp="1"/>
          </p:cNvSpPr>
          <p:nvPr>
            <p:ph type="pic" sz="quarter" idx="16"/>
          </p:nvPr>
        </p:nvSpPr>
        <p:spPr>
          <a:xfrm>
            <a:off x="1335603" y="2717800"/>
            <a:ext cx="7376603" cy="2055751"/>
          </a:xfrm>
          <a:solidFill>
            <a:srgbClr val="D9D9D9"/>
          </a:solidFill>
          <a:effectLst>
            <a:outerShdw blurRad="101600" dist="101600" dir="2700000">
              <a:srgbClr val="000000">
                <a:alpha val="50000"/>
              </a:srgbClr>
            </a:outerShdw>
          </a:effectLst>
        </p:spPr>
        <p:txBody>
          <a:bodyPr/>
          <a:lstStyle>
            <a:lvl1pPr algn="ctr">
              <a:defRPr/>
            </a:lvl1pPr>
          </a:lstStyle>
          <a:p>
            <a:r>
              <a:rPr lang="en-US" dirty="0"/>
              <a:t>Click icon to add picture</a:t>
            </a:r>
          </a:p>
        </p:txBody>
      </p:sp>
      <p:sp>
        <p:nvSpPr>
          <p:cNvPr id="14" name="Text Placeholder 14"/>
          <p:cNvSpPr>
            <a:spLocks noGrp="1"/>
          </p:cNvSpPr>
          <p:nvPr>
            <p:ph type="body" sz="quarter" idx="13" hasCustomPrompt="1"/>
          </p:nvPr>
        </p:nvSpPr>
        <p:spPr>
          <a:xfrm>
            <a:off x="1319765" y="1926167"/>
            <a:ext cx="7392435" cy="4076700"/>
          </a:xfrm>
        </p:spPr>
        <p:txBody>
          <a:bodyPr/>
          <a:lstStyle/>
          <a:p>
            <a:pPr lvl="0"/>
            <a:r>
              <a:rPr lang="en-US" dirty="0"/>
              <a:t>CLICK TO EDIT MASTER TEXT STYLES</a:t>
            </a:r>
          </a:p>
        </p:txBody>
      </p:sp>
      <p:sp>
        <p:nvSpPr>
          <p:cNvPr id="16"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20" name="Straight Connector 1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6" name="Picture 15" descr="Wave.png"/>
          <p:cNvPicPr>
            <a:picLocks noChangeAspect="1"/>
          </p:cNvPicPr>
          <p:nvPr userDrawn="1"/>
        </p:nvPicPr>
        <p:blipFill>
          <a:blip r:embed="rId2" cstate="email"/>
          <a:srcRect/>
          <a:stretch>
            <a:fillRect/>
          </a:stretch>
        </p:blipFill>
        <p:spPr>
          <a:xfrm>
            <a:off x="0" y="3059085"/>
            <a:ext cx="9144000" cy="1714466"/>
          </a:xfrm>
          <a:prstGeom prst="rect">
            <a:avLst/>
          </a:prstGeom>
        </p:spPr>
      </p:pic>
      <p:pic>
        <p:nvPicPr>
          <p:cNvPr id="9" name="Picture 8" descr="NEW SoPA_Backgrounds +logo bar.jpg"/>
          <p:cNvPicPr>
            <a:picLocks noChangeAspect="1"/>
          </p:cNvPicPr>
          <p:nvPr userDrawn="1"/>
        </p:nvPicPr>
        <p:blipFill>
          <a:blip r:embed="rId2" cstate="email">
            <a:alphaModFix/>
          </a:blip>
          <a:srcRect/>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9380406-A2CA-2140-9208-FBF9E1D8579A}" type="slidenum">
              <a:rPr lang="en-US" smtClean="0"/>
              <a:pPr/>
              <a:t>‹#›</a:t>
            </a:fld>
            <a:endParaRPr lang="en-US" dirty="0"/>
          </a:p>
        </p:txBody>
      </p:sp>
      <p:pic>
        <p:nvPicPr>
          <p:cNvPr id="10" name="Picture 9" descr="gpa rgb.eps"/>
          <p:cNvPicPr>
            <a:picLocks noChangeAspect="1"/>
          </p:cNvPicPr>
          <p:nvPr userDrawn="1"/>
        </p:nvPicPr>
        <p:blipFill>
          <a:blip r:embed="rId3" cstate="email"/>
          <a:stretch>
            <a:fillRect/>
          </a:stretch>
        </p:blipFill>
        <p:spPr>
          <a:xfrm>
            <a:off x="7606259" y="5321300"/>
            <a:ext cx="1095375" cy="457200"/>
          </a:xfrm>
          <a:prstGeom prst="rect">
            <a:avLst/>
          </a:prstGeom>
        </p:spPr>
      </p:pic>
      <p:sp>
        <p:nvSpPr>
          <p:cNvPr id="21" name="Picture Placeholder 20"/>
          <p:cNvSpPr>
            <a:spLocks noGrp="1"/>
          </p:cNvSpPr>
          <p:nvPr>
            <p:ph type="pic" sz="quarter" idx="13"/>
          </p:nvPr>
        </p:nvSpPr>
        <p:spPr>
          <a:xfrm>
            <a:off x="1282702" y="2533724"/>
            <a:ext cx="2520950" cy="2239963"/>
          </a:xfrm>
          <a:solidFill>
            <a:srgbClr val="D9D9D9"/>
          </a:solidFill>
          <a:ln>
            <a:solidFill>
              <a:srgbClr val="FFFFFF"/>
            </a:solidFill>
          </a:ln>
          <a:effectLst>
            <a:outerShdw blurRad="101600" dist="101600" dir="2700000">
              <a:srgbClr val="000000">
                <a:alpha val="50000"/>
              </a:srgbClr>
            </a:outerShdw>
          </a:effectLst>
        </p:spPr>
        <p:txBody>
          <a:bodyPr/>
          <a:lstStyle/>
          <a:p>
            <a:r>
              <a:rPr lang="en-US" dirty="0"/>
              <a:t>Click icon to add picture</a:t>
            </a:r>
          </a:p>
        </p:txBody>
      </p:sp>
      <p:sp>
        <p:nvSpPr>
          <p:cNvPr id="24" name="Picture Placeholder 20"/>
          <p:cNvSpPr>
            <a:spLocks noGrp="1"/>
          </p:cNvSpPr>
          <p:nvPr>
            <p:ph type="pic" sz="quarter" idx="14"/>
          </p:nvPr>
        </p:nvSpPr>
        <p:spPr>
          <a:xfrm>
            <a:off x="4000503" y="2548468"/>
            <a:ext cx="1193800" cy="1003300"/>
          </a:xfrm>
          <a:solidFill>
            <a:srgbClr val="D9D9D9"/>
          </a:solidFill>
          <a:ln>
            <a:solidFill>
              <a:srgbClr val="FFFFFF"/>
            </a:solidFill>
          </a:ln>
          <a:effectLst>
            <a:outerShdw blurRad="101600" dist="101600" dir="2700000">
              <a:srgbClr val="000000">
                <a:alpha val="50000"/>
              </a:srgbClr>
            </a:outerShdw>
          </a:effectLst>
        </p:spPr>
        <p:txBody>
          <a:bodyPr/>
          <a:lstStyle/>
          <a:p>
            <a:r>
              <a:rPr lang="en-US" dirty="0"/>
              <a:t>Click icon to add picture</a:t>
            </a:r>
          </a:p>
        </p:txBody>
      </p:sp>
      <p:sp>
        <p:nvSpPr>
          <p:cNvPr id="25" name="Picture Placeholder 20"/>
          <p:cNvSpPr>
            <a:spLocks noGrp="1"/>
          </p:cNvSpPr>
          <p:nvPr>
            <p:ph type="pic" sz="quarter" idx="15"/>
          </p:nvPr>
        </p:nvSpPr>
        <p:spPr>
          <a:xfrm>
            <a:off x="4000502" y="3770380"/>
            <a:ext cx="2108199" cy="1003300"/>
          </a:xfrm>
          <a:solidFill>
            <a:srgbClr val="D9D9D9"/>
          </a:solidFill>
          <a:ln>
            <a:solidFill>
              <a:srgbClr val="FFFFFF"/>
            </a:solidFill>
          </a:ln>
          <a:effectLst>
            <a:outerShdw blurRad="101600" dist="101600" dir="2700000">
              <a:srgbClr val="000000">
                <a:alpha val="50000"/>
              </a:srgbClr>
            </a:outerShdw>
          </a:effectLst>
        </p:spPr>
        <p:txBody>
          <a:bodyPr/>
          <a:lstStyle/>
          <a:p>
            <a:r>
              <a:rPr lang="en-US" dirty="0"/>
              <a:t>Click icon to add picture</a:t>
            </a:r>
          </a:p>
        </p:txBody>
      </p:sp>
      <p:sp>
        <p:nvSpPr>
          <p:cNvPr id="27" name="Content Placeholder 18"/>
          <p:cNvSpPr>
            <a:spLocks noGrp="1"/>
          </p:cNvSpPr>
          <p:nvPr>
            <p:ph sz="quarter" idx="16" hasCustomPrompt="1"/>
          </p:nvPr>
        </p:nvSpPr>
        <p:spPr>
          <a:xfrm>
            <a:off x="1308100" y="1905013"/>
            <a:ext cx="7378700" cy="685801"/>
          </a:xfrm>
        </p:spPr>
        <p:txBody>
          <a:bodyPr/>
          <a:lstStyle/>
          <a:p>
            <a:pPr lvl="0"/>
            <a:r>
              <a:rPr lang="en-US" dirty="0"/>
              <a:t>CLICK TO EDIT MASTER TEXT STYLES</a:t>
            </a:r>
          </a:p>
        </p:txBody>
      </p:sp>
      <p:sp>
        <p:nvSpPr>
          <p:cNvPr id="15"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8" name="Straight Connector 17"/>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11" name="Picture 10" descr="gpa rgb.eps"/>
          <p:cNvPicPr>
            <a:picLocks noChangeAspect="1"/>
          </p:cNvPicPr>
          <p:nvPr userDrawn="1"/>
        </p:nvPicPr>
        <p:blipFill>
          <a:blip r:embed="rId2" cstate="email"/>
          <a:stretch>
            <a:fillRect/>
          </a:stretch>
        </p:blipFill>
        <p:spPr>
          <a:xfrm>
            <a:off x="7606259" y="205061"/>
            <a:ext cx="1095375" cy="457200"/>
          </a:xfrm>
          <a:prstGeom prst="rect">
            <a:avLst/>
          </a:prstGeom>
        </p:spPr>
      </p:pic>
      <p:sp>
        <p:nvSpPr>
          <p:cNvPr id="10" name="Picture Placeholder 9"/>
          <p:cNvSpPr>
            <a:spLocks noGrp="1"/>
          </p:cNvSpPr>
          <p:nvPr>
            <p:ph type="pic" sz="quarter" idx="13"/>
          </p:nvPr>
        </p:nvSpPr>
        <p:spPr>
          <a:xfrm>
            <a:off x="1310747" y="1917700"/>
            <a:ext cx="7850187" cy="4127500"/>
          </a:xfrm>
          <a:prstGeom prst="rect">
            <a:avLst/>
          </a:prstGeom>
          <a:solidFill>
            <a:schemeClr val="bg1">
              <a:lumMod val="75000"/>
            </a:schemeClr>
          </a:solidFill>
          <a:ln w="9525" cmpd="sng">
            <a:solidFill>
              <a:schemeClr val="bg1"/>
            </a:solidFill>
          </a:ln>
          <a:effectLst>
            <a:outerShdw blurRad="50800" dist="101600" dir="2700000">
              <a:srgbClr val="000000">
                <a:alpha val="50000"/>
              </a:srgbClr>
            </a:outerShdw>
          </a:effectLst>
        </p:spPr>
        <p:txBody>
          <a:bodyPr/>
          <a:lstStyle/>
          <a:p>
            <a:r>
              <a:rPr lang="en-US" dirty="0"/>
              <a:t>Click icon to add picture</a:t>
            </a:r>
          </a:p>
        </p:txBody>
      </p:sp>
      <p:pic>
        <p:nvPicPr>
          <p:cNvPr id="17" name="Picture 16" descr="Waves.psd"/>
          <p:cNvPicPr>
            <a:picLocks noChangeAspect="1"/>
          </p:cNvPicPr>
          <p:nvPr userDrawn="1"/>
        </p:nvPicPr>
        <p:blipFill>
          <a:blip r:embed="rId3" cstate="email"/>
          <a:stretch>
            <a:fillRect/>
          </a:stretch>
        </p:blipFill>
        <p:spPr>
          <a:xfrm>
            <a:off x="-3352800" y="-111028"/>
            <a:ext cx="6324600" cy="669829"/>
          </a:xfrm>
          <a:prstGeom prst="rect">
            <a:avLst/>
          </a:prstGeom>
        </p:spPr>
      </p:pic>
      <p:sp>
        <p:nvSpPr>
          <p:cNvPr id="1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9" name="Straight Connector 18"/>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pic>
        <p:nvPicPr>
          <p:cNvPr id="5" name="Picture 4" descr="Bottom Bar.png"/>
          <p:cNvPicPr>
            <a:picLocks noChangeAspect="1"/>
          </p:cNvPicPr>
          <p:nvPr userDrawn="1"/>
        </p:nvPicPr>
        <p:blipFill>
          <a:blip r:embed="rId2" cstate="screen"/>
          <a:stretch>
            <a:fillRect/>
          </a:stretch>
        </p:blipFill>
        <p:spPr>
          <a:xfrm>
            <a:off x="0" y="6642100"/>
            <a:ext cx="9144000" cy="228600"/>
          </a:xfrm>
          <a:prstGeom prst="rect">
            <a:avLst/>
          </a:prstGeom>
        </p:spPr>
      </p:pic>
      <p:pic>
        <p:nvPicPr>
          <p:cNvPr id="11" name="Picture 14" descr="PPT Map 1"/>
          <p:cNvPicPr preferRelativeResize="0">
            <a:picLocks noChangeAspect="1" noChangeArrowheads="1"/>
          </p:cNvPicPr>
          <p:nvPr userDrawn="1"/>
        </p:nvPicPr>
        <p:blipFill rotWithShape="1">
          <a:blip r:embed="rId3" cstate="screen"/>
          <a:srcRect/>
          <a:stretch/>
        </p:blipFill>
        <p:spPr bwMode="auto">
          <a:xfrm>
            <a:off x="0" y="1258888"/>
            <a:ext cx="9144000" cy="5383212"/>
          </a:xfrm>
          <a:prstGeom prst="rect">
            <a:avLst/>
          </a:prstGeom>
          <a:noFill/>
          <a:ln w="9525">
            <a:noFill/>
            <a:miter lim="800000"/>
            <a:headEnd/>
            <a:tailEnd/>
          </a:ln>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9" name="Picture 8" descr="gpa rgb.eps"/>
          <p:cNvPicPr>
            <a:picLocks noChangeAspect="1"/>
          </p:cNvPicPr>
          <p:nvPr userDrawn="1"/>
        </p:nvPicPr>
        <p:blipFill>
          <a:blip r:embed="rId2" cstate="email"/>
          <a:stretch>
            <a:fillRect/>
          </a:stretch>
        </p:blipFill>
        <p:spPr>
          <a:xfrm>
            <a:off x="7606259" y="205061"/>
            <a:ext cx="1095375" cy="457200"/>
          </a:xfrm>
          <a:prstGeom prst="rect">
            <a:avLst/>
          </a:prstGeom>
        </p:spPr>
      </p:pic>
      <p:pic>
        <p:nvPicPr>
          <p:cNvPr id="10" name="Picture 9" descr="Bottom Bar.png"/>
          <p:cNvPicPr>
            <a:picLocks noChangeAspect="1"/>
          </p:cNvPicPr>
          <p:nvPr userDrawn="1"/>
        </p:nvPicPr>
        <p:blipFill>
          <a:blip r:embed="rId3" cstate="email"/>
          <a:stretch>
            <a:fillRect/>
          </a:stretch>
        </p:blipFill>
        <p:spPr>
          <a:xfrm>
            <a:off x="0" y="6642100"/>
            <a:ext cx="9144000" cy="228600"/>
          </a:xfrm>
          <a:prstGeom prst="rect">
            <a:avLst/>
          </a:prstGeom>
        </p:spPr>
      </p:pic>
      <p:sp>
        <p:nvSpPr>
          <p:cNvPr id="14" name="Content Placeholder 2"/>
          <p:cNvSpPr>
            <a:spLocks noGrp="1"/>
          </p:cNvSpPr>
          <p:nvPr>
            <p:ph idx="13" hasCustomPrompt="1"/>
          </p:nvPr>
        </p:nvSpPr>
        <p:spPr>
          <a:xfrm>
            <a:off x="1324003" y="1917700"/>
            <a:ext cx="7532135" cy="4038600"/>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3" name="Picture 12" descr="Waves.psd"/>
          <p:cNvPicPr>
            <a:picLocks noChangeAspect="1"/>
          </p:cNvPicPr>
          <p:nvPr userDrawn="1"/>
        </p:nvPicPr>
        <p:blipFill>
          <a:blip r:embed="rId3" cstate="email"/>
          <a:stretch>
            <a:fillRect/>
          </a:stretch>
        </p:blipFill>
        <p:spPr>
          <a:xfrm>
            <a:off x="-3352800" y="-111028"/>
            <a:ext cx="6324600" cy="669829"/>
          </a:xfrm>
          <a:prstGeom prst="rect">
            <a:avLst/>
          </a:prstGeom>
        </p:spPr>
      </p:pic>
      <p:sp>
        <p:nvSpPr>
          <p:cNvPr id="15"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7" name="Straight Connector 16"/>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1" y="1917700"/>
            <a:ext cx="8244434" cy="3966632"/>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p:txBody>
          <a:body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p>
            <a:r>
              <a:rPr lang="en-US" dirty="0"/>
              <a:t>CONFIDENTIAL 2011 Georgia Ports Authority</a:t>
            </a:r>
          </a:p>
        </p:txBody>
      </p:sp>
      <p:sp>
        <p:nvSpPr>
          <p:cNvPr id="6" name="Slide Number Placeholder 5"/>
          <p:cNvSpPr>
            <a:spLocks noGrp="1"/>
          </p:cNvSpPr>
          <p:nvPr>
            <p:ph type="sldNum" sz="quarter" idx="12"/>
          </p:nvPr>
        </p:nvSpPr>
        <p:spPr/>
        <p:txBody>
          <a:bodyPr/>
          <a:lstStyle/>
          <a:p>
            <a:fld id="{69380406-A2CA-2140-9208-FBF9E1D8579A}" type="slidenum">
              <a:rPr lang="en-US" smtClean="0"/>
              <a:pPr/>
              <a:t>‹#›</a:t>
            </a:fld>
            <a:endParaRPr lang="en-US" dirty="0"/>
          </a:p>
        </p:txBody>
      </p:sp>
      <p:pic>
        <p:nvPicPr>
          <p:cNvPr id="9" name="Picture 8" descr="gpa rgb.eps"/>
          <p:cNvPicPr>
            <a:picLocks noChangeAspect="1"/>
          </p:cNvPicPr>
          <p:nvPr userDrawn="1"/>
        </p:nvPicPr>
        <p:blipFill>
          <a:blip r:embed="rId2" cstate="email"/>
          <a:stretch>
            <a:fillRect/>
          </a:stretch>
        </p:blipFill>
        <p:spPr>
          <a:xfrm>
            <a:off x="7606259" y="205061"/>
            <a:ext cx="1095375" cy="457200"/>
          </a:xfrm>
          <a:prstGeom prst="rect">
            <a:avLst/>
          </a:prstGeom>
        </p:spPr>
      </p:pic>
      <p:pic>
        <p:nvPicPr>
          <p:cNvPr id="10" name="Picture 9" descr="Bottom Bar.png"/>
          <p:cNvPicPr>
            <a:picLocks noChangeAspect="1"/>
          </p:cNvPicPr>
          <p:nvPr userDrawn="1"/>
        </p:nvPicPr>
        <p:blipFill>
          <a:blip r:embed="rId3" cstate="email"/>
          <a:stretch>
            <a:fillRect/>
          </a:stretch>
        </p:blipFill>
        <p:spPr>
          <a:xfrm>
            <a:off x="0" y="6642100"/>
            <a:ext cx="9144000" cy="228600"/>
          </a:xfrm>
          <a:prstGeom prst="rect">
            <a:avLst/>
          </a:prstGeom>
        </p:spPr>
      </p:pic>
      <p:pic>
        <p:nvPicPr>
          <p:cNvPr id="14" name="Picture 13" descr="Waves.psd"/>
          <p:cNvPicPr>
            <a:picLocks noChangeAspect="1"/>
          </p:cNvPicPr>
          <p:nvPr userDrawn="1"/>
        </p:nvPicPr>
        <p:blipFill>
          <a:blip r:embed="rId3" cstate="email"/>
          <a:stretch>
            <a:fillRect/>
          </a:stretch>
        </p:blipFill>
        <p:spPr>
          <a:xfrm>
            <a:off x="-3352800" y="-111028"/>
            <a:ext cx="6324600" cy="669829"/>
          </a:xfrm>
          <a:prstGeom prst="rect">
            <a:avLst/>
          </a:prstGeom>
        </p:spPr>
      </p:pic>
      <p:sp>
        <p:nvSpPr>
          <p:cNvPr id="16"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7" name="Straight Connector 16"/>
          <p:cNvCxnSpPr/>
          <p:nvPr userDrawn="1"/>
        </p:nvCxnSpPr>
        <p:spPr>
          <a:xfrm>
            <a:off x="457208" y="1804989"/>
            <a:ext cx="8686799"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930401"/>
            <a:ext cx="4038600" cy="4195763"/>
          </a:xfrm>
          <a:prstGeom prst="rect">
            <a:avLst/>
          </a:prstGeom>
        </p:spPr>
        <p:txBody>
          <a:bodyPr lIns="0" tIns="0" rIns="0" bIns="0"/>
          <a:lstStyle>
            <a:lvl1pPr>
              <a:spcAft>
                <a:spcPts val="600"/>
              </a:spcAft>
              <a:defRPr sz="1800" b="1"/>
            </a:lvl1pPr>
            <a:lvl2pPr>
              <a:spcAft>
                <a:spcPts val="600"/>
              </a:spcAft>
              <a:buClr>
                <a:srgbClr val="E46C0A"/>
              </a:buClr>
              <a:buFont typeface="Wingdings" charset="2"/>
              <a:buChar char="§"/>
              <a:defRPr sz="2400">
                <a:solidFill>
                  <a:srgbClr val="00335C"/>
                </a:solidFill>
              </a:defRPr>
            </a:lvl2pPr>
            <a:lvl3pPr>
              <a:spcAft>
                <a:spcPts val="600"/>
              </a:spcAft>
              <a:defRPr sz="2000">
                <a:solidFill>
                  <a:srgbClr val="00335C"/>
                </a:solidFill>
              </a:defRPr>
            </a:lvl3pPr>
            <a:lvl4pPr>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4648200" y="1930401"/>
            <a:ext cx="4038600" cy="4195763"/>
          </a:xfrm>
          <a:prstGeom prst="rect">
            <a:avLst/>
          </a:prstGeom>
        </p:spPr>
        <p:txBody>
          <a:bodyPr lIns="0" tIns="0" rIns="0" bIns="0"/>
          <a:lstStyle>
            <a:lvl1pPr>
              <a:spcBef>
                <a:spcPts val="576"/>
              </a:spcBef>
              <a:spcAft>
                <a:spcPts val="600"/>
              </a:spcAft>
              <a:defRPr sz="1800" b="1">
                <a:solidFill>
                  <a:srgbClr val="E46C0A"/>
                </a:solidFill>
              </a:defRPr>
            </a:lvl1pPr>
            <a:lvl2pPr>
              <a:spcBef>
                <a:spcPts val="576"/>
              </a:spcBef>
              <a:spcAft>
                <a:spcPts val="600"/>
              </a:spcAft>
              <a:buClr>
                <a:srgbClr val="E46C0A"/>
              </a:buClr>
              <a:buFont typeface="Wingdings" charset="2"/>
              <a:buChar char="§"/>
              <a:defRPr sz="2400">
                <a:solidFill>
                  <a:srgbClr val="00335C"/>
                </a:solidFill>
              </a:defRPr>
            </a:lvl2pPr>
            <a:lvl3pPr>
              <a:spcBef>
                <a:spcPts val="576"/>
              </a:spcBef>
              <a:spcAft>
                <a:spcPts val="600"/>
              </a:spcAft>
              <a:defRPr sz="2000">
                <a:solidFill>
                  <a:srgbClr val="00335C"/>
                </a:solidFill>
              </a:defRPr>
            </a:lvl3pPr>
            <a:lvl4pPr>
              <a:spcBef>
                <a:spcPts val="576"/>
              </a:spcBef>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6" name="Footer Placeholder 5"/>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2" cstate="email"/>
          <a:stretch>
            <a:fillRect/>
          </a:stretch>
        </p:blipFill>
        <p:spPr>
          <a:xfrm>
            <a:off x="7606259" y="205061"/>
            <a:ext cx="1095375" cy="457200"/>
          </a:xfrm>
          <a:prstGeom prst="rect">
            <a:avLst/>
          </a:prstGeom>
        </p:spPr>
      </p:pic>
      <p:cxnSp>
        <p:nvCxnSpPr>
          <p:cNvPr id="14" name="Straight Connector 13"/>
          <p:cNvCxnSpPr/>
          <p:nvPr userDrawn="1"/>
        </p:nvCxnSpPr>
        <p:spPr>
          <a:xfrm>
            <a:off x="457200" y="1804989"/>
            <a:ext cx="86868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 name="Picture 15" descr="Waves.psd"/>
          <p:cNvPicPr>
            <a:picLocks noChangeAspect="1"/>
          </p:cNvPicPr>
          <p:nvPr userDrawn="1"/>
        </p:nvPicPr>
        <p:blipFill>
          <a:blip r:embed="rId3" cstate="email"/>
          <a:stretch>
            <a:fillRect/>
          </a:stretch>
        </p:blipFill>
        <p:spPr>
          <a:xfrm>
            <a:off x="-3352800" y="-111028"/>
            <a:ext cx="6324600" cy="669829"/>
          </a:xfrm>
          <a:prstGeom prst="rect">
            <a:avLst/>
          </a:prstGeom>
        </p:spPr>
      </p:pic>
      <p:sp>
        <p:nvSpPr>
          <p:cNvPr id="17"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spTree>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email"/>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email"/>
          <a:stretch>
            <a:fillRect/>
          </a:stretch>
        </p:blipFill>
        <p:spPr>
          <a:xfrm>
            <a:off x="7606259" y="205061"/>
            <a:ext cx="1095375" cy="457200"/>
          </a:xfrm>
          <a:prstGeom prst="rect">
            <a:avLst/>
          </a:prstGeom>
        </p:spPr>
      </p:pic>
      <p:pic>
        <p:nvPicPr>
          <p:cNvPr id="14" name="Picture 13" descr="Wave.png"/>
          <p:cNvPicPr>
            <a:picLocks noChangeAspect="1"/>
          </p:cNvPicPr>
          <p:nvPr userDrawn="1"/>
        </p:nvPicPr>
        <p:blipFill>
          <a:blip r:embed="rId4" cstate="email">
            <a:alphaModFix amt="50000"/>
          </a:blip>
          <a:srcRect/>
          <a:stretch>
            <a:fillRect/>
          </a:stretch>
        </p:blipFill>
        <p:spPr>
          <a:xfrm>
            <a:off x="0" y="3059096"/>
            <a:ext cx="9192786" cy="2808315"/>
          </a:xfrm>
          <a:prstGeom prst="rect">
            <a:avLst/>
          </a:prstGeom>
        </p:spPr>
      </p:pic>
      <p:sp>
        <p:nvSpPr>
          <p:cNvPr id="9"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email"/>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email"/>
          <a:stretch>
            <a:fillRect/>
          </a:stretch>
        </p:blipFill>
        <p:spPr>
          <a:xfrm>
            <a:off x="7606259" y="205061"/>
            <a:ext cx="1095375" cy="457200"/>
          </a:xfrm>
          <a:prstGeom prst="rect">
            <a:avLst/>
          </a:prstGeom>
        </p:spPr>
      </p:pic>
      <p:pic>
        <p:nvPicPr>
          <p:cNvPr id="23" name="Picture 22" descr="Wave.png"/>
          <p:cNvPicPr>
            <a:picLocks noChangeAspect="1"/>
          </p:cNvPicPr>
          <p:nvPr userDrawn="1"/>
        </p:nvPicPr>
        <p:blipFill>
          <a:blip r:embed="rId3" cstate="email">
            <a:alphaModFix amt="50000"/>
          </a:blip>
          <a:srcRect/>
          <a:stretch>
            <a:fillRect/>
          </a:stretch>
        </p:blipFill>
        <p:spPr>
          <a:xfrm>
            <a:off x="0" y="3059096"/>
            <a:ext cx="9192786" cy="2808315"/>
          </a:xfrm>
          <a:prstGeom prst="rect">
            <a:avLst/>
          </a:prstGeom>
        </p:spPr>
      </p:pic>
      <p:sp>
        <p:nvSpPr>
          <p:cNvPr id="12" name="Picture Placeholder 17"/>
          <p:cNvSpPr>
            <a:spLocks noGrp="1"/>
          </p:cNvSpPr>
          <p:nvPr>
            <p:ph type="pic" sz="quarter" idx="18"/>
          </p:nvPr>
        </p:nvSpPr>
        <p:spPr>
          <a:xfrm>
            <a:off x="3352801" y="2743200"/>
            <a:ext cx="5348834" cy="3200400"/>
          </a:xfrm>
          <a:solidFill>
            <a:srgbClr val="D9D9D9"/>
          </a:solidFill>
          <a:effectLst>
            <a:outerShdw blurRad="101600" dist="101600" dir="2700000">
              <a:schemeClr val="bg1">
                <a:lumMod val="50000"/>
                <a:alpha val="43000"/>
              </a:schemeClr>
            </a:outerShdw>
          </a:effectLst>
        </p:spPr>
        <p:txBody>
          <a:bodyPr/>
          <a:lstStyle/>
          <a:p>
            <a:r>
              <a:rPr lang="en-US" dirty="0"/>
              <a:t>Click icon to add picture</a:t>
            </a:r>
          </a:p>
        </p:txBody>
      </p:sp>
      <p:sp>
        <p:nvSpPr>
          <p:cNvPr id="15" name="Text Placeholder 14"/>
          <p:cNvSpPr>
            <a:spLocks noGrp="1"/>
          </p:cNvSpPr>
          <p:nvPr>
            <p:ph type="body" sz="quarter" idx="19"/>
          </p:nvPr>
        </p:nvSpPr>
        <p:spPr>
          <a:xfrm>
            <a:off x="1325570" y="2743200"/>
            <a:ext cx="1722437" cy="3124200"/>
          </a:xfrm>
        </p:spPr>
        <p:txBody>
          <a:bodyPr/>
          <a:lstStyle>
            <a:lvl1pPr>
              <a:defRPr>
                <a:solidFill>
                  <a:srgbClr val="FFFFFF"/>
                </a:solidFill>
              </a:defRPr>
            </a:lvl1pPr>
          </a:lstStyle>
          <a:p>
            <a:pPr lvl="0"/>
            <a:r>
              <a:rPr lang="en-US"/>
              <a:t>Click to edit Master text styles</a:t>
            </a:r>
          </a:p>
        </p:txBody>
      </p:sp>
      <p:sp>
        <p:nvSpPr>
          <p:cNvPr id="11"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email"/>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2" cstate="email"/>
          <a:stretch>
            <a:fillRect/>
          </a:stretch>
        </p:blipFill>
        <p:spPr>
          <a:xfrm>
            <a:off x="7606259" y="205061"/>
            <a:ext cx="1095375" cy="457200"/>
          </a:xfrm>
          <a:prstGeom prst="rect">
            <a:avLst/>
          </a:prstGeom>
        </p:spPr>
      </p:pic>
      <p:pic>
        <p:nvPicPr>
          <p:cNvPr id="22" name="Picture 21" descr="Wave.png"/>
          <p:cNvPicPr>
            <a:picLocks noChangeAspect="1"/>
          </p:cNvPicPr>
          <p:nvPr userDrawn="1"/>
        </p:nvPicPr>
        <p:blipFill>
          <a:blip r:embed="rId3" cstate="email">
            <a:alphaModFix amt="50000"/>
          </a:blip>
          <a:srcRect/>
          <a:stretch>
            <a:fillRect/>
          </a:stretch>
        </p:blipFill>
        <p:spPr>
          <a:xfrm>
            <a:off x="0" y="3059096"/>
            <a:ext cx="9192786" cy="2808315"/>
          </a:xfrm>
          <a:prstGeom prst="rect">
            <a:avLst/>
          </a:prstGeom>
        </p:spPr>
      </p:pic>
      <p:sp>
        <p:nvSpPr>
          <p:cNvPr id="20" name="Table Placeholder 19"/>
          <p:cNvSpPr>
            <a:spLocks noGrp="1"/>
          </p:cNvSpPr>
          <p:nvPr>
            <p:ph type="tbl" sz="quarter" idx="13"/>
          </p:nvPr>
        </p:nvSpPr>
        <p:spPr>
          <a:xfrm>
            <a:off x="5410200" y="2743200"/>
            <a:ext cx="3276600" cy="3200400"/>
          </a:xfrm>
        </p:spPr>
        <p:txBody>
          <a:bodyPr/>
          <a:lstStyle/>
          <a:p>
            <a:r>
              <a:rPr lang="en-US" dirty="0"/>
              <a:t>Click icon to add table</a:t>
            </a:r>
          </a:p>
        </p:txBody>
      </p:sp>
      <p:sp>
        <p:nvSpPr>
          <p:cNvPr id="10"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005480"/>
                </a:solidFill>
              </a:defRPr>
            </a:lvl1pPr>
          </a:lstStyle>
          <a:p>
            <a:fld id="{EBD38A6C-8E73-D84C-94E3-96488BC508F5}" type="datetimeFigureOut">
              <a:rPr lang="en-US" smtClean="0"/>
              <a:pPr/>
              <a:t>3/22/2017</a:t>
            </a:fld>
            <a:endParaRPr lang="en-US" dirty="0"/>
          </a:p>
        </p:txBody>
      </p:sp>
      <p:sp>
        <p:nvSpPr>
          <p:cNvPr id="3" name="Footer Placeholder 2"/>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4" name="Slide Number Placeholder 3"/>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6" name="Picture 5" descr="Waves.psd"/>
          <p:cNvPicPr>
            <a:picLocks noChangeAspect="1"/>
          </p:cNvPicPr>
          <p:nvPr userDrawn="1"/>
        </p:nvPicPr>
        <p:blipFill>
          <a:blip r:embed="rId2" cstate="email"/>
          <a:stretch>
            <a:fillRect/>
          </a:stretch>
        </p:blipFill>
        <p:spPr>
          <a:xfrm>
            <a:off x="-3352800" y="-111028"/>
            <a:ext cx="6324600" cy="669829"/>
          </a:xfrm>
          <a:prstGeom prst="rect">
            <a:avLst/>
          </a:prstGeom>
        </p:spPr>
      </p:pic>
      <p:sp>
        <p:nvSpPr>
          <p:cNvPr id="7"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8" name="Picture 10" descr="gpa rgb.eps"/>
          <p:cNvPicPr>
            <a:picLocks noChangeAspect="1"/>
          </p:cNvPicPr>
          <p:nvPr userDrawn="1"/>
        </p:nvPicPr>
        <p:blipFill>
          <a:blip r:embed="rId3" cstate="email"/>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19306"/>
            <a:ext cx="5111750" cy="4106863"/>
          </a:xfrm>
          <a:prstGeom prst="rect">
            <a:avLst/>
          </a:prstGeom>
        </p:spPr>
        <p:txBody>
          <a:bodyPr/>
          <a:lstStyle>
            <a:lvl1pPr>
              <a:spcAft>
                <a:spcPts val="600"/>
              </a:spcAft>
              <a:defRPr sz="2400"/>
            </a:lvl1pPr>
            <a:lvl2pPr>
              <a:spcAft>
                <a:spcPts val="600"/>
              </a:spcAft>
              <a:buClr>
                <a:srgbClr val="E46C0A"/>
              </a:buClr>
              <a:buFont typeface="Wingdings" charset="2"/>
              <a:buChar char="§"/>
              <a:defRPr sz="2800"/>
            </a:lvl2pPr>
            <a:lvl3pPr>
              <a:spcAft>
                <a:spcPts val="600"/>
              </a:spcAft>
              <a:defRPr sz="2400"/>
            </a:lvl3pPr>
            <a:lvl4pPr>
              <a:spcAft>
                <a:spcPts val="600"/>
              </a:spcAft>
              <a:buFontTx/>
              <a:buNone/>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hasCustomPrompt="1"/>
          </p:nvPr>
        </p:nvSpPr>
        <p:spPr>
          <a:xfrm>
            <a:off x="457200" y="1155715"/>
            <a:ext cx="8229600" cy="469899"/>
          </a:xfrm>
          <a:prstGeom prst="rect">
            <a:avLst/>
          </a:prstGeo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6" name="Footer Placeholder 5"/>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2" cstate="email"/>
          <a:stretch>
            <a:fillRect/>
          </a:stretch>
        </p:blipFill>
        <p:spPr>
          <a:xfrm>
            <a:off x="7606259" y="205061"/>
            <a:ext cx="1095375" cy="457200"/>
          </a:xfrm>
          <a:prstGeom prst="rect">
            <a:avLst/>
          </a:prstGeom>
        </p:spPr>
      </p:pic>
      <p:cxnSp>
        <p:nvCxnSpPr>
          <p:cNvPr id="9" name="Straight Connector 8"/>
          <p:cNvCxnSpPr/>
          <p:nvPr userDrawn="1"/>
        </p:nvCxnSpPr>
        <p:spPr>
          <a:xfrm>
            <a:off x="457200" y="1808165"/>
            <a:ext cx="8686800" cy="1588"/>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457202" y="2019306"/>
            <a:ext cx="3008313" cy="4106863"/>
          </a:xfrm>
          <a:solidFill>
            <a:schemeClr val="bg1">
              <a:lumMod val="85000"/>
            </a:schemeClr>
          </a:solidFill>
          <a:ln w="9525" cmpd="sng">
            <a:solidFill>
              <a:srgbClr val="FFFFFF"/>
            </a:solidFill>
          </a:ln>
          <a:effectLst>
            <a:outerShdw blurRad="127000" dist="50800" dir="2700000">
              <a:srgbClr val="74B2C1">
                <a:alpha val="50000"/>
              </a:srgbClr>
            </a:outerShdw>
          </a:effectLst>
        </p:spPr>
        <p:txBody>
          <a:bodyPr/>
          <a:lstStyle/>
          <a:p>
            <a:r>
              <a:rPr lang="en-US" dirty="0"/>
              <a:t>Click icon to add picture</a:t>
            </a:r>
          </a:p>
        </p:txBody>
      </p:sp>
      <p:pic>
        <p:nvPicPr>
          <p:cNvPr id="13" name="Picture 12" descr="Waves.psd"/>
          <p:cNvPicPr>
            <a:picLocks noChangeAspect="1"/>
          </p:cNvPicPr>
          <p:nvPr userDrawn="1"/>
        </p:nvPicPr>
        <p:blipFill>
          <a:blip r:embed="rId3" cstate="email"/>
          <a:stretch>
            <a:fillRect/>
          </a:stretch>
        </p:blipFill>
        <p:spPr>
          <a:xfrm>
            <a:off x="-3352800" y="-111028"/>
            <a:ext cx="6324600" cy="669829"/>
          </a:xfrm>
          <a:prstGeom prst="rect">
            <a:avLst/>
          </a:prstGeom>
        </p:spPr>
      </p:pic>
      <p:sp>
        <p:nvSpPr>
          <p:cNvPr id="14" name="Title Placeholder 1"/>
          <p:cNvSpPr>
            <a:spLocks noGrp="1"/>
          </p:cNvSpPr>
          <p:nvPr>
            <p:ph type="title"/>
          </p:nvPr>
        </p:nvSpPr>
        <p:spPr>
          <a:xfrm>
            <a:off x="457200" y="558800"/>
            <a:ext cx="8229600" cy="596901"/>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spTree>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4372" y="4800600"/>
            <a:ext cx="5984323" cy="566738"/>
          </a:xfrm>
        </p:spPr>
        <p:txBody>
          <a:bodyPr anchor="b">
            <a:normAutofit/>
          </a:bodyPr>
          <a:lstStyle>
            <a:lvl1pPr algn="l">
              <a:defRPr sz="3600" b="1"/>
            </a:lvl1pPr>
          </a:lstStyle>
          <a:p>
            <a:r>
              <a:rPr lang="en-US"/>
              <a:t>Click to edit Master title style</a:t>
            </a:r>
            <a:endParaRPr lang="en-US" dirty="0"/>
          </a:p>
        </p:txBody>
      </p:sp>
      <p:sp>
        <p:nvSpPr>
          <p:cNvPr id="3" name="Picture Placeholder 2"/>
          <p:cNvSpPr>
            <a:spLocks noGrp="1"/>
          </p:cNvSpPr>
          <p:nvPr>
            <p:ph type="pic" idx="1"/>
          </p:nvPr>
        </p:nvSpPr>
        <p:spPr>
          <a:xfrm>
            <a:off x="0" y="0"/>
            <a:ext cx="9144000" cy="4572000"/>
          </a:xfrm>
          <a:prstGeom prst="rect">
            <a:avLst/>
          </a:prstGeom>
          <a:solidFill>
            <a:schemeClr val="bg1">
              <a:lumMod val="75000"/>
            </a:schemeClr>
          </a:solidFill>
          <a:ln>
            <a:solidFill>
              <a:schemeClr val="bg1"/>
            </a:solidFill>
          </a:ln>
          <a:effectLst>
            <a:outerShdw blurRad="101600" dist="101600" dir="2700000">
              <a:srgbClr val="7F7F7F">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1294372" y="5715000"/>
            <a:ext cx="5984323" cy="381000"/>
          </a:xfrm>
          <a:prstGeom prst="rect">
            <a:avLst/>
          </a:prstGeom>
        </p:spPr>
        <p:txBody>
          <a:bodyPr>
            <a:normAutofit/>
          </a:bodyPr>
          <a:lstStyle>
            <a:lvl1pPr marL="0" indent="0">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6" name="Footer Placeholder 5"/>
          <p:cNvSpPr>
            <a:spLocks noGrp="1"/>
          </p:cNvSpPr>
          <p:nvPr>
            <p:ph type="ftr" sz="quarter" idx="11"/>
          </p:nvPr>
        </p:nvSpPr>
        <p:spPr/>
        <p:txBody>
          <a:bodyPr/>
          <a:lstStyle>
            <a:lvl1pPr>
              <a:defRPr>
                <a:solidFill>
                  <a:srgbClr val="00335C"/>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cxnSp>
        <p:nvCxnSpPr>
          <p:cNvPr id="8" name="Straight Connector 7"/>
          <p:cNvCxnSpPr/>
          <p:nvPr userDrawn="1"/>
        </p:nvCxnSpPr>
        <p:spPr>
          <a:xfrm>
            <a:off x="1308100" y="5561012"/>
            <a:ext cx="7835900" cy="1588"/>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4397389"/>
            <a:ext cx="7772400" cy="1470025"/>
          </a:xfrm>
        </p:spPr>
        <p:txBody>
          <a:bodyPr/>
          <a:lstStyle>
            <a:lvl1pPr>
              <a:defRPr sz="6000"/>
            </a:lvl1pPr>
          </a:lstStyle>
          <a:p>
            <a:r>
              <a:rPr lang="en-US" dirty="0"/>
              <a:t>Click to edit Master title style</a:t>
            </a:r>
          </a:p>
        </p:txBody>
      </p:sp>
      <p:sp>
        <p:nvSpPr>
          <p:cNvPr id="3" name="Subtitle 2"/>
          <p:cNvSpPr>
            <a:spLocks noGrp="1"/>
          </p:cNvSpPr>
          <p:nvPr>
            <p:ph type="subTitle" idx="1"/>
          </p:nvPr>
        </p:nvSpPr>
        <p:spPr>
          <a:xfrm>
            <a:off x="369710" y="5867414"/>
            <a:ext cx="8012289" cy="631825"/>
          </a:xfrm>
        </p:spPr>
        <p:txBody>
          <a:bodyPr>
            <a:norm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CAFF59DD-2C41-7046-9430-C8EEDCCC283E}" type="slidenum">
              <a:rPr lang="en-US" smtClean="0">
                <a:solidFill>
                  <a:srgbClr val="000100">
                    <a:tint val="75000"/>
                  </a:srgbClr>
                </a:solidFill>
              </a:rPr>
              <a:pPr/>
              <a:t>‹#›</a:t>
            </a:fld>
            <a:endParaRPr lang="en-US" dirty="0">
              <a:solidFill>
                <a:srgbClr val="000100">
                  <a:tint val="75000"/>
                </a:srgbClr>
              </a:solidFill>
            </a:endParaRPr>
          </a:p>
        </p:txBody>
      </p:sp>
      <p:cxnSp>
        <p:nvCxnSpPr>
          <p:cNvPr id="7" name="Straight Connector 6"/>
          <p:cNvCxnSpPr/>
          <p:nvPr userDrawn="1"/>
        </p:nvCxnSpPr>
        <p:spPr>
          <a:xfrm>
            <a:off x="369661" y="5912761"/>
            <a:ext cx="8370710" cy="0"/>
          </a:xfrm>
          <a:prstGeom prst="line">
            <a:avLst/>
          </a:prstGeom>
          <a:ln>
            <a:solidFill>
              <a:schemeClr val="tx1"/>
            </a:soli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2330033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6_Blank">
    <p:spTree>
      <p:nvGrpSpPr>
        <p:cNvPr id="1" name=""/>
        <p:cNvGrpSpPr/>
        <p:nvPr/>
      </p:nvGrpSpPr>
      <p:grpSpPr>
        <a:xfrm>
          <a:off x="0" y="0"/>
          <a:ext cx="0" cy="0"/>
          <a:chOff x="0" y="0"/>
          <a:chExt cx="0" cy="0"/>
        </a:xfrm>
      </p:grpSpPr>
      <p:pic>
        <p:nvPicPr>
          <p:cNvPr id="7" name="Picture 12" descr="PPT Map 3"/>
          <p:cNvPicPr preferRelativeResize="0">
            <a:picLocks noChangeAspect="1" noChangeArrowheads="1"/>
          </p:cNvPicPr>
          <p:nvPr userDrawn="1"/>
        </p:nvPicPr>
        <p:blipFill rotWithShape="1">
          <a:blip r:embed="rId2" cstate="screen"/>
          <a:srcRect/>
          <a:stretch/>
        </p:blipFill>
        <p:spPr bwMode="auto">
          <a:xfrm>
            <a:off x="0" y="1268415"/>
            <a:ext cx="9144000" cy="5360987"/>
          </a:xfrm>
          <a:prstGeom prst="rect">
            <a:avLst/>
          </a:prstGeom>
          <a:noFill/>
          <a:ln w="9525">
            <a:noFill/>
            <a:miter lim="800000"/>
            <a:headEnd/>
            <a:tailEnd/>
          </a:ln>
        </p:spPr>
      </p:pic>
      <p:pic>
        <p:nvPicPr>
          <p:cNvPr id="5" name="Picture 4" descr="Bottom Bar.png"/>
          <p:cNvPicPr>
            <a:picLocks noChangeAspect="1"/>
          </p:cNvPicPr>
          <p:nvPr userDrawn="1"/>
        </p:nvPicPr>
        <p:blipFill>
          <a:blip r:embed="rId3" cstate="screen"/>
          <a:stretch>
            <a:fillRect/>
          </a:stretch>
        </p:blipFill>
        <p:spPr>
          <a:xfrm>
            <a:off x="0" y="6642100"/>
            <a:ext cx="9144000" cy="228600"/>
          </a:xfrm>
          <a:prstGeom prst="rect">
            <a:avLst/>
          </a:prstGeom>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7281" y="1295400"/>
            <a:ext cx="4053948" cy="2286000"/>
          </a:xfrm>
        </p:spPr>
        <p:txBody>
          <a:bodyPr/>
          <a:lstStyle/>
          <a:p>
            <a:r>
              <a:rPr lang="en-US" dirty="0"/>
              <a:t>Click to edit Master title style</a:t>
            </a:r>
          </a:p>
        </p:txBody>
      </p:sp>
      <p:sp>
        <p:nvSpPr>
          <p:cNvPr id="3" name="Content Placeholder 2"/>
          <p:cNvSpPr>
            <a:spLocks noGrp="1"/>
          </p:cNvSpPr>
          <p:nvPr>
            <p:ph idx="1"/>
          </p:nvPr>
        </p:nvSpPr>
        <p:spPr>
          <a:xfrm>
            <a:off x="4720810" y="3657601"/>
            <a:ext cx="4024124" cy="2698750"/>
          </a:xfrm>
        </p:spPr>
        <p:txBody>
          <a:bodyPr>
            <a:normAutofit/>
          </a:bodyPr>
          <a:lstStyle>
            <a:lvl1pPr>
              <a:spcBef>
                <a:spcPts val="600"/>
              </a:spcBef>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01B9A0-4CF5-464B-ABCA-AA79DEBE0717}" type="datetimeFigureOut">
              <a:rPr lang="en-US" smtClean="0">
                <a:solidFill>
                  <a:srgbClr val="000100">
                    <a:tint val="75000"/>
                  </a:srgbClr>
                </a:solidFill>
              </a:rPr>
              <a:pPr/>
              <a:t>3/22/2017</a:t>
            </a:fld>
            <a:endParaRPr lang="en-US" dirty="0">
              <a:solidFill>
                <a:srgbClr val="0001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100">
                  <a:tint val="75000"/>
                </a:srgbClr>
              </a:solidFill>
            </a:endParaRPr>
          </a:p>
        </p:txBody>
      </p:sp>
      <p:sp>
        <p:nvSpPr>
          <p:cNvPr id="6" name="Slide Number Placeholder 5"/>
          <p:cNvSpPr>
            <a:spLocks noGrp="1"/>
          </p:cNvSpPr>
          <p:nvPr>
            <p:ph type="sldNum" sz="quarter" idx="12"/>
          </p:nvPr>
        </p:nvSpPr>
        <p:spPr/>
        <p:txBody>
          <a:bodyPr/>
          <a:lstStyle/>
          <a:p>
            <a:fld id="{CAFF59DD-2C41-7046-9430-C8EEDCCC283E}" type="slidenum">
              <a:rPr lang="en-US" smtClean="0">
                <a:solidFill>
                  <a:srgbClr val="000100">
                    <a:tint val="75000"/>
                  </a:srgbClr>
                </a:solidFill>
              </a:rPr>
              <a:pPr/>
              <a:t>‹#›</a:t>
            </a:fld>
            <a:endParaRPr lang="en-US" dirty="0">
              <a:solidFill>
                <a:srgbClr val="000100">
                  <a:tint val="75000"/>
                </a:srgbClr>
              </a:solidFill>
            </a:endParaRPr>
          </a:p>
        </p:txBody>
      </p:sp>
      <p:cxnSp>
        <p:nvCxnSpPr>
          <p:cNvPr id="13" name="Straight Connector 12"/>
          <p:cNvCxnSpPr/>
          <p:nvPr userDrawn="1"/>
        </p:nvCxnSpPr>
        <p:spPr>
          <a:xfrm>
            <a:off x="4678363" y="3581400"/>
            <a:ext cx="4062866" cy="0"/>
          </a:xfrm>
          <a:prstGeom prst="line">
            <a:avLst/>
          </a:prstGeom>
          <a:ln>
            <a:solidFill>
              <a:schemeClr val="tx1"/>
            </a:soli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4324762"/>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295400"/>
            <a:ext cx="3886200" cy="2286000"/>
          </a:xfrm>
        </p:spPr>
        <p:txBody>
          <a:bodyPr/>
          <a:lstStyle/>
          <a:p>
            <a:r>
              <a:rPr lang="en-US" dirty="0"/>
              <a:t>Click to edit Master title style</a:t>
            </a:r>
          </a:p>
        </p:txBody>
      </p:sp>
      <p:sp>
        <p:nvSpPr>
          <p:cNvPr id="3" name="Content Placeholder 2"/>
          <p:cNvSpPr>
            <a:spLocks noGrp="1"/>
          </p:cNvSpPr>
          <p:nvPr>
            <p:ph idx="1"/>
          </p:nvPr>
        </p:nvSpPr>
        <p:spPr>
          <a:xfrm>
            <a:off x="414528" y="3657601"/>
            <a:ext cx="3733800" cy="2698750"/>
          </a:xfrm>
        </p:spPr>
        <p:txBody>
          <a:bodyPr>
            <a:normAutofit/>
          </a:bodyPr>
          <a:lstStyle>
            <a:lvl1pPr>
              <a:spcBef>
                <a:spcPts val="600"/>
              </a:spcBef>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01B9A0-4CF5-464B-ABCA-AA79DEBE0717}" type="datetimeFigureOut">
              <a:rPr lang="en-US" smtClean="0">
                <a:solidFill>
                  <a:srgbClr val="000100">
                    <a:tint val="75000"/>
                  </a:srgbClr>
                </a:solidFill>
              </a:rPr>
              <a:pPr/>
              <a:t>3/22/2017</a:t>
            </a:fld>
            <a:endParaRPr lang="en-US" dirty="0">
              <a:solidFill>
                <a:srgbClr val="0001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100">
                  <a:tint val="75000"/>
                </a:srgbClr>
              </a:solidFill>
            </a:endParaRPr>
          </a:p>
        </p:txBody>
      </p:sp>
      <p:sp>
        <p:nvSpPr>
          <p:cNvPr id="6" name="Slide Number Placeholder 5"/>
          <p:cNvSpPr>
            <a:spLocks noGrp="1"/>
          </p:cNvSpPr>
          <p:nvPr>
            <p:ph type="sldNum" sz="quarter" idx="12"/>
          </p:nvPr>
        </p:nvSpPr>
        <p:spPr/>
        <p:txBody>
          <a:bodyPr/>
          <a:lstStyle/>
          <a:p>
            <a:fld id="{CAFF59DD-2C41-7046-9430-C8EEDCCC283E}" type="slidenum">
              <a:rPr lang="en-US" smtClean="0">
                <a:solidFill>
                  <a:srgbClr val="000100">
                    <a:tint val="75000"/>
                  </a:srgbClr>
                </a:solidFill>
              </a:rPr>
              <a:pPr/>
              <a:t>‹#›</a:t>
            </a:fld>
            <a:endParaRPr lang="en-US" dirty="0">
              <a:solidFill>
                <a:srgbClr val="000100">
                  <a:tint val="75000"/>
                </a:srgbClr>
              </a:solidFill>
            </a:endParaRPr>
          </a:p>
        </p:txBody>
      </p:sp>
      <p:cxnSp>
        <p:nvCxnSpPr>
          <p:cNvPr id="7" name="Straight Connector 6"/>
          <p:cNvCxnSpPr/>
          <p:nvPr userDrawn="1"/>
        </p:nvCxnSpPr>
        <p:spPr>
          <a:xfrm>
            <a:off x="402773" y="3581400"/>
            <a:ext cx="3788229" cy="0"/>
          </a:xfrm>
          <a:prstGeom prst="line">
            <a:avLst/>
          </a:prstGeom>
          <a:ln>
            <a:solidFill>
              <a:schemeClr val="tx1"/>
            </a:soli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4324762"/>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01B9A0-4CF5-464B-ABCA-AA79DEBE0717}" type="datetimeFigureOut">
              <a:rPr lang="en-US" smtClean="0">
                <a:solidFill>
                  <a:srgbClr val="000100">
                    <a:tint val="75000"/>
                  </a:srgbClr>
                </a:solidFill>
              </a:rPr>
              <a:pPr/>
              <a:t>3/22/2017</a:t>
            </a:fld>
            <a:endParaRPr lang="en-US" dirty="0">
              <a:solidFill>
                <a:srgbClr val="0001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100">
                  <a:tint val="75000"/>
                </a:srgbClr>
              </a:solidFill>
            </a:endParaRPr>
          </a:p>
        </p:txBody>
      </p:sp>
      <p:sp>
        <p:nvSpPr>
          <p:cNvPr id="6" name="Slide Number Placeholder 5"/>
          <p:cNvSpPr>
            <a:spLocks noGrp="1"/>
          </p:cNvSpPr>
          <p:nvPr>
            <p:ph type="sldNum" sz="quarter" idx="12"/>
          </p:nvPr>
        </p:nvSpPr>
        <p:spPr/>
        <p:txBody>
          <a:bodyPr/>
          <a:lstStyle/>
          <a:p>
            <a:fld id="{CAFF59DD-2C41-7046-9430-C8EEDCCC283E}" type="slidenum">
              <a:rPr lang="en-US" smtClean="0">
                <a:solidFill>
                  <a:srgbClr val="000100">
                    <a:tint val="75000"/>
                  </a:srgbClr>
                </a:solidFill>
              </a:rPr>
              <a:pPr/>
              <a:t>‹#›</a:t>
            </a:fld>
            <a:endParaRPr lang="en-US" dirty="0">
              <a:solidFill>
                <a:srgbClr val="000100">
                  <a:tint val="75000"/>
                </a:srgbClr>
              </a:solidFill>
            </a:endParaRPr>
          </a:p>
        </p:txBody>
      </p:sp>
    </p:spTree>
    <p:extLst>
      <p:ext uri="{BB962C8B-B14F-4D97-AF65-F5344CB8AC3E}">
        <p14:creationId xmlns:p14="http://schemas.microsoft.com/office/powerpoint/2010/main" val="415119729"/>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01B9A0-4CF5-464B-ABCA-AA79DEBE0717}" type="datetimeFigureOut">
              <a:rPr lang="en-US" smtClean="0">
                <a:solidFill>
                  <a:srgbClr val="000100">
                    <a:tint val="75000"/>
                  </a:srgbClr>
                </a:solidFill>
              </a:rPr>
              <a:pPr/>
              <a:t>3/22/2017</a:t>
            </a:fld>
            <a:endParaRPr lang="en-US" dirty="0">
              <a:solidFill>
                <a:srgbClr val="0001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100">
                  <a:tint val="75000"/>
                </a:srgbClr>
              </a:solidFill>
            </a:endParaRPr>
          </a:p>
        </p:txBody>
      </p:sp>
      <p:sp>
        <p:nvSpPr>
          <p:cNvPr id="7" name="Slide Number Placeholder 6"/>
          <p:cNvSpPr>
            <a:spLocks noGrp="1"/>
          </p:cNvSpPr>
          <p:nvPr>
            <p:ph type="sldNum" sz="quarter" idx="12"/>
          </p:nvPr>
        </p:nvSpPr>
        <p:spPr/>
        <p:txBody>
          <a:bodyPr/>
          <a:lstStyle/>
          <a:p>
            <a:fld id="{CAFF59DD-2C41-7046-9430-C8EEDCCC283E}" type="slidenum">
              <a:rPr lang="en-US" smtClean="0">
                <a:solidFill>
                  <a:srgbClr val="000100">
                    <a:tint val="75000"/>
                  </a:srgbClr>
                </a:solidFill>
              </a:rPr>
              <a:pPr/>
              <a:t>‹#›</a:t>
            </a:fld>
            <a:endParaRPr lang="en-US" dirty="0">
              <a:solidFill>
                <a:srgbClr val="000100">
                  <a:tint val="75000"/>
                </a:srgbClr>
              </a:solidFill>
            </a:endParaRPr>
          </a:p>
        </p:txBody>
      </p:sp>
    </p:spTree>
    <p:extLst>
      <p:ext uri="{BB962C8B-B14F-4D97-AF65-F5344CB8AC3E}">
        <p14:creationId xmlns:p14="http://schemas.microsoft.com/office/powerpoint/2010/main" val="264158047"/>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01B9A0-4CF5-464B-ABCA-AA79DEBE0717}" type="datetimeFigureOut">
              <a:rPr lang="en-US" smtClean="0">
                <a:solidFill>
                  <a:srgbClr val="000100">
                    <a:tint val="75000"/>
                  </a:srgbClr>
                </a:solidFill>
              </a:rPr>
              <a:pPr/>
              <a:t>3/22/2017</a:t>
            </a:fld>
            <a:endParaRPr lang="en-US" dirty="0">
              <a:solidFill>
                <a:srgbClr val="0001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100">
                  <a:tint val="75000"/>
                </a:srgbClr>
              </a:solidFill>
            </a:endParaRPr>
          </a:p>
        </p:txBody>
      </p:sp>
      <p:sp>
        <p:nvSpPr>
          <p:cNvPr id="9" name="Slide Number Placeholder 8"/>
          <p:cNvSpPr>
            <a:spLocks noGrp="1"/>
          </p:cNvSpPr>
          <p:nvPr>
            <p:ph type="sldNum" sz="quarter" idx="12"/>
          </p:nvPr>
        </p:nvSpPr>
        <p:spPr/>
        <p:txBody>
          <a:bodyPr/>
          <a:lstStyle/>
          <a:p>
            <a:fld id="{CAFF59DD-2C41-7046-9430-C8EEDCCC283E}" type="slidenum">
              <a:rPr lang="en-US" smtClean="0">
                <a:solidFill>
                  <a:srgbClr val="000100">
                    <a:tint val="75000"/>
                  </a:srgbClr>
                </a:solidFill>
              </a:rPr>
              <a:pPr/>
              <a:t>‹#›</a:t>
            </a:fld>
            <a:endParaRPr lang="en-US" dirty="0">
              <a:solidFill>
                <a:srgbClr val="000100">
                  <a:tint val="75000"/>
                </a:srgbClr>
              </a:solidFill>
            </a:endParaRPr>
          </a:p>
        </p:txBody>
      </p:sp>
    </p:spTree>
    <p:extLst>
      <p:ext uri="{BB962C8B-B14F-4D97-AF65-F5344CB8AC3E}">
        <p14:creationId xmlns:p14="http://schemas.microsoft.com/office/powerpoint/2010/main" val="504016671"/>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01B9A0-4CF5-464B-ABCA-AA79DEBE0717}" type="datetimeFigureOut">
              <a:rPr lang="en-US" smtClean="0">
                <a:solidFill>
                  <a:srgbClr val="000100">
                    <a:tint val="75000"/>
                  </a:srgbClr>
                </a:solidFill>
              </a:rPr>
              <a:pPr/>
              <a:t>3/22/2017</a:t>
            </a:fld>
            <a:endParaRPr lang="en-US" dirty="0">
              <a:solidFill>
                <a:srgbClr val="0001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100">
                  <a:tint val="75000"/>
                </a:srgbClr>
              </a:solidFill>
            </a:endParaRPr>
          </a:p>
        </p:txBody>
      </p:sp>
      <p:sp>
        <p:nvSpPr>
          <p:cNvPr id="5" name="Slide Number Placeholder 4"/>
          <p:cNvSpPr>
            <a:spLocks noGrp="1"/>
          </p:cNvSpPr>
          <p:nvPr>
            <p:ph type="sldNum" sz="quarter" idx="12"/>
          </p:nvPr>
        </p:nvSpPr>
        <p:spPr/>
        <p:txBody>
          <a:bodyPr/>
          <a:lstStyle/>
          <a:p>
            <a:fld id="{CAFF59DD-2C41-7046-9430-C8EEDCCC283E}" type="slidenum">
              <a:rPr lang="en-US" smtClean="0">
                <a:solidFill>
                  <a:srgbClr val="000100">
                    <a:tint val="75000"/>
                  </a:srgbClr>
                </a:solidFill>
              </a:rPr>
              <a:pPr/>
              <a:t>‹#›</a:t>
            </a:fld>
            <a:endParaRPr lang="en-US" dirty="0">
              <a:solidFill>
                <a:srgbClr val="000100">
                  <a:tint val="75000"/>
                </a:srgbClr>
              </a:solidFill>
            </a:endParaRPr>
          </a:p>
        </p:txBody>
      </p:sp>
    </p:spTree>
    <p:extLst>
      <p:ext uri="{BB962C8B-B14F-4D97-AF65-F5344CB8AC3E}">
        <p14:creationId xmlns:p14="http://schemas.microsoft.com/office/powerpoint/2010/main" val="2560430516"/>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01B9A0-4CF5-464B-ABCA-AA79DEBE0717}" type="datetimeFigureOut">
              <a:rPr lang="en-US" smtClean="0">
                <a:solidFill>
                  <a:srgbClr val="000100">
                    <a:tint val="75000"/>
                  </a:srgbClr>
                </a:solidFill>
              </a:rPr>
              <a:pPr/>
              <a:t>3/22/2017</a:t>
            </a:fld>
            <a:endParaRPr lang="en-US" dirty="0">
              <a:solidFill>
                <a:srgbClr val="0001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100">
                  <a:tint val="75000"/>
                </a:srgbClr>
              </a:solidFill>
            </a:endParaRPr>
          </a:p>
        </p:txBody>
      </p:sp>
      <p:sp>
        <p:nvSpPr>
          <p:cNvPr id="4" name="Slide Number Placeholder 3"/>
          <p:cNvSpPr>
            <a:spLocks noGrp="1"/>
          </p:cNvSpPr>
          <p:nvPr>
            <p:ph type="sldNum" sz="quarter" idx="12"/>
          </p:nvPr>
        </p:nvSpPr>
        <p:spPr/>
        <p:txBody>
          <a:bodyPr/>
          <a:lstStyle/>
          <a:p>
            <a:fld id="{CAFF59DD-2C41-7046-9430-C8EEDCCC283E}" type="slidenum">
              <a:rPr lang="en-US" smtClean="0">
                <a:solidFill>
                  <a:srgbClr val="000100">
                    <a:tint val="75000"/>
                  </a:srgbClr>
                </a:solidFill>
              </a:rPr>
              <a:pPr/>
              <a:t>‹#›</a:t>
            </a:fld>
            <a:endParaRPr lang="en-US" dirty="0">
              <a:solidFill>
                <a:srgbClr val="000100">
                  <a:tint val="75000"/>
                </a:srgbClr>
              </a:solidFill>
            </a:endParaRPr>
          </a:p>
        </p:txBody>
      </p:sp>
    </p:spTree>
    <p:extLst>
      <p:ext uri="{BB962C8B-B14F-4D97-AF65-F5344CB8AC3E}">
        <p14:creationId xmlns:p14="http://schemas.microsoft.com/office/powerpoint/2010/main" val="2731060845"/>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01B9A0-4CF5-464B-ABCA-AA79DEBE0717}" type="datetimeFigureOut">
              <a:rPr lang="en-US" smtClean="0">
                <a:solidFill>
                  <a:srgbClr val="000100">
                    <a:tint val="75000"/>
                  </a:srgbClr>
                </a:solidFill>
              </a:rPr>
              <a:pPr/>
              <a:t>3/22/2017</a:t>
            </a:fld>
            <a:endParaRPr lang="en-US" dirty="0">
              <a:solidFill>
                <a:srgbClr val="0001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100">
                  <a:tint val="75000"/>
                </a:srgbClr>
              </a:solidFill>
            </a:endParaRPr>
          </a:p>
        </p:txBody>
      </p:sp>
      <p:sp>
        <p:nvSpPr>
          <p:cNvPr id="7" name="Slide Number Placeholder 6"/>
          <p:cNvSpPr>
            <a:spLocks noGrp="1"/>
          </p:cNvSpPr>
          <p:nvPr>
            <p:ph type="sldNum" sz="quarter" idx="12"/>
          </p:nvPr>
        </p:nvSpPr>
        <p:spPr/>
        <p:txBody>
          <a:bodyPr/>
          <a:lstStyle/>
          <a:p>
            <a:fld id="{CAFF59DD-2C41-7046-9430-C8EEDCCC283E}" type="slidenum">
              <a:rPr lang="en-US" smtClean="0">
                <a:solidFill>
                  <a:srgbClr val="000100">
                    <a:tint val="75000"/>
                  </a:srgbClr>
                </a:solidFill>
              </a:rPr>
              <a:pPr/>
              <a:t>‹#›</a:t>
            </a:fld>
            <a:endParaRPr lang="en-US" dirty="0">
              <a:solidFill>
                <a:srgbClr val="000100">
                  <a:tint val="75000"/>
                </a:srgbClr>
              </a:solidFill>
            </a:endParaRPr>
          </a:p>
        </p:txBody>
      </p:sp>
    </p:spTree>
    <p:extLst>
      <p:ext uri="{BB962C8B-B14F-4D97-AF65-F5344CB8AC3E}">
        <p14:creationId xmlns:p14="http://schemas.microsoft.com/office/powerpoint/2010/main" val="1281919760"/>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01B9A0-4CF5-464B-ABCA-AA79DEBE0717}" type="datetimeFigureOut">
              <a:rPr lang="en-US" smtClean="0">
                <a:solidFill>
                  <a:srgbClr val="000100">
                    <a:tint val="75000"/>
                  </a:srgbClr>
                </a:solidFill>
              </a:rPr>
              <a:pPr/>
              <a:t>3/22/2017</a:t>
            </a:fld>
            <a:endParaRPr lang="en-US" dirty="0">
              <a:solidFill>
                <a:srgbClr val="0001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100">
                  <a:tint val="75000"/>
                </a:srgbClr>
              </a:solidFill>
            </a:endParaRPr>
          </a:p>
        </p:txBody>
      </p:sp>
      <p:sp>
        <p:nvSpPr>
          <p:cNvPr id="7" name="Slide Number Placeholder 6"/>
          <p:cNvSpPr>
            <a:spLocks noGrp="1"/>
          </p:cNvSpPr>
          <p:nvPr>
            <p:ph type="sldNum" sz="quarter" idx="12"/>
          </p:nvPr>
        </p:nvSpPr>
        <p:spPr/>
        <p:txBody>
          <a:bodyPr/>
          <a:lstStyle/>
          <a:p>
            <a:fld id="{CAFF59DD-2C41-7046-9430-C8EEDCCC283E}" type="slidenum">
              <a:rPr lang="en-US" smtClean="0">
                <a:solidFill>
                  <a:srgbClr val="000100">
                    <a:tint val="75000"/>
                  </a:srgbClr>
                </a:solidFill>
              </a:rPr>
              <a:pPr/>
              <a:t>‹#›</a:t>
            </a:fld>
            <a:endParaRPr lang="en-US" dirty="0">
              <a:solidFill>
                <a:srgbClr val="000100">
                  <a:tint val="75000"/>
                </a:srgbClr>
              </a:solidFill>
            </a:endParaRPr>
          </a:p>
        </p:txBody>
      </p:sp>
    </p:spTree>
    <p:extLst>
      <p:ext uri="{BB962C8B-B14F-4D97-AF65-F5344CB8AC3E}">
        <p14:creationId xmlns:p14="http://schemas.microsoft.com/office/powerpoint/2010/main" val="1672596703"/>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1B9A0-4CF5-464B-ABCA-AA79DEBE0717}" type="datetimeFigureOut">
              <a:rPr lang="en-US" smtClean="0">
                <a:solidFill>
                  <a:srgbClr val="000100">
                    <a:tint val="75000"/>
                  </a:srgbClr>
                </a:solidFill>
              </a:rPr>
              <a:pPr/>
              <a:t>3/22/2017</a:t>
            </a:fld>
            <a:endParaRPr lang="en-US" dirty="0">
              <a:solidFill>
                <a:srgbClr val="0001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100">
                  <a:tint val="75000"/>
                </a:srgbClr>
              </a:solidFill>
            </a:endParaRPr>
          </a:p>
        </p:txBody>
      </p:sp>
      <p:sp>
        <p:nvSpPr>
          <p:cNvPr id="6" name="Slide Number Placeholder 5"/>
          <p:cNvSpPr>
            <a:spLocks noGrp="1"/>
          </p:cNvSpPr>
          <p:nvPr>
            <p:ph type="sldNum" sz="quarter" idx="12"/>
          </p:nvPr>
        </p:nvSpPr>
        <p:spPr/>
        <p:txBody>
          <a:bodyPr/>
          <a:lstStyle/>
          <a:p>
            <a:fld id="{CAFF59DD-2C41-7046-9430-C8EEDCCC283E}" type="slidenum">
              <a:rPr lang="en-US" smtClean="0">
                <a:solidFill>
                  <a:srgbClr val="000100">
                    <a:tint val="75000"/>
                  </a:srgbClr>
                </a:solidFill>
              </a:rPr>
              <a:pPr/>
              <a:t>‹#›</a:t>
            </a:fld>
            <a:endParaRPr lang="en-US" dirty="0">
              <a:solidFill>
                <a:srgbClr val="000100">
                  <a:tint val="75000"/>
                </a:srgbClr>
              </a:solidFill>
            </a:endParaRPr>
          </a:p>
        </p:txBody>
      </p:sp>
    </p:spTree>
    <p:extLst>
      <p:ext uri="{BB962C8B-B14F-4D97-AF65-F5344CB8AC3E}">
        <p14:creationId xmlns:p14="http://schemas.microsoft.com/office/powerpoint/2010/main" val="345193956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7_Blank">
    <p:spTree>
      <p:nvGrpSpPr>
        <p:cNvPr id="1" name=""/>
        <p:cNvGrpSpPr/>
        <p:nvPr/>
      </p:nvGrpSpPr>
      <p:grpSpPr>
        <a:xfrm>
          <a:off x="0" y="0"/>
          <a:ext cx="0" cy="0"/>
          <a:chOff x="0" y="0"/>
          <a:chExt cx="0" cy="0"/>
        </a:xfrm>
      </p:grpSpPr>
      <p:pic>
        <p:nvPicPr>
          <p:cNvPr id="8" name="Picture 12" descr="PPT Map 2"/>
          <p:cNvPicPr preferRelativeResize="0">
            <a:picLocks noChangeAspect="1" noChangeArrowheads="1"/>
          </p:cNvPicPr>
          <p:nvPr userDrawn="1"/>
        </p:nvPicPr>
        <p:blipFill rotWithShape="1">
          <a:blip r:embed="rId2" cstate="screen"/>
          <a:srcRect/>
          <a:stretch/>
        </p:blipFill>
        <p:spPr bwMode="auto">
          <a:xfrm>
            <a:off x="0" y="1262063"/>
            <a:ext cx="9144000" cy="5380038"/>
          </a:xfrm>
          <a:prstGeom prst="rect">
            <a:avLst/>
          </a:prstGeom>
          <a:noFill/>
          <a:ln w="9525">
            <a:noFill/>
            <a:miter lim="800000"/>
            <a:headEnd/>
            <a:tailEnd/>
          </a:ln>
        </p:spPr>
      </p:pic>
      <p:pic>
        <p:nvPicPr>
          <p:cNvPr id="5" name="Picture 4" descr="Bottom Bar.png"/>
          <p:cNvPicPr>
            <a:picLocks noChangeAspect="1"/>
          </p:cNvPicPr>
          <p:nvPr userDrawn="1"/>
        </p:nvPicPr>
        <p:blipFill>
          <a:blip r:embed="rId3" cstate="screen"/>
          <a:stretch>
            <a:fillRect/>
          </a:stretch>
        </p:blipFill>
        <p:spPr>
          <a:xfrm>
            <a:off x="0" y="6642100"/>
            <a:ext cx="9144000" cy="228600"/>
          </a:xfrm>
          <a:prstGeom prst="rect">
            <a:avLst/>
          </a:prstGeom>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1B9A0-4CF5-464B-ABCA-AA79DEBE0717}" type="datetimeFigureOut">
              <a:rPr lang="en-US" smtClean="0">
                <a:solidFill>
                  <a:srgbClr val="000100">
                    <a:tint val="75000"/>
                  </a:srgbClr>
                </a:solidFill>
              </a:rPr>
              <a:pPr/>
              <a:t>3/22/2017</a:t>
            </a:fld>
            <a:endParaRPr lang="en-US" dirty="0">
              <a:solidFill>
                <a:srgbClr val="0001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100">
                  <a:tint val="75000"/>
                </a:srgbClr>
              </a:solidFill>
            </a:endParaRPr>
          </a:p>
        </p:txBody>
      </p:sp>
      <p:sp>
        <p:nvSpPr>
          <p:cNvPr id="6" name="Slide Number Placeholder 5"/>
          <p:cNvSpPr>
            <a:spLocks noGrp="1"/>
          </p:cNvSpPr>
          <p:nvPr>
            <p:ph type="sldNum" sz="quarter" idx="12"/>
          </p:nvPr>
        </p:nvSpPr>
        <p:spPr/>
        <p:txBody>
          <a:bodyPr/>
          <a:lstStyle/>
          <a:p>
            <a:fld id="{CAFF59DD-2C41-7046-9430-C8EEDCCC283E}" type="slidenum">
              <a:rPr lang="en-US" smtClean="0">
                <a:solidFill>
                  <a:srgbClr val="000100">
                    <a:tint val="75000"/>
                  </a:srgbClr>
                </a:solidFill>
              </a:rPr>
              <a:pPr/>
              <a:t>‹#›</a:t>
            </a:fld>
            <a:endParaRPr lang="en-US" dirty="0">
              <a:solidFill>
                <a:srgbClr val="000100">
                  <a:tint val="75000"/>
                </a:srgbClr>
              </a:solidFill>
            </a:endParaRPr>
          </a:p>
        </p:txBody>
      </p:sp>
    </p:spTree>
    <p:extLst>
      <p:ext uri="{BB962C8B-B14F-4D97-AF65-F5344CB8AC3E}">
        <p14:creationId xmlns:p14="http://schemas.microsoft.com/office/powerpoint/2010/main" val="66732764"/>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2" name="Picture 21" descr="Cover_A_Boat.jpg"/>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40911561"/>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Content 02">
    <p:spTree>
      <p:nvGrpSpPr>
        <p:cNvPr id="1" name=""/>
        <p:cNvGrpSpPr/>
        <p:nvPr/>
      </p:nvGrpSpPr>
      <p:grpSpPr>
        <a:xfrm>
          <a:off x="0" y="0"/>
          <a:ext cx="0" cy="0"/>
          <a:chOff x="0" y="0"/>
          <a:chExt cx="0" cy="0"/>
        </a:xfrm>
      </p:grpSpPr>
      <p:pic>
        <p:nvPicPr>
          <p:cNvPr id="4" name="Picture 21" descr="content_header_02.png"/>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11"/>
            <a:ext cx="9144000" cy="151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2"/>
          <p:cNvGrpSpPr>
            <a:grpSpLocks/>
          </p:cNvGrpSpPr>
          <p:nvPr userDrawn="1"/>
        </p:nvGrpSpPr>
        <p:grpSpPr bwMode="auto">
          <a:xfrm>
            <a:off x="0" y="5903927"/>
            <a:ext cx="9144000" cy="954087"/>
            <a:chOff x="0" y="5903414"/>
            <a:chExt cx="9144000" cy="954585"/>
          </a:xfrm>
        </p:grpSpPr>
        <p:pic>
          <p:nvPicPr>
            <p:cNvPr id="7" name="Picture 23" descr="footer_bar.png"/>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0" y="5903414"/>
              <a:ext cx="9144000" cy="954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54"/>
            <p:cNvSpPr txBox="1">
              <a:spLocks noChangeArrowheads="1"/>
            </p:cNvSpPr>
            <p:nvPr userDrawn="1"/>
          </p:nvSpPr>
          <p:spPr bwMode="gray">
            <a:xfrm>
              <a:off x="6283233" y="6473623"/>
              <a:ext cx="2274982" cy="326413"/>
            </a:xfrm>
            <a:prstGeom prst="rect">
              <a:avLst/>
            </a:prstGeom>
            <a:noFill/>
            <a:ln w="9525" algn="ctr">
              <a:noFill/>
              <a:miter lim="800000"/>
              <a:headEnd/>
              <a:tailEnd/>
            </a:ln>
            <a:effectLst/>
          </p:spPr>
          <p:txBody>
            <a:bodyPr wrap="none">
              <a:spAutoFit/>
            </a:bodyPr>
            <a:lstStyle/>
            <a:p>
              <a:pPr algn="r">
                <a:lnSpc>
                  <a:spcPct val="95000"/>
                </a:lnSpc>
                <a:defRPr/>
              </a:pPr>
              <a:r>
                <a:rPr lang="en-US" sz="1600" kern="0" dirty="0">
                  <a:solidFill>
                    <a:srgbClr val="F8981D"/>
                  </a:solidFill>
                  <a:latin typeface="Neutraface 2 Text Bold"/>
                  <a:ea typeface="ＭＳ Ｐゴシック" charset="0"/>
                  <a:cs typeface="Neutraface 2 Text Bold"/>
                </a:rPr>
                <a:t>2012</a:t>
              </a:r>
              <a:r>
                <a:rPr lang="en-US" sz="1600" kern="0" dirty="0">
                  <a:solidFill>
                    <a:srgbClr val="555555"/>
                  </a:solidFill>
                  <a:latin typeface="Neutraface 2 Text Bold"/>
                  <a:ea typeface="ＭＳ Ｐゴシック" charset="0"/>
                  <a:cs typeface="Neutraface 2 Text Bold"/>
                </a:rPr>
                <a:t> </a:t>
              </a:r>
              <a:r>
                <a:rPr lang="en-US" sz="1200" kern="0" cap="all" dirty="0">
                  <a:solidFill>
                    <a:srgbClr val="08446A"/>
                  </a:solidFill>
                  <a:latin typeface="Neutraface 2 Text Book"/>
                  <a:ea typeface="ＭＳ Ｐゴシック" charset="0"/>
                  <a:cs typeface="Neutraface 2 Text Book"/>
                </a:rPr>
                <a:t>State of the PORT</a:t>
              </a:r>
            </a:p>
          </p:txBody>
        </p:sp>
        <p:pic>
          <p:nvPicPr>
            <p:cNvPr id="9" name="Picture 25" descr="gap_logo.png"/>
            <p:cNvPicPr>
              <a:picLocks noChangeAspect="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0" y="6109286"/>
              <a:ext cx="1579067" cy="680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Title 1"/>
          <p:cNvSpPr>
            <a:spLocks noGrp="1"/>
          </p:cNvSpPr>
          <p:nvPr>
            <p:ph type="ctrTitle"/>
          </p:nvPr>
        </p:nvSpPr>
        <p:spPr bwMode="gray">
          <a:xfrm>
            <a:off x="398634" y="-43795"/>
            <a:ext cx="8417028" cy="945932"/>
          </a:xfrm>
          <a:prstGeom prst="rect">
            <a:avLst/>
          </a:prstGeom>
        </p:spPr>
        <p:txBody>
          <a:bodyPr wrap="square" anchor="b"/>
          <a:lstStyle>
            <a:lvl1pPr algn="l" defTabSz="914400" rtl="0" eaLnBrk="1" latinLnBrk="0" hangingPunct="1">
              <a:lnSpc>
                <a:spcPct val="95000"/>
              </a:lnSpc>
              <a:spcBef>
                <a:spcPct val="0"/>
              </a:spcBef>
              <a:buNone/>
              <a:defRPr kumimoji="0" lang="en-US" sz="2800" b="0" i="0" u="none" strike="noStrike" kern="1200" cap="all" spc="0" normalizeH="0" baseline="0" noProof="0" dirty="0">
                <a:ln>
                  <a:noFill/>
                </a:ln>
                <a:solidFill>
                  <a:srgbClr val="FFFFFF"/>
                </a:solidFill>
                <a:effectLst>
                  <a:outerShdw blurRad="63500" sx="102000" sy="102000" algn="ctr" rotWithShape="0">
                    <a:prstClr val="black">
                      <a:alpha val="40000"/>
                    </a:prstClr>
                  </a:outerShdw>
                </a:effectLst>
                <a:uLnTx/>
                <a:uFillTx/>
                <a:latin typeface="Neutraface 2 Text Bold"/>
                <a:ea typeface="Open Sans Light" pitchFamily="34" charset="0"/>
                <a:cs typeface="Neutraface 2 Text Bold"/>
              </a:defRPr>
            </a:lvl1pPr>
          </a:lstStyle>
          <a:p>
            <a:pPr lvl="0"/>
            <a:r>
              <a:rPr lang="en-US"/>
              <a:t>Click to edit Master title style</a:t>
            </a:r>
            <a:endParaRPr lang="en-US" dirty="0"/>
          </a:p>
        </p:txBody>
      </p:sp>
      <p:sp>
        <p:nvSpPr>
          <p:cNvPr id="6" name="Text Placeholder 5"/>
          <p:cNvSpPr>
            <a:spLocks noGrp="1"/>
          </p:cNvSpPr>
          <p:nvPr>
            <p:ph type="body" sz="quarter" idx="10"/>
          </p:nvPr>
        </p:nvSpPr>
        <p:spPr>
          <a:xfrm>
            <a:off x="393700" y="910960"/>
            <a:ext cx="8434388" cy="490537"/>
          </a:xfrm>
        </p:spPr>
        <p:txBody>
          <a:bodyPr>
            <a:normAutofit/>
          </a:bodyPr>
          <a:lstStyle>
            <a:lvl1pPr>
              <a:defRPr sz="1800" b="0" i="0" cap="small">
                <a:solidFill>
                  <a:srgbClr val="F8981D"/>
                </a:solidFill>
                <a:effectLst>
                  <a:outerShdw blurRad="63500" sx="102000" sy="102000" algn="ctr" rotWithShape="0">
                    <a:prstClr val="black">
                      <a:alpha val="40000"/>
                    </a:prstClr>
                  </a:outerShdw>
                </a:effectLst>
                <a:latin typeface="Neutraface 2 Text Bold"/>
                <a:cs typeface="Neutraface 2 Text Bold"/>
              </a:defRPr>
            </a:lvl1pPr>
          </a:lstStyle>
          <a:p>
            <a:pPr lvl="0"/>
            <a:r>
              <a:rPr lang="en-US"/>
              <a:t>Click to edit Master text styles</a:t>
            </a:r>
          </a:p>
        </p:txBody>
      </p:sp>
    </p:spTree>
    <p:extLst>
      <p:ext uri="{BB962C8B-B14F-4D97-AF65-F5344CB8AC3E}">
        <p14:creationId xmlns:p14="http://schemas.microsoft.com/office/powerpoint/2010/main" val="40770816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4_Content 02">
    <p:spTree>
      <p:nvGrpSpPr>
        <p:cNvPr id="1" name=""/>
        <p:cNvGrpSpPr/>
        <p:nvPr/>
      </p:nvGrpSpPr>
      <p:grpSpPr>
        <a:xfrm>
          <a:off x="0" y="0"/>
          <a:ext cx="0" cy="0"/>
          <a:chOff x="0" y="0"/>
          <a:chExt cx="0" cy="0"/>
        </a:xfrm>
      </p:grpSpPr>
      <p:grpSp>
        <p:nvGrpSpPr>
          <p:cNvPr id="3" name="Group 22"/>
          <p:cNvGrpSpPr>
            <a:grpSpLocks/>
          </p:cNvGrpSpPr>
          <p:nvPr userDrawn="1"/>
        </p:nvGrpSpPr>
        <p:grpSpPr bwMode="auto">
          <a:xfrm>
            <a:off x="0" y="5903927"/>
            <a:ext cx="9144000" cy="954087"/>
            <a:chOff x="0" y="5903414"/>
            <a:chExt cx="9144000" cy="954585"/>
          </a:xfrm>
        </p:grpSpPr>
        <p:pic>
          <p:nvPicPr>
            <p:cNvPr id="5" name="Picture 23" descr="footer_bar.png"/>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5903414"/>
              <a:ext cx="9144000" cy="954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54"/>
            <p:cNvSpPr txBox="1">
              <a:spLocks noChangeArrowheads="1"/>
            </p:cNvSpPr>
            <p:nvPr userDrawn="1"/>
          </p:nvSpPr>
          <p:spPr bwMode="gray">
            <a:xfrm>
              <a:off x="6283233" y="6473623"/>
              <a:ext cx="2274982" cy="326413"/>
            </a:xfrm>
            <a:prstGeom prst="rect">
              <a:avLst/>
            </a:prstGeom>
            <a:noFill/>
            <a:ln w="9525" algn="ctr">
              <a:noFill/>
              <a:miter lim="800000"/>
              <a:headEnd/>
              <a:tailEnd/>
            </a:ln>
            <a:effectLst/>
          </p:spPr>
          <p:txBody>
            <a:bodyPr wrap="none">
              <a:spAutoFit/>
            </a:bodyPr>
            <a:lstStyle/>
            <a:p>
              <a:pPr algn="r">
                <a:lnSpc>
                  <a:spcPct val="95000"/>
                </a:lnSpc>
                <a:defRPr/>
              </a:pPr>
              <a:r>
                <a:rPr lang="en-US" sz="1600" kern="0" dirty="0">
                  <a:solidFill>
                    <a:srgbClr val="F8981D"/>
                  </a:solidFill>
                  <a:latin typeface="Neutraface 2 Text Bold"/>
                  <a:ea typeface="ＭＳ Ｐゴシック" charset="0"/>
                  <a:cs typeface="Neutraface 2 Text Bold"/>
                </a:rPr>
                <a:t>2012</a:t>
              </a:r>
              <a:r>
                <a:rPr lang="en-US" sz="1600" kern="0" dirty="0">
                  <a:solidFill>
                    <a:srgbClr val="555555"/>
                  </a:solidFill>
                  <a:latin typeface="Neutraface 2 Text Bold"/>
                  <a:ea typeface="ＭＳ Ｐゴシック" charset="0"/>
                  <a:cs typeface="Neutraface 2 Text Bold"/>
                </a:rPr>
                <a:t> </a:t>
              </a:r>
              <a:r>
                <a:rPr lang="en-US" sz="1200" kern="0" cap="all" dirty="0">
                  <a:solidFill>
                    <a:srgbClr val="08446A"/>
                  </a:solidFill>
                  <a:latin typeface="Neutraface 2 Text Book"/>
                  <a:ea typeface="ＭＳ Ｐゴシック" charset="0"/>
                  <a:cs typeface="Neutraface 2 Text Book"/>
                </a:rPr>
                <a:t>State of the PORT</a:t>
              </a:r>
            </a:p>
          </p:txBody>
        </p:sp>
        <p:pic>
          <p:nvPicPr>
            <p:cNvPr id="8" name="Picture 25" descr="gap_logo.png"/>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0" y="6109286"/>
              <a:ext cx="1579067" cy="680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Title 1"/>
          <p:cNvSpPr>
            <a:spLocks noGrp="1"/>
          </p:cNvSpPr>
          <p:nvPr>
            <p:ph type="ctrTitle"/>
          </p:nvPr>
        </p:nvSpPr>
        <p:spPr bwMode="gray">
          <a:xfrm>
            <a:off x="398634" y="-43795"/>
            <a:ext cx="8417028" cy="945932"/>
          </a:xfrm>
          <a:prstGeom prst="rect">
            <a:avLst/>
          </a:prstGeom>
        </p:spPr>
        <p:txBody>
          <a:bodyPr wrap="square" anchor="b"/>
          <a:lstStyle>
            <a:lvl1pPr algn="l" defTabSz="914400" rtl="0" eaLnBrk="1" latinLnBrk="0" hangingPunct="1">
              <a:lnSpc>
                <a:spcPct val="95000"/>
              </a:lnSpc>
              <a:spcBef>
                <a:spcPct val="0"/>
              </a:spcBef>
              <a:buNone/>
              <a:defRPr kumimoji="0" lang="en-US" sz="2800" b="0" i="0" u="none" strike="noStrike" kern="1200" cap="all" spc="0" normalizeH="0" baseline="0" noProof="0" dirty="0">
                <a:ln>
                  <a:noFill/>
                </a:ln>
                <a:solidFill>
                  <a:srgbClr val="FFFFFF"/>
                </a:solidFill>
                <a:effectLst>
                  <a:outerShdw blurRad="63500" sx="102000" sy="102000" algn="ctr" rotWithShape="0">
                    <a:prstClr val="black">
                      <a:alpha val="40000"/>
                    </a:prstClr>
                  </a:outerShdw>
                </a:effectLst>
                <a:uLnTx/>
                <a:uFillTx/>
                <a:latin typeface="Neutraface 2 Text Bold"/>
                <a:ea typeface="Open Sans Light" pitchFamily="34" charset="0"/>
                <a:cs typeface="Neutraface 2 Text Bold"/>
              </a:defRPr>
            </a:lvl1pPr>
          </a:lstStyle>
          <a:p>
            <a:pPr lvl="0"/>
            <a:r>
              <a:rPr lang="en-US"/>
              <a:t>Click to edit Master title style</a:t>
            </a:r>
            <a:endParaRPr lang="en-US" dirty="0"/>
          </a:p>
        </p:txBody>
      </p:sp>
      <p:sp>
        <p:nvSpPr>
          <p:cNvPr id="6" name="Text Placeholder 5"/>
          <p:cNvSpPr>
            <a:spLocks noGrp="1"/>
          </p:cNvSpPr>
          <p:nvPr>
            <p:ph type="body" sz="quarter" idx="10"/>
          </p:nvPr>
        </p:nvSpPr>
        <p:spPr>
          <a:xfrm>
            <a:off x="393700" y="910960"/>
            <a:ext cx="8434388" cy="490537"/>
          </a:xfrm>
        </p:spPr>
        <p:txBody>
          <a:bodyPr>
            <a:normAutofit/>
          </a:bodyPr>
          <a:lstStyle>
            <a:lvl1pPr>
              <a:defRPr sz="1800" b="0" i="0" cap="small">
                <a:solidFill>
                  <a:srgbClr val="F8981D"/>
                </a:solidFill>
                <a:effectLst>
                  <a:outerShdw blurRad="63500" sx="102000" sy="102000" algn="ctr" rotWithShape="0">
                    <a:prstClr val="black">
                      <a:alpha val="40000"/>
                    </a:prstClr>
                  </a:outerShdw>
                </a:effectLst>
                <a:latin typeface="Neutraface 2 Text Bold"/>
                <a:cs typeface="Neutraface 2 Text Bold"/>
              </a:defRPr>
            </a:lvl1pPr>
          </a:lstStyle>
          <a:p>
            <a:pPr lvl="0"/>
            <a:r>
              <a:rPr lang="en-US"/>
              <a:t>Click to edit Master text styles</a:t>
            </a:r>
          </a:p>
        </p:txBody>
      </p:sp>
    </p:spTree>
    <p:extLst>
      <p:ext uri="{BB962C8B-B14F-4D97-AF65-F5344CB8AC3E}">
        <p14:creationId xmlns:p14="http://schemas.microsoft.com/office/powerpoint/2010/main" val="940163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4_Transition Slide 02">
    <p:spTree>
      <p:nvGrpSpPr>
        <p:cNvPr id="1" name=""/>
        <p:cNvGrpSpPr/>
        <p:nvPr/>
      </p:nvGrpSpPr>
      <p:grpSpPr>
        <a:xfrm>
          <a:off x="0" y="0"/>
          <a:ext cx="0" cy="0"/>
          <a:chOff x="0" y="0"/>
          <a:chExt cx="0" cy="0"/>
        </a:xfrm>
      </p:grpSpPr>
      <p:grpSp>
        <p:nvGrpSpPr>
          <p:cNvPr id="2" name="Group 22"/>
          <p:cNvGrpSpPr>
            <a:grpSpLocks/>
          </p:cNvGrpSpPr>
          <p:nvPr userDrawn="1"/>
        </p:nvGrpSpPr>
        <p:grpSpPr bwMode="auto">
          <a:xfrm>
            <a:off x="0" y="5903927"/>
            <a:ext cx="9144000" cy="954087"/>
            <a:chOff x="0" y="5903414"/>
            <a:chExt cx="9144000" cy="954585"/>
          </a:xfrm>
        </p:grpSpPr>
        <p:pic>
          <p:nvPicPr>
            <p:cNvPr id="4" name="Picture 23" descr="footer_bar.png"/>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5903414"/>
              <a:ext cx="9144000" cy="954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54"/>
            <p:cNvSpPr txBox="1">
              <a:spLocks noChangeArrowheads="1"/>
            </p:cNvSpPr>
            <p:nvPr userDrawn="1"/>
          </p:nvSpPr>
          <p:spPr bwMode="gray">
            <a:xfrm>
              <a:off x="6283233" y="6473623"/>
              <a:ext cx="2274982" cy="326413"/>
            </a:xfrm>
            <a:prstGeom prst="rect">
              <a:avLst/>
            </a:prstGeom>
            <a:noFill/>
            <a:ln w="9525" algn="ctr">
              <a:noFill/>
              <a:miter lim="800000"/>
              <a:headEnd/>
              <a:tailEnd/>
            </a:ln>
            <a:effectLst/>
          </p:spPr>
          <p:txBody>
            <a:bodyPr wrap="none">
              <a:spAutoFit/>
            </a:bodyPr>
            <a:lstStyle/>
            <a:p>
              <a:pPr algn="r">
                <a:lnSpc>
                  <a:spcPct val="95000"/>
                </a:lnSpc>
                <a:defRPr/>
              </a:pPr>
              <a:r>
                <a:rPr lang="en-US" sz="1600" kern="0" dirty="0">
                  <a:solidFill>
                    <a:srgbClr val="F8981D"/>
                  </a:solidFill>
                  <a:latin typeface="Neutraface 2 Text Bold"/>
                  <a:ea typeface="ＭＳ Ｐゴシック" charset="0"/>
                  <a:cs typeface="Neutraface 2 Text Bold"/>
                </a:rPr>
                <a:t>2012</a:t>
              </a:r>
              <a:r>
                <a:rPr lang="en-US" sz="1600" kern="0" dirty="0">
                  <a:solidFill>
                    <a:srgbClr val="555555"/>
                  </a:solidFill>
                  <a:latin typeface="Neutraface 2 Text Bold"/>
                  <a:ea typeface="ＭＳ Ｐゴシック" charset="0"/>
                  <a:cs typeface="Neutraface 2 Text Bold"/>
                </a:rPr>
                <a:t> </a:t>
              </a:r>
              <a:r>
                <a:rPr lang="en-US" sz="1200" kern="0" cap="all" dirty="0">
                  <a:solidFill>
                    <a:srgbClr val="08446A"/>
                  </a:solidFill>
                  <a:latin typeface="Neutraface 2 Text Book"/>
                  <a:ea typeface="ＭＳ Ｐゴシック" charset="0"/>
                  <a:cs typeface="Neutraface 2 Text Book"/>
                </a:rPr>
                <a:t>State of the PORT</a:t>
              </a:r>
            </a:p>
          </p:txBody>
        </p:sp>
        <p:pic>
          <p:nvPicPr>
            <p:cNvPr id="6" name="Picture 25" descr="gap_logo.png"/>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0" y="6109286"/>
              <a:ext cx="1579067" cy="680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 name="Text Placeholder 3"/>
          <p:cNvSpPr>
            <a:spLocks noGrp="1"/>
          </p:cNvSpPr>
          <p:nvPr>
            <p:ph type="body" sz="quarter" idx="10"/>
          </p:nvPr>
        </p:nvSpPr>
        <p:spPr>
          <a:xfrm>
            <a:off x="577851" y="1085862"/>
            <a:ext cx="7831138" cy="3844925"/>
          </a:xfrm>
        </p:spPr>
        <p:txBody>
          <a:bodyPr anchor="ctr"/>
          <a:lstStyle>
            <a:lvl1pPr>
              <a:defRPr sz="4000" b="0" i="0" cap="all">
                <a:solidFill>
                  <a:schemeClr val="bg1"/>
                </a:solidFill>
                <a:latin typeface="Neutraface 2 Text Bold"/>
                <a:cs typeface="Neutraface 2 Text Bold"/>
              </a:defRPr>
            </a:lvl1pPr>
            <a:lvl2pPr marL="104775" indent="0">
              <a:buFontTx/>
              <a:buNone/>
              <a:defRPr sz="1800">
                <a:solidFill>
                  <a:schemeClr val="bg1"/>
                </a:solidFill>
                <a:latin typeface="Droid Serif"/>
                <a:cs typeface="Droid Serif"/>
              </a:defRPr>
            </a:lvl2pPr>
            <a:lvl3pPr marL="365760" indent="-171450">
              <a:spcAft>
                <a:spcPts val="1500"/>
              </a:spcAft>
              <a:buFont typeface="Arial"/>
              <a:buChar char="•"/>
              <a:defRPr sz="1600">
                <a:solidFill>
                  <a:srgbClr val="4584B9"/>
                </a:solidFill>
                <a:latin typeface="Droid Serif"/>
                <a:cs typeface="Droid Serif"/>
              </a:defRPr>
            </a:lvl3pPr>
            <a:lvl4pPr>
              <a:defRPr>
                <a:solidFill>
                  <a:schemeClr val="bg1"/>
                </a:solidFill>
                <a:latin typeface="Droid Serif"/>
                <a:cs typeface="Droid Serif"/>
              </a:defRPr>
            </a:lvl4pPr>
            <a:lvl5pPr>
              <a:defRPr>
                <a:solidFill>
                  <a:schemeClr val="bg1"/>
                </a:solidFill>
                <a:latin typeface="Droid Serif"/>
                <a:cs typeface="Droid Serif"/>
              </a:defRPr>
            </a:lvl5pPr>
          </a:lstStyle>
          <a:p>
            <a:pPr lvl="0"/>
            <a:r>
              <a:rPr lang="en-US" dirty="0"/>
              <a:t>Click to edit Master text styles</a:t>
            </a:r>
          </a:p>
          <a:p>
            <a:pPr lvl="1"/>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0208182"/>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7_Transition Slide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427649"/>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13" descr="Wave.png"/>
          <p:cNvPicPr>
            <a:picLocks noChangeAspect="1"/>
          </p:cNvPicPr>
          <p:nvPr userDrawn="1"/>
        </p:nvPicPr>
        <p:blipFill>
          <a:blip r:embed="rId2" cstate="screen"/>
          <a:srcRect/>
          <a:stretch>
            <a:fillRect/>
          </a:stretch>
        </p:blipFill>
        <p:spPr bwMode="auto">
          <a:xfrm>
            <a:off x="6" y="3059113"/>
            <a:ext cx="5611813" cy="1714500"/>
          </a:xfrm>
          <a:prstGeom prst="rect">
            <a:avLst/>
          </a:prstGeom>
          <a:noFill/>
          <a:ln w="9525">
            <a:noFill/>
            <a:miter lim="800000"/>
            <a:headEnd/>
            <a:tailEnd/>
          </a:ln>
        </p:spPr>
      </p:pic>
      <p:pic>
        <p:nvPicPr>
          <p:cNvPr id="6" name="Picture 8"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7" name="Picture 9"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sp>
        <p:nvSpPr>
          <p:cNvPr id="8" name="Content Placeholder 11"/>
          <p:cNvSpPr txBox="1">
            <a:spLocks/>
          </p:cNvSpPr>
          <p:nvPr userDrawn="1"/>
        </p:nvSpPr>
        <p:spPr>
          <a:xfrm>
            <a:off x="1308101" y="1905014"/>
            <a:ext cx="7164388" cy="1103313"/>
          </a:xfrm>
          <a:prstGeom prst="rect">
            <a:avLst/>
          </a:prstGeom>
          <a:ln>
            <a:noFill/>
          </a:ln>
        </p:spPr>
        <p:txBody>
          <a:bodyPr lIns="0" tIns="0" rIns="0" bIns="0">
            <a:normAutofit/>
          </a:bodyPr>
          <a:lstStyle/>
          <a:p>
            <a:pPr fontAlgn="base">
              <a:spcBef>
                <a:spcPct val="20000"/>
              </a:spcBef>
              <a:spcAft>
                <a:spcPct val="0"/>
              </a:spcAft>
              <a:buFont typeface="Arial"/>
              <a:buNone/>
              <a:defRPr/>
            </a:pPr>
            <a:endParaRPr lang="en-US" sz="2400" b="1" dirty="0">
              <a:solidFill>
                <a:srgbClr val="E46C0A"/>
              </a:solidFill>
              <a:latin typeface="Arial" charset="0"/>
              <a:cs typeface="Arial"/>
            </a:endParaRPr>
          </a:p>
        </p:txBody>
      </p:sp>
      <p:cxnSp>
        <p:nvCxnSpPr>
          <p:cNvPr id="9" name="Straight Connector 19"/>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4"/>
          </p:nvPr>
        </p:nvSpPr>
        <p:spPr>
          <a:xfrm>
            <a:off x="4953001" y="3059088"/>
            <a:ext cx="3759200" cy="1070001"/>
          </a:xfrm>
        </p:spPr>
        <p:txBody>
          <a:bodyPr>
            <a:normAutofit/>
          </a:bodyPr>
          <a:lstStyle>
            <a:lvl1pPr>
              <a:lnSpc>
                <a:spcPts val="1400"/>
              </a:lnSpc>
              <a:spcBef>
                <a:spcPts val="0"/>
              </a:spcBef>
              <a:defRPr sz="1400" b="0">
                <a:solidFill>
                  <a:srgbClr val="005480"/>
                </a:solidFill>
              </a:defRPr>
            </a:lvl1pPr>
          </a:lstStyle>
          <a:p>
            <a:pPr lvl="0"/>
            <a:r>
              <a:rPr lang="en-US"/>
              <a:t>Click to edit Master text styles</a:t>
            </a:r>
          </a:p>
        </p:txBody>
      </p:sp>
      <p:sp>
        <p:nvSpPr>
          <p:cNvPr id="13" name="Text Placeholder 14"/>
          <p:cNvSpPr>
            <a:spLocks noGrp="1"/>
          </p:cNvSpPr>
          <p:nvPr>
            <p:ph type="body" sz="quarter" idx="13"/>
          </p:nvPr>
        </p:nvSpPr>
        <p:spPr>
          <a:xfrm>
            <a:off x="1319765" y="1926168"/>
            <a:ext cx="7392435" cy="1132918"/>
          </a:xfrm>
        </p:spPr>
        <p:txBody>
          <a:bodyPr/>
          <a:lstStyle/>
          <a:p>
            <a:pPr lvl="0"/>
            <a:r>
              <a:rPr lang="en-US" dirty="0"/>
              <a:t>Click to edit Master text styles</a:t>
            </a:r>
          </a:p>
        </p:txBody>
      </p:sp>
      <p:sp>
        <p:nvSpPr>
          <p:cNvPr id="1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10" name="Date Placeholder 3"/>
          <p:cNvSpPr>
            <a:spLocks noGrp="1"/>
          </p:cNvSpPr>
          <p:nvPr>
            <p:ph type="dt" sz="half" idx="15"/>
          </p:nvPr>
        </p:nvSpPr>
        <p:spPr/>
        <p:txBody>
          <a:bodyPr/>
          <a:lstStyle>
            <a:lvl1pPr>
              <a:defRPr>
                <a:solidFill>
                  <a:prstClr val="white"/>
                </a:solidFill>
              </a:defRPr>
            </a:lvl1pPr>
          </a:lstStyle>
          <a:p>
            <a:pPr>
              <a:defRPr/>
            </a:pPr>
            <a:fld id="{9FC9A518-5FDB-4977-A1EF-A85E52C0CD45}" type="datetimeFigureOut">
              <a:rPr lang="en-US"/>
              <a:pPr>
                <a:defRPr/>
              </a:pPr>
              <a:t>3/22/2017</a:t>
            </a:fld>
            <a:endParaRPr lang="en-US" dirty="0"/>
          </a:p>
        </p:txBody>
      </p:sp>
      <p:sp>
        <p:nvSpPr>
          <p:cNvPr id="11" name="Footer Placeholder 4"/>
          <p:cNvSpPr>
            <a:spLocks noGrp="1"/>
          </p:cNvSpPr>
          <p:nvPr>
            <p:ph type="ftr" sz="quarter" idx="16"/>
          </p:nvPr>
        </p:nvSpPr>
        <p:spPr/>
        <p:txBody>
          <a:bodyPr/>
          <a:lstStyle>
            <a:lvl1pPr>
              <a:defRPr>
                <a:solidFill>
                  <a:prstClr val="white"/>
                </a:solidFill>
              </a:defRPr>
            </a:lvl1pPr>
          </a:lstStyle>
          <a:p>
            <a:pPr>
              <a:defRPr/>
            </a:pPr>
            <a:r>
              <a:rPr lang="en-US"/>
              <a:t>CONFIDENTIAL 2011 Georgia Ports Authority</a:t>
            </a:r>
          </a:p>
        </p:txBody>
      </p:sp>
      <p:sp>
        <p:nvSpPr>
          <p:cNvPr id="12" name="Slide Number Placeholder 5"/>
          <p:cNvSpPr>
            <a:spLocks noGrp="1"/>
          </p:cNvSpPr>
          <p:nvPr>
            <p:ph type="sldNum" sz="quarter" idx="17"/>
          </p:nvPr>
        </p:nvSpPr>
        <p:spPr/>
        <p:txBody>
          <a:bodyPr/>
          <a:lstStyle>
            <a:lvl1pPr>
              <a:defRPr>
                <a:solidFill>
                  <a:prstClr val="white"/>
                </a:solidFill>
              </a:defRPr>
            </a:lvl1pPr>
          </a:lstStyle>
          <a:p>
            <a:pPr>
              <a:defRPr/>
            </a:pPr>
            <a:fld id="{CC1D216B-5922-4B2E-9C4D-34B4679799C1}" type="slidenum">
              <a:rPr lang="en-US"/>
              <a:pPr>
                <a:defRPr/>
              </a:pPr>
              <a:t>‹#›</a:t>
            </a:fld>
            <a:endParaRPr lang="en-US"/>
          </a:p>
        </p:txBody>
      </p:sp>
    </p:spTree>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22" descr="Wave.png"/>
          <p:cNvPicPr>
            <a:picLocks noChangeAspect="1"/>
          </p:cNvPicPr>
          <p:nvPr userDrawn="1"/>
        </p:nvPicPr>
        <p:blipFill>
          <a:blip r:embed="rId2" cstate="screen"/>
          <a:srcRect/>
          <a:stretch>
            <a:fillRect/>
          </a:stretch>
        </p:blipFill>
        <p:spPr bwMode="auto">
          <a:xfrm>
            <a:off x="0" y="3059113"/>
            <a:ext cx="9144000" cy="1714500"/>
          </a:xfrm>
          <a:prstGeom prst="rect">
            <a:avLst/>
          </a:prstGeom>
          <a:noFill/>
          <a:ln w="9525">
            <a:noFill/>
            <a:miter lim="800000"/>
            <a:headEnd/>
            <a:tailEnd/>
          </a:ln>
        </p:spPr>
      </p:pic>
      <p:pic>
        <p:nvPicPr>
          <p:cNvPr id="6" name="Picture 8"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7" name="Picture 9"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cxnSp>
        <p:nvCxnSpPr>
          <p:cNvPr id="8" name="Straight Connector 17"/>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2" name="Picture Placeholder 17"/>
          <p:cNvSpPr>
            <a:spLocks noGrp="1"/>
          </p:cNvSpPr>
          <p:nvPr>
            <p:ph type="pic" sz="quarter" idx="16"/>
          </p:nvPr>
        </p:nvSpPr>
        <p:spPr>
          <a:xfrm>
            <a:off x="5664201" y="1917713"/>
            <a:ext cx="3037434" cy="2855851"/>
          </a:xfrm>
          <a:solidFill>
            <a:schemeClr val="bg1">
              <a:lumMod val="85000"/>
            </a:schemeClr>
          </a:solidFill>
          <a:effectLst>
            <a:outerShdw blurRad="101600" dist="101600" dir="2700000">
              <a:srgbClr val="000000">
                <a:alpha val="50000"/>
              </a:srgbClr>
            </a:outerShdw>
          </a:effectLst>
        </p:spPr>
        <p:txBody>
          <a:bodyPr rtlCol="0">
            <a:normAutofit/>
          </a:bodyPr>
          <a:lstStyle>
            <a:lvl1pPr algn="ctr">
              <a:defRPr/>
            </a:lvl1pPr>
          </a:lstStyle>
          <a:p>
            <a:pPr lvl="0"/>
            <a:r>
              <a:rPr lang="en-US" noProof="0"/>
              <a:t>Click icon to add picture</a:t>
            </a:r>
            <a:endParaRPr lang="en-US" noProof="0" dirty="0"/>
          </a:p>
        </p:txBody>
      </p:sp>
      <p:sp>
        <p:nvSpPr>
          <p:cNvPr id="11" name="Text Placeholder 14"/>
          <p:cNvSpPr>
            <a:spLocks noGrp="1"/>
          </p:cNvSpPr>
          <p:nvPr>
            <p:ph type="body" sz="quarter" idx="13"/>
          </p:nvPr>
        </p:nvSpPr>
        <p:spPr>
          <a:xfrm>
            <a:off x="1319767" y="1926181"/>
            <a:ext cx="4166634" cy="969433"/>
          </a:xfrm>
        </p:spPr>
        <p:txBody>
          <a:bodyPr/>
          <a:lstStyle/>
          <a:p>
            <a:pPr lvl="0"/>
            <a:r>
              <a:rPr lang="en-US" dirty="0"/>
              <a:t>Click to edit Master text styles</a:t>
            </a:r>
          </a:p>
        </p:txBody>
      </p:sp>
      <p:sp>
        <p:nvSpPr>
          <p:cNvPr id="13"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9" name="Date Placeholder 13"/>
          <p:cNvSpPr>
            <a:spLocks noGrp="1"/>
          </p:cNvSpPr>
          <p:nvPr>
            <p:ph type="dt" sz="half" idx="17"/>
          </p:nvPr>
        </p:nvSpPr>
        <p:spPr/>
        <p:txBody>
          <a:bodyPr/>
          <a:lstStyle>
            <a:lvl1pPr>
              <a:defRPr>
                <a:solidFill>
                  <a:srgbClr val="FFFFFF"/>
                </a:solidFill>
              </a:defRPr>
            </a:lvl1pPr>
          </a:lstStyle>
          <a:p>
            <a:pPr>
              <a:defRPr/>
            </a:pPr>
            <a:fld id="{978E49E9-ACAD-4B92-A4FA-30C48A8FDF62}" type="datetimeFigureOut">
              <a:rPr lang="en-US"/>
              <a:pPr>
                <a:defRPr/>
              </a:pPr>
              <a:t>3/22/2017</a:t>
            </a:fld>
            <a:endParaRPr lang="en-US" dirty="0"/>
          </a:p>
        </p:txBody>
      </p:sp>
      <p:sp>
        <p:nvSpPr>
          <p:cNvPr id="10" name="Slide Number Placeholder 14"/>
          <p:cNvSpPr>
            <a:spLocks noGrp="1"/>
          </p:cNvSpPr>
          <p:nvPr>
            <p:ph type="sldNum" sz="quarter" idx="18"/>
          </p:nvPr>
        </p:nvSpPr>
        <p:spPr/>
        <p:txBody>
          <a:bodyPr/>
          <a:lstStyle>
            <a:lvl1pPr>
              <a:defRPr>
                <a:solidFill>
                  <a:srgbClr val="FFFFFF"/>
                </a:solidFill>
              </a:defRPr>
            </a:lvl1pPr>
          </a:lstStyle>
          <a:p>
            <a:pPr>
              <a:defRPr/>
            </a:pPr>
            <a:fld id="{D4AD2905-470F-43F8-BF26-9D0167F170C0}" type="slidenum">
              <a:rPr lang="en-US"/>
              <a:pPr>
                <a:defRPr/>
              </a:pPr>
              <a:t>‹#›</a:t>
            </a:fld>
            <a:endParaRPr lang="en-US" dirty="0"/>
          </a:p>
        </p:txBody>
      </p:sp>
      <p:sp>
        <p:nvSpPr>
          <p:cNvPr id="12" name="Footer Placeholder 15"/>
          <p:cNvSpPr>
            <a:spLocks noGrp="1"/>
          </p:cNvSpPr>
          <p:nvPr>
            <p:ph type="ftr" sz="quarter" idx="19"/>
          </p:nvPr>
        </p:nvSpPr>
        <p:spPr/>
        <p:txBody>
          <a:bodyPr/>
          <a:lstStyle>
            <a:lvl1pPr>
              <a:defRPr>
                <a:solidFill>
                  <a:prstClr val="white"/>
                </a:solidFill>
              </a:defRPr>
            </a:lvl1pPr>
          </a:lstStyle>
          <a:p>
            <a:pPr>
              <a:defRPr/>
            </a:pPr>
            <a:r>
              <a:rPr lang="en-US"/>
              <a:t>CONFIDENTIAL 2011 Georgia Ports Authority</a:t>
            </a:r>
          </a:p>
        </p:txBody>
      </p:sp>
    </p:spTree>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4" descr="Bottom Bar.png"/>
          <p:cNvPicPr>
            <a:picLocks noChangeAspect="1"/>
          </p:cNvPicPr>
          <p:nvPr userDrawn="1"/>
        </p:nvPicPr>
        <p:blipFill>
          <a:blip r:embed="rId2" cstate="screen"/>
          <a:srcRect/>
          <a:stretch>
            <a:fillRect/>
          </a:stretch>
        </p:blipFill>
        <p:spPr bwMode="auto">
          <a:xfrm>
            <a:off x="0" y="6642100"/>
            <a:ext cx="9144000" cy="228600"/>
          </a:xfrm>
          <a:prstGeom prst="rect">
            <a:avLst/>
          </a:prstGeom>
          <a:noFill/>
          <a:ln w="9525">
            <a:noFill/>
            <a:miter lim="800000"/>
            <a:headEnd/>
            <a:tailEnd/>
          </a:ln>
        </p:spPr>
      </p:pic>
      <p:pic>
        <p:nvPicPr>
          <p:cNvPr id="5" name="Picture 8"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cxnSp>
        <p:nvCxnSpPr>
          <p:cNvPr id="6" name="Straight Connector 9"/>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3"/>
          </p:nvPr>
        </p:nvSpPr>
        <p:spPr>
          <a:xfrm>
            <a:off x="1319772" y="1930400"/>
            <a:ext cx="7367035" cy="42956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7" name="Date Placeholder 1"/>
          <p:cNvSpPr>
            <a:spLocks noGrp="1"/>
          </p:cNvSpPr>
          <p:nvPr>
            <p:ph type="dt" sz="half" idx="14"/>
          </p:nvPr>
        </p:nvSpPr>
        <p:spPr/>
        <p:txBody>
          <a:bodyPr/>
          <a:lstStyle>
            <a:lvl1pPr>
              <a:defRPr>
                <a:solidFill>
                  <a:srgbClr val="005480"/>
                </a:solidFill>
              </a:defRPr>
            </a:lvl1pPr>
          </a:lstStyle>
          <a:p>
            <a:pPr>
              <a:defRPr/>
            </a:pPr>
            <a:fld id="{CD3B1880-1D17-4E1A-A530-496F09A9DD01}" type="datetimeFigureOut">
              <a:rPr lang="en-US"/>
              <a:pPr>
                <a:defRPr/>
              </a:pPr>
              <a:t>3/22/2017</a:t>
            </a:fld>
            <a:endParaRPr lang="en-US" dirty="0"/>
          </a:p>
        </p:txBody>
      </p:sp>
      <p:sp>
        <p:nvSpPr>
          <p:cNvPr id="9" name="Footer Placeholder 2"/>
          <p:cNvSpPr>
            <a:spLocks noGrp="1"/>
          </p:cNvSpPr>
          <p:nvPr>
            <p:ph type="ftr" sz="quarter" idx="15"/>
          </p:nvPr>
        </p:nvSpPr>
        <p:spPr/>
        <p:txBody>
          <a:bodyPr/>
          <a:lstStyle>
            <a:lvl1pPr>
              <a:defRPr>
                <a:solidFill>
                  <a:srgbClr val="005480"/>
                </a:solidFill>
              </a:defRPr>
            </a:lvl1pPr>
          </a:lstStyle>
          <a:p>
            <a:pPr>
              <a:defRPr/>
            </a:pPr>
            <a:r>
              <a:rPr lang="en-US"/>
              <a:t>CONFIDENTIAL 2011 Georgia Ports Authority</a:t>
            </a:r>
          </a:p>
        </p:txBody>
      </p:sp>
      <p:sp>
        <p:nvSpPr>
          <p:cNvPr id="10" name="Slide Number Placeholder 3"/>
          <p:cNvSpPr>
            <a:spLocks noGrp="1"/>
          </p:cNvSpPr>
          <p:nvPr>
            <p:ph type="sldNum" sz="quarter" idx="16"/>
          </p:nvPr>
        </p:nvSpPr>
        <p:spPr/>
        <p:txBody>
          <a:bodyPr/>
          <a:lstStyle>
            <a:lvl1pPr>
              <a:defRPr>
                <a:solidFill>
                  <a:srgbClr val="005480"/>
                </a:solidFill>
              </a:defRPr>
            </a:lvl1pPr>
          </a:lstStyle>
          <a:p>
            <a:pPr>
              <a:defRPr/>
            </a:pPr>
            <a:fld id="{AA687D78-1E00-47D9-9532-2894FA3EEF1B}" type="slidenum">
              <a:rPr lang="en-US"/>
              <a:pPr>
                <a:defRPr/>
              </a:pPr>
              <a:t>‹#›</a:t>
            </a:fld>
            <a:endParaRPr lang="en-US" dirty="0"/>
          </a:p>
        </p:txBody>
      </p:sp>
    </p:spTree>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3" name="Picture 4" descr="Bottom Bar.png"/>
          <p:cNvPicPr>
            <a:picLocks noChangeAspect="1"/>
          </p:cNvPicPr>
          <p:nvPr userDrawn="1"/>
        </p:nvPicPr>
        <p:blipFill>
          <a:blip r:embed="rId2" cstate="screen"/>
          <a:srcRect/>
          <a:stretch>
            <a:fillRect/>
          </a:stretch>
        </p:blipFill>
        <p:spPr bwMode="auto">
          <a:xfrm>
            <a:off x="0" y="6642100"/>
            <a:ext cx="9144000" cy="228600"/>
          </a:xfrm>
          <a:prstGeom prst="rect">
            <a:avLst/>
          </a:prstGeom>
          <a:noFill/>
          <a:ln w="9525">
            <a:noFill/>
            <a:miter lim="800000"/>
            <a:headEnd/>
            <a:tailEnd/>
          </a:ln>
        </p:spPr>
      </p:pic>
      <p:pic>
        <p:nvPicPr>
          <p:cNvPr id="4" name="Picture 14" descr="PPT Map 1"/>
          <p:cNvPicPr preferRelativeResize="0">
            <a:picLocks noChangeAspect="1" noChangeArrowheads="1"/>
          </p:cNvPicPr>
          <p:nvPr userDrawn="1"/>
        </p:nvPicPr>
        <p:blipFill>
          <a:blip r:embed="rId3" cstate="screen"/>
          <a:srcRect/>
          <a:stretch>
            <a:fillRect/>
          </a:stretch>
        </p:blipFill>
        <p:spPr bwMode="auto">
          <a:xfrm>
            <a:off x="0" y="1258888"/>
            <a:ext cx="9144000" cy="5383212"/>
          </a:xfrm>
          <a:prstGeom prst="rect">
            <a:avLst/>
          </a:prstGeom>
          <a:noFill/>
          <a:ln w="9525">
            <a:noFill/>
            <a:miter lim="800000"/>
            <a:headEnd/>
            <a:tailEnd/>
          </a:ln>
        </p:spPr>
      </p:pic>
      <p:cxnSp>
        <p:nvCxnSpPr>
          <p:cNvPr id="5"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a:normAutofit/>
          </a:bodyPr>
          <a:lstStyle>
            <a:lvl1pPr>
              <a:defRPr sz="2200"/>
            </a:lvl1pPr>
          </a:lstStyle>
          <a:p>
            <a:pPr lvl="0"/>
            <a:r>
              <a:rPr lang="en-US"/>
              <a:t>Click to edit Master title style</a:t>
            </a:r>
            <a:endParaRPr lang="en-US" dirty="0"/>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pic>
        <p:nvPicPr>
          <p:cNvPr id="5" name="Picture 4" descr="Bottom Bar.png"/>
          <p:cNvPicPr>
            <a:picLocks noChangeAspect="1"/>
          </p:cNvPicPr>
          <p:nvPr userDrawn="1"/>
        </p:nvPicPr>
        <p:blipFill>
          <a:blip r:embed="rId2" cstate="screen"/>
          <a:stretch>
            <a:fillRect/>
          </a:stretch>
        </p:blipFill>
        <p:spPr>
          <a:xfrm>
            <a:off x="0" y="6642100"/>
            <a:ext cx="9144000" cy="228600"/>
          </a:xfrm>
          <a:prstGeom prst="rect">
            <a:avLst/>
          </a:prstGeom>
        </p:spPr>
      </p:pic>
      <p:sp>
        <p:nvSpPr>
          <p:cNvPr id="15" name="Text Placeholder 14"/>
          <p:cNvSpPr>
            <a:spLocks noGrp="1"/>
          </p:cNvSpPr>
          <p:nvPr>
            <p:ph type="body" sz="quarter" idx="13" hasCustomPrompt="1"/>
          </p:nvPr>
        </p:nvSpPr>
        <p:spPr>
          <a:xfrm>
            <a:off x="1319772" y="1930400"/>
            <a:ext cx="7367035" cy="401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9" name="Picture 8" descr="Waves.psd"/>
          <p:cNvPicPr>
            <a:picLocks noChangeAspect="1"/>
          </p:cNvPicPr>
          <p:nvPr userDrawn="1"/>
        </p:nvPicPr>
        <p:blipFill>
          <a:blip r:embed="rId3" cstate="screen"/>
          <a:stretch>
            <a:fillRect/>
          </a:stretch>
        </p:blipFill>
        <p:spPr>
          <a:xfrm>
            <a:off x="-3352800" y="6096014"/>
            <a:ext cx="6324600" cy="669829"/>
          </a:xfrm>
          <a:prstGeom prst="rect">
            <a:avLst/>
          </a:prstGeom>
        </p:spPr>
      </p:pic>
      <p:cxnSp>
        <p:nvCxnSpPr>
          <p:cNvPr id="10" name="Straight Connector 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1" name="Picture 10" descr="gpa rgb.eps"/>
          <p:cNvPicPr>
            <a:picLocks noChangeAspect="1"/>
          </p:cNvPicPr>
          <p:nvPr userDrawn="1"/>
        </p:nvPicPr>
        <p:blipFill>
          <a:blip r:embed="rId4" cstate="screen"/>
          <a:stretch>
            <a:fillRect/>
          </a:stretch>
        </p:blipFill>
        <p:spPr>
          <a:xfrm>
            <a:off x="7606259" y="6096000"/>
            <a:ext cx="1095375" cy="457200"/>
          </a:xfrm>
          <a:prstGeom prst="rect">
            <a:avLst/>
          </a:prstGeom>
        </p:spPr>
      </p:pic>
    </p:spTree>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3" name="Picture 12" descr="PPT Map 3"/>
          <p:cNvPicPr preferRelativeResize="0">
            <a:picLocks noChangeAspect="1" noChangeArrowheads="1"/>
          </p:cNvPicPr>
          <p:nvPr userDrawn="1"/>
        </p:nvPicPr>
        <p:blipFill>
          <a:blip r:embed="rId2" cstate="screen"/>
          <a:srcRect/>
          <a:stretch>
            <a:fillRect/>
          </a:stretch>
        </p:blipFill>
        <p:spPr bwMode="auto">
          <a:xfrm>
            <a:off x="0" y="1268415"/>
            <a:ext cx="9144000" cy="5360987"/>
          </a:xfrm>
          <a:prstGeom prst="rect">
            <a:avLst/>
          </a:prstGeom>
          <a:noFill/>
          <a:ln w="9525">
            <a:noFill/>
            <a:miter lim="800000"/>
            <a:headEnd/>
            <a:tailEnd/>
          </a:ln>
        </p:spPr>
      </p:pic>
      <p:pic>
        <p:nvPicPr>
          <p:cNvPr id="4" name="Picture 4"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cxnSp>
        <p:nvCxnSpPr>
          <p:cNvPr id="5"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a:normAutofit/>
          </a:bodyPr>
          <a:lstStyle>
            <a:lvl1pPr>
              <a:defRPr sz="2200"/>
            </a:lvl1pPr>
          </a:lstStyle>
          <a:p>
            <a:pPr lvl="0"/>
            <a:r>
              <a:rPr lang="en-US"/>
              <a:t>Click to edit Master title style</a:t>
            </a:r>
            <a:endParaRPr lang="en-US" dirty="0"/>
          </a:p>
        </p:txBody>
      </p:sp>
    </p:spTree>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3" name="Picture 12" descr="PPT Map 2"/>
          <p:cNvPicPr preferRelativeResize="0">
            <a:picLocks noChangeAspect="1" noChangeArrowheads="1"/>
          </p:cNvPicPr>
          <p:nvPr userDrawn="1"/>
        </p:nvPicPr>
        <p:blipFill>
          <a:blip r:embed="rId2" cstate="screen"/>
          <a:srcRect/>
          <a:stretch>
            <a:fillRect/>
          </a:stretch>
        </p:blipFill>
        <p:spPr bwMode="auto">
          <a:xfrm>
            <a:off x="0" y="1262068"/>
            <a:ext cx="9144000" cy="5380037"/>
          </a:xfrm>
          <a:prstGeom prst="rect">
            <a:avLst/>
          </a:prstGeom>
          <a:noFill/>
          <a:ln w="9525">
            <a:noFill/>
            <a:miter lim="800000"/>
            <a:headEnd/>
            <a:tailEnd/>
          </a:ln>
        </p:spPr>
      </p:pic>
      <p:pic>
        <p:nvPicPr>
          <p:cNvPr id="4" name="Picture 4"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cxnSp>
        <p:nvCxnSpPr>
          <p:cNvPr id="5"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a:normAutofit/>
          </a:bodyPr>
          <a:lstStyle>
            <a:lvl1pPr>
              <a:defRPr sz="2200"/>
            </a:lvl1pPr>
          </a:lstStyle>
          <a:p>
            <a:pPr lvl="0"/>
            <a:r>
              <a:rPr lang="en-US"/>
              <a:t>Click to edit Master title style</a:t>
            </a:r>
            <a:endParaRPr lang="en-US" dirty="0"/>
          </a:p>
        </p:txBody>
      </p:sp>
    </p:spTree>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4" name="Picture 4" descr="Bottom Bar.png"/>
          <p:cNvPicPr>
            <a:picLocks noChangeAspect="1"/>
          </p:cNvPicPr>
          <p:nvPr userDrawn="1"/>
        </p:nvPicPr>
        <p:blipFill>
          <a:blip r:embed="rId2" cstate="screen"/>
          <a:srcRect/>
          <a:stretch>
            <a:fillRect/>
          </a:stretch>
        </p:blipFill>
        <p:spPr bwMode="auto">
          <a:xfrm>
            <a:off x="0" y="6642100"/>
            <a:ext cx="9144000" cy="228600"/>
          </a:xfrm>
          <a:prstGeom prst="rect">
            <a:avLst/>
          </a:prstGeom>
          <a:noFill/>
          <a:ln w="9525">
            <a:noFill/>
            <a:miter lim="800000"/>
            <a:headEnd/>
            <a:tailEnd/>
          </a:ln>
        </p:spPr>
      </p:pic>
      <p:pic>
        <p:nvPicPr>
          <p:cNvPr id="5" name="Picture 8" descr="Waves.psd"/>
          <p:cNvPicPr>
            <a:picLocks noChangeAspect="1"/>
          </p:cNvPicPr>
          <p:nvPr userDrawn="1"/>
        </p:nvPicPr>
        <p:blipFill>
          <a:blip r:embed="rId3" cstate="screen"/>
          <a:srcRect/>
          <a:stretch>
            <a:fillRect/>
          </a:stretch>
        </p:blipFill>
        <p:spPr bwMode="auto">
          <a:xfrm>
            <a:off x="-3352800" y="6096014"/>
            <a:ext cx="6324600" cy="669925"/>
          </a:xfrm>
          <a:prstGeom prst="rect">
            <a:avLst/>
          </a:prstGeom>
          <a:noFill/>
          <a:ln w="9525">
            <a:noFill/>
            <a:miter lim="800000"/>
            <a:headEnd/>
            <a:tailEnd/>
          </a:ln>
        </p:spPr>
      </p:pic>
      <p:cxnSp>
        <p:nvCxnSpPr>
          <p:cNvPr id="6" name="Straight Connector 9"/>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10" descr="gpa rgb.eps"/>
          <p:cNvPicPr>
            <a:picLocks noChangeAspect="1"/>
          </p:cNvPicPr>
          <p:nvPr userDrawn="1"/>
        </p:nvPicPr>
        <p:blipFill>
          <a:blip r:embed="rId4" cstate="screen"/>
          <a:srcRect/>
          <a:stretch>
            <a:fillRect/>
          </a:stretch>
        </p:blipFill>
        <p:spPr bwMode="auto">
          <a:xfrm>
            <a:off x="7605713" y="6096000"/>
            <a:ext cx="1095375" cy="457200"/>
          </a:xfrm>
          <a:prstGeom prst="rect">
            <a:avLst/>
          </a:prstGeom>
          <a:noFill/>
          <a:ln w="9525">
            <a:noFill/>
            <a:miter lim="800000"/>
            <a:headEnd/>
            <a:tailEnd/>
          </a:ln>
        </p:spPr>
      </p:pic>
      <p:sp>
        <p:nvSpPr>
          <p:cNvPr id="15" name="Text Placeholder 14"/>
          <p:cNvSpPr>
            <a:spLocks noGrp="1"/>
          </p:cNvSpPr>
          <p:nvPr>
            <p:ph type="body" sz="quarter" idx="13"/>
          </p:nvPr>
        </p:nvSpPr>
        <p:spPr>
          <a:xfrm>
            <a:off x="1319772" y="1930400"/>
            <a:ext cx="7367035" cy="401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Tree>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9144000" cy="6642100"/>
          </a:xfrm>
          <a:solidFill>
            <a:schemeClr val="bg1">
              <a:lumMod val="85000"/>
            </a:schemeClr>
          </a:solidFill>
        </p:spPr>
        <p:txBody>
          <a:bodyPr rtlCol="0">
            <a:normAutofit/>
          </a:bodyPr>
          <a:lstStyle/>
          <a:p>
            <a:pPr lvl="0"/>
            <a:r>
              <a:rPr lang="en-US" noProof="0" dirty="0"/>
              <a:t>Click icon to add picture</a:t>
            </a:r>
          </a:p>
        </p:txBody>
      </p:sp>
      <p:sp>
        <p:nvSpPr>
          <p:cNvPr id="3" name="Date Placeholder 3"/>
          <p:cNvSpPr>
            <a:spLocks noGrp="1"/>
          </p:cNvSpPr>
          <p:nvPr>
            <p:ph type="dt" sz="half" idx="11"/>
          </p:nvPr>
        </p:nvSpPr>
        <p:spPr/>
        <p:txBody>
          <a:bodyPr/>
          <a:lstStyle>
            <a:lvl1pPr>
              <a:defRPr/>
            </a:lvl1pPr>
          </a:lstStyle>
          <a:p>
            <a:pPr>
              <a:defRPr/>
            </a:pPr>
            <a:fld id="{A18FF4BE-540B-4F63-B06E-4B9C60431451}" type="datetimeFigureOut">
              <a:rPr lang="en-US"/>
              <a:pPr>
                <a:defRPr/>
              </a:pPr>
              <a:t>3/22/2017</a:t>
            </a:fld>
            <a:endParaRPr lang="en-US" dirty="0"/>
          </a:p>
        </p:txBody>
      </p:sp>
      <p:sp>
        <p:nvSpPr>
          <p:cNvPr id="4" name="Footer Placeholder 4"/>
          <p:cNvSpPr>
            <a:spLocks noGrp="1"/>
          </p:cNvSpPr>
          <p:nvPr>
            <p:ph type="ftr" sz="quarter" idx="12"/>
          </p:nvPr>
        </p:nvSpPr>
        <p:spPr/>
        <p:txBody>
          <a:bodyPr/>
          <a:lstStyle>
            <a:lvl1pPr>
              <a:defRPr/>
            </a:lvl1pPr>
          </a:lstStyle>
          <a:p>
            <a:pPr>
              <a:defRPr/>
            </a:pPr>
            <a:r>
              <a:rPr lang="en-US"/>
              <a:t>CONFIDENTIAL 2011 Georgia Ports Authority</a:t>
            </a:r>
          </a:p>
        </p:txBody>
      </p:sp>
      <p:sp>
        <p:nvSpPr>
          <p:cNvPr id="5" name="Slide Number Placeholder 5"/>
          <p:cNvSpPr>
            <a:spLocks noGrp="1"/>
          </p:cNvSpPr>
          <p:nvPr>
            <p:ph type="sldNum" sz="quarter" idx="13"/>
          </p:nvPr>
        </p:nvSpPr>
        <p:spPr/>
        <p:txBody>
          <a:bodyPr/>
          <a:lstStyle>
            <a:lvl1pPr>
              <a:defRPr/>
            </a:lvl1pPr>
          </a:lstStyle>
          <a:p>
            <a:pPr>
              <a:defRPr/>
            </a:pPr>
            <a:r>
              <a:rPr lang="en-US"/>
              <a:t>1</a:t>
            </a:r>
          </a:p>
        </p:txBody>
      </p:sp>
    </p:spTree>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18" descr="Wave.png"/>
          <p:cNvPicPr>
            <a:picLocks noChangeAspect="1"/>
          </p:cNvPicPr>
          <p:nvPr userDrawn="1"/>
        </p:nvPicPr>
        <p:blipFill>
          <a:blip r:embed="rId2" cstate="screen"/>
          <a:srcRect/>
          <a:stretch>
            <a:fillRect/>
          </a:stretch>
        </p:blipFill>
        <p:spPr bwMode="auto">
          <a:xfrm>
            <a:off x="0" y="3059113"/>
            <a:ext cx="9144000" cy="1714500"/>
          </a:xfrm>
          <a:prstGeom prst="rect">
            <a:avLst/>
          </a:prstGeom>
          <a:noFill/>
          <a:ln w="9525">
            <a:noFill/>
            <a:miter lim="800000"/>
            <a:headEnd/>
            <a:tailEnd/>
          </a:ln>
        </p:spPr>
      </p:pic>
      <p:pic>
        <p:nvPicPr>
          <p:cNvPr id="6" name="Picture 8"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7" name="Picture 9"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cxnSp>
        <p:nvCxnSpPr>
          <p:cNvPr id="8" name="Straight Connector 19"/>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Picture Placeholder 17"/>
          <p:cNvSpPr>
            <a:spLocks noGrp="1"/>
          </p:cNvSpPr>
          <p:nvPr>
            <p:ph type="pic" sz="quarter" idx="16"/>
          </p:nvPr>
        </p:nvSpPr>
        <p:spPr>
          <a:xfrm>
            <a:off x="1335603" y="2717800"/>
            <a:ext cx="7376603" cy="2055751"/>
          </a:xfrm>
          <a:solidFill>
            <a:srgbClr val="D9D9D9"/>
          </a:solidFill>
          <a:effectLst>
            <a:outerShdw blurRad="101600" dist="101600" dir="2700000">
              <a:srgbClr val="000000">
                <a:alpha val="50000"/>
              </a:srgbClr>
            </a:outerShdw>
          </a:effectLst>
        </p:spPr>
        <p:txBody>
          <a:bodyPr rtlCol="0">
            <a:normAutofit/>
          </a:bodyPr>
          <a:lstStyle>
            <a:lvl1pPr algn="ctr">
              <a:defRPr/>
            </a:lvl1pPr>
          </a:lstStyle>
          <a:p>
            <a:pPr lvl="0"/>
            <a:r>
              <a:rPr lang="en-US" noProof="0"/>
              <a:t>Click icon to add picture</a:t>
            </a:r>
            <a:endParaRPr lang="en-US" noProof="0" dirty="0"/>
          </a:p>
        </p:txBody>
      </p:sp>
      <p:sp>
        <p:nvSpPr>
          <p:cNvPr id="14" name="Text Placeholder 14"/>
          <p:cNvSpPr>
            <a:spLocks noGrp="1"/>
          </p:cNvSpPr>
          <p:nvPr>
            <p:ph type="body" sz="quarter" idx="13"/>
          </p:nvPr>
        </p:nvSpPr>
        <p:spPr>
          <a:xfrm>
            <a:off x="1319765" y="1926167"/>
            <a:ext cx="7392435" cy="4076700"/>
          </a:xfrm>
        </p:spPr>
        <p:txBody>
          <a:bodyPr/>
          <a:lstStyle/>
          <a:p>
            <a:pPr lvl="0"/>
            <a:r>
              <a:rPr lang="en-US" dirty="0"/>
              <a:t>Click to edit Master text styles</a:t>
            </a:r>
          </a:p>
        </p:txBody>
      </p:sp>
      <p:sp>
        <p:nvSpPr>
          <p:cNvPr id="16"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9" name="Date Placeholder 3"/>
          <p:cNvSpPr>
            <a:spLocks noGrp="1"/>
          </p:cNvSpPr>
          <p:nvPr>
            <p:ph type="dt" sz="half" idx="17"/>
          </p:nvPr>
        </p:nvSpPr>
        <p:spPr/>
        <p:txBody>
          <a:bodyPr/>
          <a:lstStyle>
            <a:lvl1pPr>
              <a:defRPr>
                <a:solidFill>
                  <a:srgbClr val="FFFFFF"/>
                </a:solidFill>
              </a:defRPr>
            </a:lvl1pPr>
          </a:lstStyle>
          <a:p>
            <a:pPr>
              <a:defRPr/>
            </a:pPr>
            <a:fld id="{D2F0FE3F-C3FE-40FE-B59D-9BF55361A265}" type="datetimeFigureOut">
              <a:rPr lang="en-US"/>
              <a:pPr>
                <a:defRPr/>
              </a:pPr>
              <a:t>3/22/2017</a:t>
            </a:fld>
            <a:endParaRPr lang="en-US" dirty="0"/>
          </a:p>
        </p:txBody>
      </p:sp>
      <p:sp>
        <p:nvSpPr>
          <p:cNvPr id="10" name="Footer Placeholder 4"/>
          <p:cNvSpPr>
            <a:spLocks noGrp="1"/>
          </p:cNvSpPr>
          <p:nvPr>
            <p:ph type="ftr" sz="quarter" idx="18"/>
          </p:nvPr>
        </p:nvSpPr>
        <p:spPr/>
        <p:txBody>
          <a:bodyPr/>
          <a:lstStyle>
            <a:lvl1pPr>
              <a:defRPr>
                <a:solidFill>
                  <a:srgbClr val="FFFFFF"/>
                </a:solidFill>
              </a:defRPr>
            </a:lvl1pPr>
          </a:lstStyle>
          <a:p>
            <a:pPr>
              <a:defRPr/>
            </a:pPr>
            <a:r>
              <a:rPr lang="en-US"/>
              <a:t>CONFIDENTIAL 2011 Georgia Ports Authority</a:t>
            </a:r>
          </a:p>
        </p:txBody>
      </p:sp>
      <p:sp>
        <p:nvSpPr>
          <p:cNvPr id="11" name="Slide Number Placeholder 5"/>
          <p:cNvSpPr>
            <a:spLocks noGrp="1"/>
          </p:cNvSpPr>
          <p:nvPr>
            <p:ph type="sldNum" sz="quarter" idx="19"/>
          </p:nvPr>
        </p:nvSpPr>
        <p:spPr/>
        <p:txBody>
          <a:bodyPr/>
          <a:lstStyle>
            <a:lvl1pPr>
              <a:defRPr>
                <a:solidFill>
                  <a:srgbClr val="FFFFFF"/>
                </a:solidFill>
              </a:defRPr>
            </a:lvl1pPr>
          </a:lstStyle>
          <a:p>
            <a:pPr>
              <a:defRPr/>
            </a:pPr>
            <a:fld id="{CC79F87A-6534-417F-A020-9E2A0DDA1BCD}" type="slidenum">
              <a:rPr lang="en-US"/>
              <a:pPr>
                <a:defRPr/>
              </a:pPr>
              <a:t>‹#›</a:t>
            </a:fld>
            <a:endParaRPr lang="en-US" dirty="0"/>
          </a:p>
        </p:txBody>
      </p:sp>
    </p:spTree>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15" descr="Wave.png"/>
          <p:cNvPicPr>
            <a:picLocks noChangeAspect="1"/>
          </p:cNvPicPr>
          <p:nvPr userDrawn="1"/>
        </p:nvPicPr>
        <p:blipFill>
          <a:blip r:embed="rId2" cstate="screen"/>
          <a:srcRect/>
          <a:stretch>
            <a:fillRect/>
          </a:stretch>
        </p:blipFill>
        <p:spPr bwMode="auto">
          <a:xfrm>
            <a:off x="0" y="3059113"/>
            <a:ext cx="9144000" cy="1714500"/>
          </a:xfrm>
          <a:prstGeom prst="rect">
            <a:avLst/>
          </a:prstGeom>
          <a:noFill/>
          <a:ln w="9525">
            <a:noFill/>
            <a:miter lim="800000"/>
            <a:headEnd/>
            <a:tailEnd/>
          </a:ln>
        </p:spPr>
      </p:pic>
      <p:pic>
        <p:nvPicPr>
          <p:cNvPr id="8" name="Picture 8"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9" name="Picture 9"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cxnSp>
        <p:nvCxnSpPr>
          <p:cNvPr id="10" name="Straight Connector 17"/>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1" name="Picture Placeholder 20"/>
          <p:cNvSpPr>
            <a:spLocks noGrp="1"/>
          </p:cNvSpPr>
          <p:nvPr>
            <p:ph type="pic" sz="quarter" idx="13"/>
          </p:nvPr>
        </p:nvSpPr>
        <p:spPr>
          <a:xfrm>
            <a:off x="1282702" y="2533724"/>
            <a:ext cx="2520950" cy="2239963"/>
          </a:xfrm>
          <a:solidFill>
            <a:srgbClr val="D9D9D9"/>
          </a:solidFill>
          <a:ln>
            <a:solidFill>
              <a:srgbClr val="FFFFFF"/>
            </a:solidFill>
          </a:ln>
          <a:effectLst>
            <a:outerShdw blurRad="101600" dist="101600" dir="2700000">
              <a:srgbClr val="000000">
                <a:alpha val="50000"/>
              </a:srgbClr>
            </a:outerShdw>
          </a:effectLst>
        </p:spPr>
        <p:txBody>
          <a:bodyPr rtlCol="0">
            <a:normAutofit/>
          </a:bodyPr>
          <a:lstStyle/>
          <a:p>
            <a:pPr lvl="0"/>
            <a:r>
              <a:rPr lang="en-US" noProof="0"/>
              <a:t>Click icon to add picture</a:t>
            </a:r>
          </a:p>
        </p:txBody>
      </p:sp>
      <p:sp>
        <p:nvSpPr>
          <p:cNvPr id="24" name="Picture Placeholder 20"/>
          <p:cNvSpPr>
            <a:spLocks noGrp="1"/>
          </p:cNvSpPr>
          <p:nvPr>
            <p:ph type="pic" sz="quarter" idx="14"/>
          </p:nvPr>
        </p:nvSpPr>
        <p:spPr>
          <a:xfrm>
            <a:off x="4000503" y="2548468"/>
            <a:ext cx="1193800" cy="1003300"/>
          </a:xfrm>
          <a:solidFill>
            <a:srgbClr val="D9D9D9"/>
          </a:solidFill>
          <a:ln>
            <a:solidFill>
              <a:srgbClr val="FFFFFF"/>
            </a:solidFill>
          </a:ln>
          <a:effectLst>
            <a:outerShdw blurRad="101600" dist="101600" dir="2700000">
              <a:srgbClr val="000000">
                <a:alpha val="50000"/>
              </a:srgbClr>
            </a:outerShdw>
          </a:effectLst>
        </p:spPr>
        <p:txBody>
          <a:bodyPr rtlCol="0">
            <a:normAutofit/>
          </a:bodyPr>
          <a:lstStyle/>
          <a:p>
            <a:pPr lvl="0"/>
            <a:r>
              <a:rPr lang="en-US" noProof="0"/>
              <a:t>Click icon to add picture</a:t>
            </a:r>
          </a:p>
        </p:txBody>
      </p:sp>
      <p:sp>
        <p:nvSpPr>
          <p:cNvPr id="25" name="Picture Placeholder 20"/>
          <p:cNvSpPr>
            <a:spLocks noGrp="1"/>
          </p:cNvSpPr>
          <p:nvPr>
            <p:ph type="pic" sz="quarter" idx="15"/>
          </p:nvPr>
        </p:nvSpPr>
        <p:spPr>
          <a:xfrm>
            <a:off x="4000502" y="3770380"/>
            <a:ext cx="2108199" cy="1003300"/>
          </a:xfrm>
          <a:solidFill>
            <a:srgbClr val="D9D9D9"/>
          </a:solidFill>
          <a:ln>
            <a:solidFill>
              <a:srgbClr val="FFFFFF"/>
            </a:solidFill>
          </a:ln>
          <a:effectLst>
            <a:outerShdw blurRad="101600" dist="101600" dir="2700000">
              <a:srgbClr val="000000">
                <a:alpha val="50000"/>
              </a:srgbClr>
            </a:outerShdw>
          </a:effectLst>
        </p:spPr>
        <p:txBody>
          <a:bodyPr rtlCol="0">
            <a:normAutofit/>
          </a:bodyPr>
          <a:lstStyle/>
          <a:p>
            <a:pPr lvl="0"/>
            <a:r>
              <a:rPr lang="en-US" noProof="0"/>
              <a:t>Click icon to add picture</a:t>
            </a:r>
          </a:p>
        </p:txBody>
      </p:sp>
      <p:sp>
        <p:nvSpPr>
          <p:cNvPr id="27" name="Content Placeholder 18"/>
          <p:cNvSpPr>
            <a:spLocks noGrp="1"/>
          </p:cNvSpPr>
          <p:nvPr>
            <p:ph sz="quarter" idx="16"/>
          </p:nvPr>
        </p:nvSpPr>
        <p:spPr>
          <a:xfrm>
            <a:off x="1308100" y="1905013"/>
            <a:ext cx="7378700" cy="685801"/>
          </a:xfrm>
        </p:spPr>
        <p:txBody>
          <a:bodyPr/>
          <a:lstStyle/>
          <a:p>
            <a:pPr lvl="0"/>
            <a:r>
              <a:rPr lang="en-US" dirty="0"/>
              <a:t>Click to edit Master text styles</a:t>
            </a:r>
          </a:p>
        </p:txBody>
      </p:sp>
      <p:sp>
        <p:nvSpPr>
          <p:cNvPr id="15"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11" name="Date Placeholder 3"/>
          <p:cNvSpPr>
            <a:spLocks noGrp="1"/>
          </p:cNvSpPr>
          <p:nvPr>
            <p:ph type="dt" sz="half" idx="17"/>
          </p:nvPr>
        </p:nvSpPr>
        <p:spPr/>
        <p:txBody>
          <a:bodyPr/>
          <a:lstStyle>
            <a:lvl1pPr>
              <a:defRPr>
                <a:solidFill>
                  <a:srgbClr val="FFFFFF"/>
                </a:solidFill>
              </a:defRPr>
            </a:lvl1pPr>
          </a:lstStyle>
          <a:p>
            <a:pPr>
              <a:defRPr/>
            </a:pPr>
            <a:fld id="{A7CBAE71-EDFE-4034-9785-29132CF53DBC}" type="datetimeFigureOut">
              <a:rPr lang="en-US"/>
              <a:pPr>
                <a:defRPr/>
              </a:pPr>
              <a:t>3/22/2017</a:t>
            </a:fld>
            <a:endParaRPr lang="en-US" dirty="0"/>
          </a:p>
        </p:txBody>
      </p:sp>
      <p:sp>
        <p:nvSpPr>
          <p:cNvPr id="12" name="Footer Placeholder 4"/>
          <p:cNvSpPr>
            <a:spLocks noGrp="1"/>
          </p:cNvSpPr>
          <p:nvPr>
            <p:ph type="ftr" sz="quarter" idx="18"/>
          </p:nvPr>
        </p:nvSpPr>
        <p:spPr/>
        <p:txBody>
          <a:bodyPr/>
          <a:lstStyle>
            <a:lvl1pPr>
              <a:defRPr>
                <a:solidFill>
                  <a:srgbClr val="FFFFFF"/>
                </a:solidFill>
              </a:defRPr>
            </a:lvl1pPr>
          </a:lstStyle>
          <a:p>
            <a:pPr>
              <a:defRPr/>
            </a:pPr>
            <a:r>
              <a:rPr lang="en-US"/>
              <a:t>CONFIDENTIAL 2011 Georgia Ports Authority</a:t>
            </a:r>
          </a:p>
        </p:txBody>
      </p:sp>
      <p:sp>
        <p:nvSpPr>
          <p:cNvPr id="13" name="Slide Number Placeholder 5"/>
          <p:cNvSpPr>
            <a:spLocks noGrp="1"/>
          </p:cNvSpPr>
          <p:nvPr>
            <p:ph type="sldNum" sz="quarter" idx="19"/>
          </p:nvPr>
        </p:nvSpPr>
        <p:spPr/>
        <p:txBody>
          <a:bodyPr/>
          <a:lstStyle>
            <a:lvl1pPr>
              <a:defRPr>
                <a:solidFill>
                  <a:srgbClr val="FFFFFF"/>
                </a:solidFill>
              </a:defRPr>
            </a:lvl1pPr>
          </a:lstStyle>
          <a:p>
            <a:pPr>
              <a:defRPr/>
            </a:pPr>
            <a:fld id="{64839EB0-0A17-4A76-9412-C3D9CC00BBF2}" type="slidenum">
              <a:rPr lang="en-US"/>
              <a:pPr>
                <a:defRPr/>
              </a:pPr>
              <a:t>‹#›</a:t>
            </a:fld>
            <a:endParaRPr lang="en-US" dirty="0"/>
          </a:p>
        </p:txBody>
      </p:sp>
    </p:spTree>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10"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16"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cxnSp>
        <p:nvCxnSpPr>
          <p:cNvPr id="6" name="Straight Connector 18"/>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 name="Picture Placeholder 9"/>
          <p:cNvSpPr>
            <a:spLocks noGrp="1"/>
          </p:cNvSpPr>
          <p:nvPr>
            <p:ph type="pic" sz="quarter" idx="13"/>
          </p:nvPr>
        </p:nvSpPr>
        <p:spPr>
          <a:xfrm>
            <a:off x="1310747" y="1917700"/>
            <a:ext cx="7850187" cy="4127500"/>
          </a:xfrm>
          <a:prstGeom prst="rect">
            <a:avLst/>
          </a:prstGeom>
          <a:solidFill>
            <a:schemeClr val="bg1">
              <a:lumMod val="75000"/>
            </a:schemeClr>
          </a:solidFill>
          <a:ln w="9525" cmpd="sng">
            <a:solidFill>
              <a:schemeClr val="bg1"/>
            </a:solidFill>
          </a:ln>
          <a:effectLst>
            <a:outerShdw blurRad="50800" dist="101600" dir="2700000">
              <a:srgbClr val="000000">
                <a:alpha val="50000"/>
              </a:srgbClr>
            </a:outerShdw>
          </a:effectLst>
        </p:spPr>
        <p:txBody>
          <a:bodyPr rtlCol="0">
            <a:normAutofit/>
          </a:bodyPr>
          <a:lstStyle/>
          <a:p>
            <a:pPr lvl="0"/>
            <a:r>
              <a:rPr lang="en-US" noProof="0"/>
              <a:t>Click icon to add picture</a:t>
            </a:r>
            <a:endParaRPr lang="en-US" noProof="0" dirty="0"/>
          </a:p>
        </p:txBody>
      </p:sp>
      <p:sp>
        <p:nvSpPr>
          <p:cNvPr id="1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7" name="Date Placeholder 3"/>
          <p:cNvSpPr>
            <a:spLocks noGrp="1"/>
          </p:cNvSpPr>
          <p:nvPr>
            <p:ph type="dt" sz="half" idx="14"/>
          </p:nvPr>
        </p:nvSpPr>
        <p:spPr/>
        <p:txBody>
          <a:bodyPr/>
          <a:lstStyle>
            <a:lvl1pPr>
              <a:defRPr>
                <a:solidFill>
                  <a:srgbClr val="00335C"/>
                </a:solidFill>
              </a:defRPr>
            </a:lvl1pPr>
          </a:lstStyle>
          <a:p>
            <a:pPr>
              <a:defRPr/>
            </a:pPr>
            <a:fld id="{803A42C6-1587-4BD8-9F91-9340C470FC77}" type="datetimeFigureOut">
              <a:rPr lang="en-US"/>
              <a:pPr>
                <a:defRPr/>
              </a:pPr>
              <a:t>3/22/2017</a:t>
            </a:fld>
            <a:endParaRPr lang="en-US" dirty="0"/>
          </a:p>
        </p:txBody>
      </p:sp>
      <p:sp>
        <p:nvSpPr>
          <p:cNvPr id="8" name="Footer Placeholder 4"/>
          <p:cNvSpPr>
            <a:spLocks noGrp="1"/>
          </p:cNvSpPr>
          <p:nvPr>
            <p:ph type="ftr" sz="quarter" idx="15"/>
          </p:nvPr>
        </p:nvSpPr>
        <p:spPr/>
        <p:txBody>
          <a:bodyPr/>
          <a:lstStyle>
            <a:lvl1pPr>
              <a:defRPr>
                <a:solidFill>
                  <a:srgbClr val="00335C"/>
                </a:solidFill>
              </a:defRPr>
            </a:lvl1pPr>
          </a:lstStyle>
          <a:p>
            <a:pPr>
              <a:defRPr/>
            </a:pPr>
            <a:r>
              <a:rPr lang="en-US"/>
              <a:t>CONFIDENTIAL 2011 Georgia Ports Authority</a:t>
            </a:r>
          </a:p>
        </p:txBody>
      </p:sp>
      <p:sp>
        <p:nvSpPr>
          <p:cNvPr id="9" name="Slide Number Placeholder 5"/>
          <p:cNvSpPr>
            <a:spLocks noGrp="1"/>
          </p:cNvSpPr>
          <p:nvPr>
            <p:ph type="sldNum" sz="quarter" idx="16"/>
          </p:nvPr>
        </p:nvSpPr>
        <p:spPr/>
        <p:txBody>
          <a:bodyPr/>
          <a:lstStyle>
            <a:lvl1pPr>
              <a:defRPr>
                <a:solidFill>
                  <a:srgbClr val="00335C"/>
                </a:solidFill>
              </a:defRPr>
            </a:lvl1pPr>
          </a:lstStyle>
          <a:p>
            <a:pPr>
              <a:defRPr/>
            </a:pPr>
            <a:fld id="{30D3F2F9-9AB2-427D-993D-11AE7A8C51E2}" type="slidenum">
              <a:rPr lang="en-US"/>
              <a:pPr>
                <a:defRPr/>
              </a:pPr>
              <a:t>‹#›</a:t>
            </a:fld>
            <a:endParaRPr lang="en-US" dirty="0"/>
          </a:p>
        </p:txBody>
      </p:sp>
    </p:spTree>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8"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9"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pic>
        <p:nvPicPr>
          <p:cNvPr id="6" name="Picture 12" descr="Waves.psd"/>
          <p:cNvPicPr>
            <a:picLocks noChangeAspect="1"/>
          </p:cNvPicPr>
          <p:nvPr userDrawn="1"/>
        </p:nvPicPr>
        <p:blipFill>
          <a:blip r:embed="rId4" cstate="screen"/>
          <a:srcRect/>
          <a:stretch>
            <a:fillRect/>
          </a:stretch>
        </p:blipFill>
        <p:spPr bwMode="auto">
          <a:xfrm>
            <a:off x="-3352800" y="-111124"/>
            <a:ext cx="6324600" cy="669925"/>
          </a:xfrm>
          <a:prstGeom prst="rect">
            <a:avLst/>
          </a:prstGeom>
          <a:noFill/>
          <a:ln w="9525">
            <a:noFill/>
            <a:miter lim="800000"/>
            <a:headEnd/>
            <a:tailEnd/>
          </a:ln>
        </p:spPr>
      </p:pic>
      <p:cxnSp>
        <p:nvCxnSpPr>
          <p:cNvPr id="7" name="Straight Connector 16"/>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Content Placeholder 2"/>
          <p:cNvSpPr>
            <a:spLocks noGrp="1"/>
          </p:cNvSpPr>
          <p:nvPr>
            <p:ph idx="13"/>
          </p:nvPr>
        </p:nvSpPr>
        <p:spPr>
          <a:xfrm>
            <a:off x="1324003" y="1917700"/>
            <a:ext cx="7532135" cy="4038600"/>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8" name="Date Placeholder 3"/>
          <p:cNvSpPr>
            <a:spLocks noGrp="1"/>
          </p:cNvSpPr>
          <p:nvPr>
            <p:ph type="dt" sz="half" idx="14"/>
          </p:nvPr>
        </p:nvSpPr>
        <p:spPr/>
        <p:txBody>
          <a:bodyPr/>
          <a:lstStyle>
            <a:lvl1pPr>
              <a:defRPr>
                <a:solidFill>
                  <a:srgbClr val="00335C"/>
                </a:solidFill>
              </a:defRPr>
            </a:lvl1pPr>
          </a:lstStyle>
          <a:p>
            <a:pPr>
              <a:defRPr/>
            </a:pPr>
            <a:fld id="{F8EE1E68-D5BF-4DAF-8BBE-70FCDF95A695}" type="datetimeFigureOut">
              <a:rPr lang="en-US"/>
              <a:pPr>
                <a:defRPr/>
              </a:pPr>
              <a:t>3/22/2017</a:t>
            </a:fld>
            <a:endParaRPr lang="en-US" dirty="0"/>
          </a:p>
        </p:txBody>
      </p:sp>
      <p:sp>
        <p:nvSpPr>
          <p:cNvPr id="9" name="Footer Placeholder 4"/>
          <p:cNvSpPr>
            <a:spLocks noGrp="1"/>
          </p:cNvSpPr>
          <p:nvPr>
            <p:ph type="ftr" sz="quarter" idx="15"/>
          </p:nvPr>
        </p:nvSpPr>
        <p:spPr/>
        <p:txBody>
          <a:bodyPr/>
          <a:lstStyle>
            <a:lvl1pPr>
              <a:defRPr>
                <a:solidFill>
                  <a:srgbClr val="00335C"/>
                </a:solidFill>
              </a:defRPr>
            </a:lvl1pPr>
          </a:lstStyle>
          <a:p>
            <a:pPr>
              <a:defRPr/>
            </a:pPr>
            <a:r>
              <a:rPr lang="en-US"/>
              <a:t>CONFIDENTIAL 2011 Georgia Ports Authority</a:t>
            </a:r>
          </a:p>
        </p:txBody>
      </p:sp>
      <p:sp>
        <p:nvSpPr>
          <p:cNvPr id="10" name="Slide Number Placeholder 5"/>
          <p:cNvSpPr>
            <a:spLocks noGrp="1"/>
          </p:cNvSpPr>
          <p:nvPr>
            <p:ph type="sldNum" sz="quarter" idx="16"/>
          </p:nvPr>
        </p:nvSpPr>
        <p:spPr/>
        <p:txBody>
          <a:bodyPr/>
          <a:lstStyle>
            <a:lvl1pPr>
              <a:defRPr>
                <a:solidFill>
                  <a:srgbClr val="00335C"/>
                </a:solidFill>
              </a:defRPr>
            </a:lvl1pPr>
          </a:lstStyle>
          <a:p>
            <a:pPr>
              <a:defRPr/>
            </a:pPr>
            <a:fld id="{8CA3A038-AC79-4260-9020-2FBAB86E3DAB}" type="slidenum">
              <a:rPr lang="en-US"/>
              <a:pPr>
                <a:defRPr/>
              </a:pPr>
              <a:t>‹#›</a:t>
            </a:fld>
            <a:endParaRPr lang="en-US"/>
          </a:p>
        </p:txBody>
      </p:sp>
    </p:spTree>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8"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9"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pic>
        <p:nvPicPr>
          <p:cNvPr id="6" name="Picture 13" descr="Waves.psd"/>
          <p:cNvPicPr>
            <a:picLocks noChangeAspect="1"/>
          </p:cNvPicPr>
          <p:nvPr userDrawn="1"/>
        </p:nvPicPr>
        <p:blipFill>
          <a:blip r:embed="rId4" cstate="screen"/>
          <a:srcRect/>
          <a:stretch>
            <a:fillRect/>
          </a:stretch>
        </p:blipFill>
        <p:spPr bwMode="auto">
          <a:xfrm>
            <a:off x="-3352800" y="-111124"/>
            <a:ext cx="6324600" cy="669925"/>
          </a:xfrm>
          <a:prstGeom prst="rect">
            <a:avLst/>
          </a:prstGeom>
          <a:noFill/>
          <a:ln w="9525">
            <a:noFill/>
            <a:miter lim="800000"/>
            <a:headEnd/>
            <a:tailEnd/>
          </a:ln>
        </p:spPr>
      </p:pic>
      <p:cxnSp>
        <p:nvCxnSpPr>
          <p:cNvPr id="7" name="Straight Connector 16"/>
          <p:cNvCxnSpPr/>
          <p:nvPr userDrawn="1"/>
        </p:nvCxnSpPr>
        <p:spPr>
          <a:xfrm>
            <a:off x="457200" y="1804988"/>
            <a:ext cx="86868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457201" y="1917700"/>
            <a:ext cx="8244434" cy="3966632"/>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4387854B-1FDC-4F54-8F9D-69FDB10457DA}" type="datetimeFigureOut">
              <a:rPr lang="en-US"/>
              <a:pPr>
                <a:defRPr/>
              </a:pPr>
              <a:t>3/22/2017</a:t>
            </a:fld>
            <a:endParaRPr lang="en-US"/>
          </a:p>
        </p:txBody>
      </p:sp>
      <p:sp>
        <p:nvSpPr>
          <p:cNvPr id="9" name="Footer Placeholder 4"/>
          <p:cNvSpPr>
            <a:spLocks noGrp="1"/>
          </p:cNvSpPr>
          <p:nvPr>
            <p:ph type="ftr" sz="quarter" idx="11"/>
          </p:nvPr>
        </p:nvSpPr>
        <p:spPr/>
        <p:txBody>
          <a:bodyPr/>
          <a:lstStyle>
            <a:lvl1pPr>
              <a:defRPr/>
            </a:lvl1pPr>
          </a:lstStyle>
          <a:p>
            <a:pPr>
              <a:defRPr/>
            </a:pPr>
            <a:r>
              <a:rPr lang="en-US"/>
              <a:t>CONFIDENTIAL 2011 Georgia Ports Authority</a:t>
            </a:r>
          </a:p>
        </p:txBody>
      </p:sp>
      <p:sp>
        <p:nvSpPr>
          <p:cNvPr id="10" name="Slide Number Placeholder 5"/>
          <p:cNvSpPr>
            <a:spLocks noGrp="1"/>
          </p:cNvSpPr>
          <p:nvPr>
            <p:ph type="sldNum" sz="quarter" idx="12"/>
          </p:nvPr>
        </p:nvSpPr>
        <p:spPr/>
        <p:txBody>
          <a:bodyPr/>
          <a:lstStyle>
            <a:lvl1pPr>
              <a:defRPr/>
            </a:lvl1pPr>
          </a:lstStyle>
          <a:p>
            <a:pPr>
              <a:defRPr/>
            </a:pPr>
            <a:fld id="{9E74A02A-F075-4849-AB12-75AD5CEEAC9D}" type="slidenum">
              <a:rPr lang="en-US"/>
              <a:pPr>
                <a:defRPr/>
              </a:pPr>
              <a:t>‹#›</a:t>
            </a:fld>
            <a:endParaRPr lang="en-US"/>
          </a:p>
        </p:txBody>
      </p:sp>
    </p:spTree>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7"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cxnSp>
        <p:nvCxnSpPr>
          <p:cNvPr id="6" name="Straight Connector 13"/>
          <p:cNvCxnSpPr/>
          <p:nvPr userDrawn="1"/>
        </p:nvCxnSpPr>
        <p:spPr>
          <a:xfrm>
            <a:off x="457200" y="1804988"/>
            <a:ext cx="86868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15"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sp>
        <p:nvSpPr>
          <p:cNvPr id="3" name="Content Placeholder 2"/>
          <p:cNvSpPr>
            <a:spLocks noGrp="1"/>
          </p:cNvSpPr>
          <p:nvPr>
            <p:ph sz="half" idx="1"/>
          </p:nvPr>
        </p:nvSpPr>
        <p:spPr>
          <a:xfrm>
            <a:off x="457200" y="1930401"/>
            <a:ext cx="4038600" cy="4195763"/>
          </a:xfrm>
          <a:prstGeom prst="rect">
            <a:avLst/>
          </a:prstGeom>
        </p:spPr>
        <p:txBody>
          <a:bodyPr rIns="0"/>
          <a:lstStyle>
            <a:lvl1pPr>
              <a:spcAft>
                <a:spcPts val="600"/>
              </a:spcAft>
              <a:defRPr sz="1800" b="1"/>
            </a:lvl1pPr>
            <a:lvl2pPr>
              <a:spcAft>
                <a:spcPts val="600"/>
              </a:spcAft>
              <a:buClr>
                <a:srgbClr val="E46C0A"/>
              </a:buClr>
              <a:buFont typeface="Wingdings" charset="2"/>
              <a:buChar char="§"/>
              <a:defRPr sz="2400">
                <a:solidFill>
                  <a:srgbClr val="00335C"/>
                </a:solidFill>
              </a:defRPr>
            </a:lvl2pPr>
            <a:lvl3pPr>
              <a:spcAft>
                <a:spcPts val="600"/>
              </a:spcAft>
              <a:defRPr sz="2000">
                <a:solidFill>
                  <a:srgbClr val="00335C"/>
                </a:solidFill>
              </a:defRPr>
            </a:lvl3pPr>
            <a:lvl4pPr>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1930401"/>
            <a:ext cx="4038600" cy="4195763"/>
          </a:xfrm>
          <a:prstGeom prst="rect">
            <a:avLst/>
          </a:prstGeom>
        </p:spPr>
        <p:txBody>
          <a:bodyPr rIns="0"/>
          <a:lstStyle>
            <a:lvl1pPr>
              <a:spcBef>
                <a:spcPts val="576"/>
              </a:spcBef>
              <a:spcAft>
                <a:spcPts val="600"/>
              </a:spcAft>
              <a:defRPr sz="1800" b="1">
                <a:solidFill>
                  <a:srgbClr val="E46C0A"/>
                </a:solidFill>
              </a:defRPr>
            </a:lvl1pPr>
            <a:lvl2pPr>
              <a:spcBef>
                <a:spcPts val="576"/>
              </a:spcBef>
              <a:spcAft>
                <a:spcPts val="600"/>
              </a:spcAft>
              <a:buClr>
                <a:srgbClr val="E46C0A"/>
              </a:buClr>
              <a:buFont typeface="Wingdings" charset="2"/>
              <a:buChar char="§"/>
              <a:defRPr sz="2400">
                <a:solidFill>
                  <a:srgbClr val="00335C"/>
                </a:solidFill>
              </a:defRPr>
            </a:lvl2pPr>
            <a:lvl3pPr>
              <a:spcBef>
                <a:spcPts val="576"/>
              </a:spcBef>
              <a:spcAft>
                <a:spcPts val="600"/>
              </a:spcAft>
              <a:defRPr sz="2000">
                <a:solidFill>
                  <a:srgbClr val="00335C"/>
                </a:solidFill>
              </a:defRPr>
            </a:lvl3pPr>
            <a:lvl4pPr>
              <a:spcBef>
                <a:spcPts val="576"/>
              </a:spcBef>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8" name="Date Placeholder 4"/>
          <p:cNvSpPr>
            <a:spLocks noGrp="1"/>
          </p:cNvSpPr>
          <p:nvPr>
            <p:ph type="dt" sz="half" idx="10"/>
          </p:nvPr>
        </p:nvSpPr>
        <p:spPr/>
        <p:txBody>
          <a:bodyPr/>
          <a:lstStyle>
            <a:lvl1pPr>
              <a:defRPr>
                <a:solidFill>
                  <a:srgbClr val="00335C"/>
                </a:solidFill>
              </a:defRPr>
            </a:lvl1pPr>
          </a:lstStyle>
          <a:p>
            <a:pPr>
              <a:defRPr/>
            </a:pPr>
            <a:fld id="{A7DC5809-8666-416B-9923-4AEAC915DC38}" type="datetimeFigureOut">
              <a:rPr lang="en-US"/>
              <a:pPr>
                <a:defRPr/>
              </a:pPr>
              <a:t>3/22/2017</a:t>
            </a:fld>
            <a:endParaRPr lang="en-US"/>
          </a:p>
        </p:txBody>
      </p:sp>
      <p:sp>
        <p:nvSpPr>
          <p:cNvPr id="9" name="Footer Placeholder 5"/>
          <p:cNvSpPr>
            <a:spLocks noGrp="1"/>
          </p:cNvSpPr>
          <p:nvPr>
            <p:ph type="ftr" sz="quarter" idx="11"/>
          </p:nvPr>
        </p:nvSpPr>
        <p:spPr/>
        <p:txBody>
          <a:bodyPr/>
          <a:lstStyle>
            <a:lvl1pPr>
              <a:defRPr>
                <a:solidFill>
                  <a:srgbClr val="00335C"/>
                </a:solidFill>
              </a:defRPr>
            </a:lvl1pPr>
          </a:lstStyle>
          <a:p>
            <a:pPr>
              <a:defRPr/>
            </a:pPr>
            <a:r>
              <a:rPr lang="en-US"/>
              <a:t>CONFIDENTIAL 2011 Georgia Ports Authority</a:t>
            </a:r>
          </a:p>
        </p:txBody>
      </p:sp>
      <p:sp>
        <p:nvSpPr>
          <p:cNvPr id="10" name="Slide Number Placeholder 6"/>
          <p:cNvSpPr>
            <a:spLocks noGrp="1"/>
          </p:cNvSpPr>
          <p:nvPr>
            <p:ph type="sldNum" sz="quarter" idx="12"/>
          </p:nvPr>
        </p:nvSpPr>
        <p:spPr/>
        <p:txBody>
          <a:bodyPr/>
          <a:lstStyle>
            <a:lvl1pPr>
              <a:defRPr>
                <a:solidFill>
                  <a:srgbClr val="00335C"/>
                </a:solidFill>
              </a:defRPr>
            </a:lvl1pPr>
          </a:lstStyle>
          <a:p>
            <a:pPr>
              <a:defRPr/>
            </a:pPr>
            <a:fld id="{0B6CF9D4-3075-4A0B-BE89-6419DFD0807A}" type="slidenum">
              <a:rPr lang="en-US"/>
              <a:pPr>
                <a:defRPr/>
              </a:pPr>
              <a:t>‹#›</a:t>
            </a:fld>
            <a:endParaRPr lang="en-US"/>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9144000" cy="6642100"/>
          </a:xfrm>
          <a:solidFill>
            <a:schemeClr val="bg1">
              <a:lumMod val="85000"/>
            </a:schemeClr>
          </a:solidFill>
        </p:spPr>
        <p:txBody>
          <a:bodyPr/>
          <a:lstStyle/>
          <a:p>
            <a:r>
              <a:rPr lang="en-US" dirty="0"/>
              <a:t>Add Maps or other full page graphics</a:t>
            </a:r>
          </a:p>
        </p:txBody>
      </p:sp>
      <p:sp>
        <p:nvSpPr>
          <p:cNvPr id="4" name="Date Placeholder 3"/>
          <p:cNvSpPr>
            <a:spLocks noGrp="1"/>
          </p:cNvSpPr>
          <p:nvPr>
            <p:ph type="dt" sz="half" idx="11"/>
          </p:nvPr>
        </p:nvSpPr>
        <p:spPr/>
        <p:txBody>
          <a:bodyPr/>
          <a:lstStyle/>
          <a:p>
            <a:fld id="{EBD38A6C-8E73-D84C-94E3-96488BC508F5}" type="datetimeFigureOut">
              <a:rPr lang="en-US" smtClean="0"/>
              <a:pPr/>
              <a:t>3/22/2017</a:t>
            </a:fld>
            <a:endParaRPr lang="en-US" dirty="0"/>
          </a:p>
        </p:txBody>
      </p:sp>
      <p:sp>
        <p:nvSpPr>
          <p:cNvPr id="6" name="Slide Number Placeholder 5"/>
          <p:cNvSpPr>
            <a:spLocks noGrp="1"/>
          </p:cNvSpPr>
          <p:nvPr>
            <p:ph type="sldNum" sz="quarter" idx="12"/>
          </p:nvPr>
        </p:nvSpPr>
        <p:spPr/>
        <p:txBody>
          <a:bodyPr/>
          <a:lstStyle/>
          <a:p>
            <a:r>
              <a:rPr lang="en-US"/>
              <a:t>1</a:t>
            </a:r>
            <a:endParaRPr lang="en-US" dirty="0"/>
          </a:p>
        </p:txBody>
      </p:sp>
      <p:sp>
        <p:nvSpPr>
          <p:cNvPr id="7" name="Footer Placeholder 6"/>
          <p:cNvSpPr>
            <a:spLocks noGrp="1"/>
          </p:cNvSpPr>
          <p:nvPr>
            <p:ph type="ftr" sz="quarter" idx="13"/>
          </p:nvPr>
        </p:nvSpPr>
        <p:spPr/>
        <p:txBody>
          <a:bodyPr/>
          <a:lstStyle/>
          <a:p>
            <a:r>
              <a:rPr lang="en-US"/>
              <a:t>CONFIDENTIAL 2011 Georgia Ports Authority</a:t>
            </a:r>
            <a:endParaRPr lang="en-US" dirty="0"/>
          </a:p>
        </p:txBody>
      </p:sp>
    </p:spTree>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6" descr="Breaker Page.png"/>
          <p:cNvPicPr>
            <a:picLocks noChangeAspect="1"/>
          </p:cNvPicPr>
          <p:nvPr userDrawn="1"/>
        </p:nvPicPr>
        <p:blipFill>
          <a:blip r:embed="rId2" cstate="screen"/>
          <a:srcRect/>
          <a:stretch>
            <a:fillRect/>
          </a:stretch>
        </p:blipFill>
        <p:spPr bwMode="auto">
          <a:xfrm>
            <a:off x="-12696" y="-12700"/>
            <a:ext cx="9236075" cy="6926263"/>
          </a:xfrm>
          <a:prstGeom prst="rect">
            <a:avLst/>
          </a:prstGeom>
          <a:noFill/>
          <a:ln w="9525">
            <a:noFill/>
            <a:miter lim="800000"/>
            <a:headEnd/>
            <a:tailEnd/>
          </a:ln>
        </p:spPr>
      </p:pic>
      <p:pic>
        <p:nvPicPr>
          <p:cNvPr id="4" name="Picture 7"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13" descr="Wave.png"/>
          <p:cNvPicPr>
            <a:picLocks noChangeAspect="1"/>
          </p:cNvPicPr>
          <p:nvPr userDrawn="1"/>
        </p:nvPicPr>
        <p:blipFill>
          <a:blip r:embed="rId4" cstate="screen"/>
          <a:srcRect/>
          <a:stretch>
            <a:fillRect/>
          </a:stretch>
        </p:blipFill>
        <p:spPr bwMode="auto">
          <a:xfrm>
            <a:off x="6" y="3059127"/>
            <a:ext cx="9193213" cy="2808287"/>
          </a:xfrm>
          <a:prstGeom prst="rect">
            <a:avLst/>
          </a:prstGeom>
          <a:noFill/>
          <a:ln w="9525">
            <a:noFill/>
            <a:miter lim="800000"/>
            <a:headEnd/>
            <a:tailEnd/>
          </a:ln>
        </p:spPr>
      </p:pic>
      <p:sp>
        <p:nvSpPr>
          <p:cNvPr id="9" name="Title 1"/>
          <p:cNvSpPr>
            <a:spLocks noGrp="1"/>
          </p:cNvSpPr>
          <p:nvPr>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
        <p:nvSpPr>
          <p:cNvPr id="6" name="Date Placeholder 2"/>
          <p:cNvSpPr>
            <a:spLocks noGrp="1"/>
          </p:cNvSpPr>
          <p:nvPr>
            <p:ph type="dt" sz="half" idx="10"/>
          </p:nvPr>
        </p:nvSpPr>
        <p:spPr/>
        <p:txBody>
          <a:bodyPr/>
          <a:lstStyle>
            <a:lvl1pPr>
              <a:defRPr>
                <a:solidFill>
                  <a:srgbClr val="FFFFFF"/>
                </a:solidFill>
              </a:defRPr>
            </a:lvl1pPr>
          </a:lstStyle>
          <a:p>
            <a:pPr>
              <a:defRPr/>
            </a:pPr>
            <a:fld id="{4EC4CC45-FD3A-4039-A6E2-E143315C89F8}" type="datetimeFigureOut">
              <a:rPr lang="en-US"/>
              <a:pPr>
                <a:defRPr/>
              </a:pPr>
              <a:t>3/22/2017</a:t>
            </a:fld>
            <a:endParaRPr lang="en-US" dirty="0"/>
          </a:p>
        </p:txBody>
      </p:sp>
      <p:sp>
        <p:nvSpPr>
          <p:cNvPr id="7" name="Footer Placeholder 3"/>
          <p:cNvSpPr>
            <a:spLocks noGrp="1"/>
          </p:cNvSpPr>
          <p:nvPr>
            <p:ph type="ftr" sz="quarter" idx="11"/>
          </p:nvPr>
        </p:nvSpPr>
        <p:spPr/>
        <p:txBody>
          <a:bodyPr/>
          <a:lstStyle>
            <a:lvl1pPr>
              <a:defRPr>
                <a:solidFill>
                  <a:srgbClr val="FFFFFF"/>
                </a:solidFill>
              </a:defRPr>
            </a:lvl1pPr>
          </a:lstStyle>
          <a:p>
            <a:pPr>
              <a:defRPr/>
            </a:pPr>
            <a:r>
              <a:rPr lang="en-US"/>
              <a:t>CONFIDENTIAL 2011 Georgia Ports Authority</a:t>
            </a:r>
          </a:p>
        </p:txBody>
      </p:sp>
      <p:sp>
        <p:nvSpPr>
          <p:cNvPr id="8" name="Slide Number Placeholder 4"/>
          <p:cNvSpPr>
            <a:spLocks noGrp="1"/>
          </p:cNvSpPr>
          <p:nvPr>
            <p:ph type="sldNum" sz="quarter" idx="12"/>
          </p:nvPr>
        </p:nvSpPr>
        <p:spPr/>
        <p:txBody>
          <a:bodyPr/>
          <a:lstStyle>
            <a:lvl1pPr>
              <a:defRPr>
                <a:solidFill>
                  <a:srgbClr val="FFFFFF"/>
                </a:solidFill>
              </a:defRPr>
            </a:lvl1pPr>
          </a:lstStyle>
          <a:p>
            <a:pPr>
              <a:defRPr/>
            </a:pPr>
            <a:fld id="{4F9AE603-7A4B-4E39-8761-B15C3D9CE0E0}" type="slidenum">
              <a:rPr lang="en-US"/>
              <a:pPr>
                <a:defRPr/>
              </a:pPr>
              <a:t>‹#›</a:t>
            </a:fld>
            <a:endParaRPr lang="en-US" dirty="0"/>
          </a:p>
        </p:txBody>
      </p:sp>
    </p:spTree>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5" name="Picture 6" descr="Breaker Page.png"/>
          <p:cNvPicPr>
            <a:picLocks noChangeAspect="1"/>
          </p:cNvPicPr>
          <p:nvPr userDrawn="1"/>
        </p:nvPicPr>
        <p:blipFill>
          <a:blip r:embed="rId2" cstate="screen"/>
          <a:srcRect/>
          <a:stretch>
            <a:fillRect/>
          </a:stretch>
        </p:blipFill>
        <p:spPr bwMode="auto">
          <a:xfrm>
            <a:off x="-12696" y="-12700"/>
            <a:ext cx="9236075" cy="6926263"/>
          </a:xfrm>
          <a:prstGeom prst="rect">
            <a:avLst/>
          </a:prstGeom>
          <a:noFill/>
          <a:ln w="9525">
            <a:noFill/>
            <a:miter lim="800000"/>
            <a:headEnd/>
            <a:tailEnd/>
          </a:ln>
        </p:spPr>
      </p:pic>
      <p:pic>
        <p:nvPicPr>
          <p:cNvPr id="6" name="Picture 7"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pic>
        <p:nvPicPr>
          <p:cNvPr id="7" name="Picture 22" descr="Wave.png"/>
          <p:cNvPicPr>
            <a:picLocks noChangeAspect="1"/>
          </p:cNvPicPr>
          <p:nvPr userDrawn="1"/>
        </p:nvPicPr>
        <p:blipFill>
          <a:blip r:embed="rId4" cstate="screen"/>
          <a:srcRect/>
          <a:stretch>
            <a:fillRect/>
          </a:stretch>
        </p:blipFill>
        <p:spPr bwMode="auto">
          <a:xfrm>
            <a:off x="6" y="3059127"/>
            <a:ext cx="9193213" cy="2808287"/>
          </a:xfrm>
          <a:prstGeom prst="rect">
            <a:avLst/>
          </a:prstGeom>
          <a:noFill/>
          <a:ln w="9525">
            <a:noFill/>
            <a:miter lim="800000"/>
            <a:headEnd/>
            <a:tailEnd/>
          </a:ln>
        </p:spPr>
      </p:pic>
      <p:sp>
        <p:nvSpPr>
          <p:cNvPr id="12" name="Picture Placeholder 17"/>
          <p:cNvSpPr>
            <a:spLocks noGrp="1"/>
          </p:cNvSpPr>
          <p:nvPr>
            <p:ph type="pic" sz="quarter" idx="18"/>
          </p:nvPr>
        </p:nvSpPr>
        <p:spPr>
          <a:xfrm>
            <a:off x="3352801" y="2743200"/>
            <a:ext cx="5348834" cy="3200400"/>
          </a:xfrm>
          <a:solidFill>
            <a:srgbClr val="D9D9D9"/>
          </a:solidFill>
          <a:effectLst>
            <a:outerShdw blurRad="101600" dist="101600" dir="2700000">
              <a:schemeClr val="bg1">
                <a:lumMod val="50000"/>
                <a:alpha val="43000"/>
              </a:schemeClr>
            </a:outerShdw>
          </a:effectLst>
        </p:spPr>
        <p:txBody>
          <a:bodyPr rtlCol="0">
            <a:normAutofit/>
          </a:bodyPr>
          <a:lstStyle/>
          <a:p>
            <a:pPr lvl="0"/>
            <a:r>
              <a:rPr lang="en-US" noProof="0"/>
              <a:t>Click icon to add picture</a:t>
            </a:r>
          </a:p>
        </p:txBody>
      </p:sp>
      <p:sp>
        <p:nvSpPr>
          <p:cNvPr id="15" name="Text Placeholder 14"/>
          <p:cNvSpPr>
            <a:spLocks noGrp="1"/>
          </p:cNvSpPr>
          <p:nvPr>
            <p:ph type="body" sz="quarter" idx="19"/>
          </p:nvPr>
        </p:nvSpPr>
        <p:spPr>
          <a:xfrm>
            <a:off x="1325570" y="2743200"/>
            <a:ext cx="1722437" cy="3124200"/>
          </a:xfrm>
        </p:spPr>
        <p:txBody>
          <a:bodyPr/>
          <a:lstStyle>
            <a:lvl1pPr>
              <a:defRPr>
                <a:solidFill>
                  <a:srgbClr val="FFFFFF"/>
                </a:solidFill>
              </a:defRPr>
            </a:lvl1pPr>
          </a:lstStyle>
          <a:p>
            <a:pPr lvl="0"/>
            <a:r>
              <a:rPr lang="en-US"/>
              <a:t>Click to edit Master text styles</a:t>
            </a:r>
          </a:p>
        </p:txBody>
      </p:sp>
      <p:sp>
        <p:nvSpPr>
          <p:cNvPr id="11" name="Title 1"/>
          <p:cNvSpPr>
            <a:spLocks noGrp="1"/>
          </p:cNvSpPr>
          <p:nvPr>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
        <p:nvSpPr>
          <p:cNvPr id="8" name="Date Placeholder 2"/>
          <p:cNvSpPr>
            <a:spLocks noGrp="1"/>
          </p:cNvSpPr>
          <p:nvPr>
            <p:ph type="dt" sz="half" idx="20"/>
          </p:nvPr>
        </p:nvSpPr>
        <p:spPr/>
        <p:txBody>
          <a:bodyPr/>
          <a:lstStyle>
            <a:lvl1pPr>
              <a:defRPr>
                <a:solidFill>
                  <a:srgbClr val="FFFFFF"/>
                </a:solidFill>
              </a:defRPr>
            </a:lvl1pPr>
          </a:lstStyle>
          <a:p>
            <a:pPr>
              <a:defRPr/>
            </a:pPr>
            <a:fld id="{660AFD9B-6450-4036-993F-3F69323E39A0}" type="datetimeFigureOut">
              <a:rPr lang="en-US"/>
              <a:pPr>
                <a:defRPr/>
              </a:pPr>
              <a:t>3/22/2017</a:t>
            </a:fld>
            <a:endParaRPr lang="en-US" dirty="0"/>
          </a:p>
        </p:txBody>
      </p:sp>
      <p:sp>
        <p:nvSpPr>
          <p:cNvPr id="9" name="Footer Placeholder 3"/>
          <p:cNvSpPr>
            <a:spLocks noGrp="1"/>
          </p:cNvSpPr>
          <p:nvPr>
            <p:ph type="ftr" sz="quarter" idx="21"/>
          </p:nvPr>
        </p:nvSpPr>
        <p:spPr/>
        <p:txBody>
          <a:bodyPr/>
          <a:lstStyle>
            <a:lvl1pPr>
              <a:defRPr>
                <a:solidFill>
                  <a:srgbClr val="FFFFFF"/>
                </a:solidFill>
              </a:defRPr>
            </a:lvl1pPr>
          </a:lstStyle>
          <a:p>
            <a:pPr>
              <a:defRPr/>
            </a:pPr>
            <a:r>
              <a:rPr lang="en-US"/>
              <a:t>CONFIDENTIAL 2011 Georgia Ports Authority</a:t>
            </a:r>
          </a:p>
        </p:txBody>
      </p:sp>
      <p:sp>
        <p:nvSpPr>
          <p:cNvPr id="10" name="Slide Number Placeholder 4"/>
          <p:cNvSpPr>
            <a:spLocks noGrp="1"/>
          </p:cNvSpPr>
          <p:nvPr>
            <p:ph type="sldNum" sz="quarter" idx="22"/>
          </p:nvPr>
        </p:nvSpPr>
        <p:spPr/>
        <p:txBody>
          <a:bodyPr/>
          <a:lstStyle>
            <a:lvl1pPr>
              <a:defRPr>
                <a:solidFill>
                  <a:srgbClr val="FFFFFF"/>
                </a:solidFill>
              </a:defRPr>
            </a:lvl1pPr>
          </a:lstStyle>
          <a:p>
            <a:pPr>
              <a:defRPr/>
            </a:pPr>
            <a:fld id="{5C19AA16-F267-4D7D-B085-79B1F500056F}" type="slidenum">
              <a:rPr lang="en-US"/>
              <a:pPr>
                <a:defRPr/>
              </a:pPr>
              <a:t>‹#›</a:t>
            </a:fld>
            <a:endParaRPr lang="en-US" dirty="0"/>
          </a:p>
        </p:txBody>
      </p:sp>
    </p:spTree>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4" name="Picture 6" descr="Breaker Page.png"/>
          <p:cNvPicPr>
            <a:picLocks noChangeAspect="1"/>
          </p:cNvPicPr>
          <p:nvPr userDrawn="1"/>
        </p:nvPicPr>
        <p:blipFill>
          <a:blip r:embed="rId2" cstate="screen"/>
          <a:srcRect/>
          <a:stretch>
            <a:fillRect/>
          </a:stretch>
        </p:blipFill>
        <p:spPr bwMode="auto">
          <a:xfrm>
            <a:off x="-12696" y="-12700"/>
            <a:ext cx="9236075" cy="6926263"/>
          </a:xfrm>
          <a:prstGeom prst="rect">
            <a:avLst/>
          </a:prstGeom>
          <a:noFill/>
          <a:ln w="9525">
            <a:noFill/>
            <a:miter lim="800000"/>
            <a:headEnd/>
            <a:tailEnd/>
          </a:ln>
        </p:spPr>
      </p:pic>
      <p:pic>
        <p:nvPicPr>
          <p:cNvPr id="5" name="Picture 7"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pic>
        <p:nvPicPr>
          <p:cNvPr id="6" name="Picture 21" descr="Wave.png"/>
          <p:cNvPicPr>
            <a:picLocks noChangeAspect="1"/>
          </p:cNvPicPr>
          <p:nvPr userDrawn="1"/>
        </p:nvPicPr>
        <p:blipFill>
          <a:blip r:embed="rId4" cstate="screen"/>
          <a:srcRect/>
          <a:stretch>
            <a:fillRect/>
          </a:stretch>
        </p:blipFill>
        <p:spPr bwMode="auto">
          <a:xfrm>
            <a:off x="6" y="3059127"/>
            <a:ext cx="9193213" cy="2808287"/>
          </a:xfrm>
          <a:prstGeom prst="rect">
            <a:avLst/>
          </a:prstGeom>
          <a:noFill/>
          <a:ln w="9525">
            <a:noFill/>
            <a:miter lim="800000"/>
            <a:headEnd/>
            <a:tailEnd/>
          </a:ln>
        </p:spPr>
      </p:pic>
      <p:sp>
        <p:nvSpPr>
          <p:cNvPr id="20" name="Table Placeholder 19"/>
          <p:cNvSpPr>
            <a:spLocks noGrp="1"/>
          </p:cNvSpPr>
          <p:nvPr>
            <p:ph type="tbl" sz="quarter" idx="13"/>
          </p:nvPr>
        </p:nvSpPr>
        <p:spPr>
          <a:xfrm>
            <a:off x="5410200" y="2743200"/>
            <a:ext cx="3276600" cy="3200400"/>
          </a:xfrm>
        </p:spPr>
        <p:txBody>
          <a:bodyPr rtlCol="0">
            <a:normAutofit/>
          </a:bodyPr>
          <a:lstStyle/>
          <a:p>
            <a:pPr lvl="0"/>
            <a:r>
              <a:rPr lang="en-US" noProof="0"/>
              <a:t>Click icon to add table</a:t>
            </a:r>
          </a:p>
        </p:txBody>
      </p:sp>
      <p:sp>
        <p:nvSpPr>
          <p:cNvPr id="10" name="Title 1"/>
          <p:cNvSpPr>
            <a:spLocks noGrp="1"/>
          </p:cNvSpPr>
          <p:nvPr>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
        <p:nvSpPr>
          <p:cNvPr id="7" name="Date Placeholder 2"/>
          <p:cNvSpPr>
            <a:spLocks noGrp="1"/>
          </p:cNvSpPr>
          <p:nvPr>
            <p:ph type="dt" sz="half" idx="14"/>
          </p:nvPr>
        </p:nvSpPr>
        <p:spPr/>
        <p:txBody>
          <a:bodyPr/>
          <a:lstStyle>
            <a:lvl1pPr>
              <a:defRPr>
                <a:solidFill>
                  <a:srgbClr val="FFFFFF"/>
                </a:solidFill>
              </a:defRPr>
            </a:lvl1pPr>
          </a:lstStyle>
          <a:p>
            <a:pPr>
              <a:defRPr/>
            </a:pPr>
            <a:fld id="{03A5E7E2-E06C-45B0-9B67-55A28AAFA4ED}" type="datetimeFigureOut">
              <a:rPr lang="en-US"/>
              <a:pPr>
                <a:defRPr/>
              </a:pPr>
              <a:t>3/22/2017</a:t>
            </a:fld>
            <a:endParaRPr lang="en-US" dirty="0"/>
          </a:p>
        </p:txBody>
      </p:sp>
      <p:sp>
        <p:nvSpPr>
          <p:cNvPr id="8" name="Footer Placeholder 3"/>
          <p:cNvSpPr>
            <a:spLocks noGrp="1"/>
          </p:cNvSpPr>
          <p:nvPr>
            <p:ph type="ftr" sz="quarter" idx="15"/>
          </p:nvPr>
        </p:nvSpPr>
        <p:spPr/>
        <p:txBody>
          <a:bodyPr/>
          <a:lstStyle>
            <a:lvl1pPr>
              <a:defRPr>
                <a:solidFill>
                  <a:srgbClr val="FFFFFF"/>
                </a:solidFill>
              </a:defRPr>
            </a:lvl1pPr>
          </a:lstStyle>
          <a:p>
            <a:pPr>
              <a:defRPr/>
            </a:pPr>
            <a:r>
              <a:rPr lang="en-US"/>
              <a:t>CONFIDENTIAL 2011 Georgia Ports Authority</a:t>
            </a:r>
          </a:p>
        </p:txBody>
      </p:sp>
      <p:sp>
        <p:nvSpPr>
          <p:cNvPr id="9" name="Slide Number Placeholder 4"/>
          <p:cNvSpPr>
            <a:spLocks noGrp="1"/>
          </p:cNvSpPr>
          <p:nvPr>
            <p:ph type="sldNum" sz="quarter" idx="16"/>
          </p:nvPr>
        </p:nvSpPr>
        <p:spPr/>
        <p:txBody>
          <a:bodyPr/>
          <a:lstStyle>
            <a:lvl1pPr>
              <a:defRPr>
                <a:solidFill>
                  <a:srgbClr val="FFFFFF"/>
                </a:solidFill>
              </a:defRPr>
            </a:lvl1pPr>
          </a:lstStyle>
          <a:p>
            <a:pPr>
              <a:defRPr/>
            </a:pPr>
            <a:fld id="{FF69234B-E62D-40EB-9C0F-89D9CE2A63A7}" type="slidenum">
              <a:rPr lang="en-US"/>
              <a:pPr>
                <a:defRPr/>
              </a:pPr>
              <a:t>‹#›</a:t>
            </a:fld>
            <a:endParaRPr lang="en-US" dirty="0"/>
          </a:p>
        </p:txBody>
      </p:sp>
    </p:spTree>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5" descr="Waves.psd"/>
          <p:cNvPicPr>
            <a:picLocks noChangeAspect="1"/>
          </p:cNvPicPr>
          <p:nvPr userDrawn="1"/>
        </p:nvPicPr>
        <p:blipFill>
          <a:blip r:embed="rId2" cstate="screen"/>
          <a:srcRect/>
          <a:stretch>
            <a:fillRect/>
          </a:stretch>
        </p:blipFill>
        <p:spPr bwMode="auto">
          <a:xfrm>
            <a:off x="-3352800" y="-111124"/>
            <a:ext cx="6324600" cy="669925"/>
          </a:xfrm>
          <a:prstGeom prst="rect">
            <a:avLst/>
          </a:prstGeom>
          <a:noFill/>
          <a:ln w="9525">
            <a:noFill/>
            <a:miter lim="800000"/>
            <a:headEnd/>
            <a:tailEnd/>
          </a:ln>
        </p:spPr>
      </p:pic>
      <p:pic>
        <p:nvPicPr>
          <p:cNvPr id="4" name="Picture 10"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sp>
        <p:nvSpPr>
          <p:cNvPr id="7"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5" name="Date Placeholder 1"/>
          <p:cNvSpPr>
            <a:spLocks noGrp="1"/>
          </p:cNvSpPr>
          <p:nvPr>
            <p:ph type="dt" sz="half" idx="10"/>
          </p:nvPr>
        </p:nvSpPr>
        <p:spPr/>
        <p:txBody>
          <a:bodyPr/>
          <a:lstStyle>
            <a:lvl1pPr>
              <a:defRPr>
                <a:solidFill>
                  <a:srgbClr val="005480"/>
                </a:solidFill>
              </a:defRPr>
            </a:lvl1pPr>
          </a:lstStyle>
          <a:p>
            <a:pPr>
              <a:defRPr/>
            </a:pPr>
            <a:fld id="{E72F9DDB-71B0-4B81-90A8-017D8DF487D5}" type="datetimeFigureOut">
              <a:rPr lang="en-US"/>
              <a:pPr>
                <a:defRPr/>
              </a:pPr>
              <a:t>3/22/2017</a:t>
            </a:fld>
            <a:endParaRPr lang="en-US" dirty="0"/>
          </a:p>
        </p:txBody>
      </p:sp>
      <p:sp>
        <p:nvSpPr>
          <p:cNvPr id="6" name="Footer Placeholder 2"/>
          <p:cNvSpPr>
            <a:spLocks noGrp="1"/>
          </p:cNvSpPr>
          <p:nvPr>
            <p:ph type="ftr" sz="quarter" idx="11"/>
          </p:nvPr>
        </p:nvSpPr>
        <p:spPr/>
        <p:txBody>
          <a:bodyPr/>
          <a:lstStyle>
            <a:lvl1pPr>
              <a:defRPr>
                <a:solidFill>
                  <a:srgbClr val="005480"/>
                </a:solidFill>
              </a:defRPr>
            </a:lvl1pPr>
          </a:lstStyle>
          <a:p>
            <a:pPr>
              <a:defRPr/>
            </a:pPr>
            <a:r>
              <a:rPr lang="en-US"/>
              <a:t>CONFIDENTIAL 2011 Georgia Ports Authority</a:t>
            </a:r>
          </a:p>
        </p:txBody>
      </p:sp>
      <p:sp>
        <p:nvSpPr>
          <p:cNvPr id="8" name="Slide Number Placeholder 3"/>
          <p:cNvSpPr>
            <a:spLocks noGrp="1"/>
          </p:cNvSpPr>
          <p:nvPr>
            <p:ph type="sldNum" sz="quarter" idx="12"/>
          </p:nvPr>
        </p:nvSpPr>
        <p:spPr/>
        <p:txBody>
          <a:bodyPr/>
          <a:lstStyle>
            <a:lvl1pPr>
              <a:defRPr>
                <a:solidFill>
                  <a:srgbClr val="00335C"/>
                </a:solidFill>
              </a:defRPr>
            </a:lvl1pPr>
          </a:lstStyle>
          <a:p>
            <a:pPr>
              <a:defRPr/>
            </a:pPr>
            <a:fld id="{B1AFA373-666F-4948-B143-59F192F04456}" type="slidenum">
              <a:rPr lang="en-US"/>
              <a:pPr>
                <a:defRPr/>
              </a:pPr>
              <a:t>‹#›</a:t>
            </a:fld>
            <a:endParaRPr lang="en-US" dirty="0"/>
          </a:p>
        </p:txBody>
      </p:sp>
    </p:spTree>
  </p:cSld>
  <p:clrMapOvr>
    <a:masterClrMapping/>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6" name="Picture 7"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cxnSp>
        <p:nvCxnSpPr>
          <p:cNvPr id="7" name="Straight Connector 8"/>
          <p:cNvCxnSpPr/>
          <p:nvPr userDrawn="1"/>
        </p:nvCxnSpPr>
        <p:spPr>
          <a:xfrm>
            <a:off x="457200" y="1808166"/>
            <a:ext cx="8686800" cy="1587"/>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Picture 12"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sp>
        <p:nvSpPr>
          <p:cNvPr id="3" name="Content Placeholder 2"/>
          <p:cNvSpPr>
            <a:spLocks noGrp="1"/>
          </p:cNvSpPr>
          <p:nvPr>
            <p:ph idx="1"/>
          </p:nvPr>
        </p:nvSpPr>
        <p:spPr>
          <a:xfrm>
            <a:off x="3575050" y="2019306"/>
            <a:ext cx="5111750" cy="4106863"/>
          </a:xfrm>
          <a:prstGeom prst="rect">
            <a:avLst/>
          </a:prstGeom>
        </p:spPr>
        <p:txBody>
          <a:bodyPr/>
          <a:lstStyle>
            <a:lvl1pPr>
              <a:spcAft>
                <a:spcPts val="600"/>
              </a:spcAft>
              <a:defRPr sz="2400"/>
            </a:lvl1pPr>
            <a:lvl2pPr>
              <a:spcAft>
                <a:spcPts val="600"/>
              </a:spcAft>
              <a:buClr>
                <a:srgbClr val="E46C0A"/>
              </a:buClr>
              <a:buFont typeface="Wingdings" charset="2"/>
              <a:buChar char="§"/>
              <a:defRPr sz="2800"/>
            </a:lvl2pPr>
            <a:lvl3pPr>
              <a:spcAft>
                <a:spcPts val="600"/>
              </a:spcAft>
              <a:defRPr sz="2400"/>
            </a:lvl3pPr>
            <a:lvl4pPr>
              <a:spcAft>
                <a:spcPts val="600"/>
              </a:spcAft>
              <a:buFontTx/>
              <a:buNone/>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457200" y="1155715"/>
            <a:ext cx="8229600" cy="469899"/>
          </a:xfrm>
          <a:prstGeom prst="rect">
            <a:avLst/>
          </a:prstGeo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Picture Placeholder 11"/>
          <p:cNvSpPr>
            <a:spLocks noGrp="1"/>
          </p:cNvSpPr>
          <p:nvPr>
            <p:ph type="pic" sz="quarter" idx="13"/>
          </p:nvPr>
        </p:nvSpPr>
        <p:spPr>
          <a:xfrm>
            <a:off x="457202" y="2019306"/>
            <a:ext cx="3008313" cy="4106863"/>
          </a:xfrm>
          <a:solidFill>
            <a:schemeClr val="bg1">
              <a:lumMod val="85000"/>
            </a:schemeClr>
          </a:solidFill>
          <a:ln w="9525" cmpd="sng">
            <a:solidFill>
              <a:srgbClr val="FFFFFF"/>
            </a:solidFill>
          </a:ln>
          <a:effectLst>
            <a:outerShdw blurRad="127000" dist="50800" dir="2700000">
              <a:srgbClr val="74B2C1">
                <a:alpha val="50000"/>
              </a:srgbClr>
            </a:outerShdw>
          </a:effectLst>
        </p:spPr>
        <p:txBody>
          <a:bodyPr rtlCol="0">
            <a:normAutofit/>
          </a:bodyPr>
          <a:lstStyle/>
          <a:p>
            <a:pPr lvl="0"/>
            <a:r>
              <a:rPr lang="en-US" noProof="0"/>
              <a:t>Click icon to add picture</a:t>
            </a:r>
          </a:p>
        </p:txBody>
      </p:sp>
      <p:sp>
        <p:nvSpPr>
          <p:cNvPr id="14" name="Title Placeholder 1"/>
          <p:cNvSpPr>
            <a:spLocks noGrp="1"/>
          </p:cNvSpPr>
          <p:nvPr>
            <p:ph type="title"/>
          </p:nvPr>
        </p:nvSpPr>
        <p:spPr>
          <a:xfrm>
            <a:off x="457200" y="558800"/>
            <a:ext cx="8229600" cy="596901"/>
          </a:xfrm>
          <a:prstGeom prst="rect">
            <a:avLst/>
          </a:prstGeom>
        </p:spPr>
        <p:txBody>
          <a:bodyPr rtlCol="0">
            <a:normAutofit/>
          </a:bodyPr>
          <a:lstStyle/>
          <a:p>
            <a:r>
              <a:rPr lang="en-US"/>
              <a:t>Click to edit Master title style</a:t>
            </a:r>
            <a:endParaRPr lang="en-US" dirty="0"/>
          </a:p>
        </p:txBody>
      </p:sp>
      <p:sp>
        <p:nvSpPr>
          <p:cNvPr id="9" name="Date Placeholder 4"/>
          <p:cNvSpPr>
            <a:spLocks noGrp="1"/>
          </p:cNvSpPr>
          <p:nvPr>
            <p:ph type="dt" sz="half" idx="14"/>
          </p:nvPr>
        </p:nvSpPr>
        <p:spPr/>
        <p:txBody>
          <a:bodyPr/>
          <a:lstStyle>
            <a:lvl1pPr>
              <a:defRPr>
                <a:solidFill>
                  <a:srgbClr val="00335C"/>
                </a:solidFill>
              </a:defRPr>
            </a:lvl1pPr>
          </a:lstStyle>
          <a:p>
            <a:pPr>
              <a:defRPr/>
            </a:pPr>
            <a:fld id="{DD12A002-773D-4F08-AC97-1567998F57E6}" type="datetimeFigureOut">
              <a:rPr lang="en-US"/>
              <a:pPr>
                <a:defRPr/>
              </a:pPr>
              <a:t>3/22/2017</a:t>
            </a:fld>
            <a:endParaRPr lang="en-US" dirty="0"/>
          </a:p>
        </p:txBody>
      </p:sp>
      <p:sp>
        <p:nvSpPr>
          <p:cNvPr id="10" name="Footer Placeholder 5"/>
          <p:cNvSpPr>
            <a:spLocks noGrp="1"/>
          </p:cNvSpPr>
          <p:nvPr>
            <p:ph type="ftr" sz="quarter" idx="15"/>
          </p:nvPr>
        </p:nvSpPr>
        <p:spPr/>
        <p:txBody>
          <a:bodyPr/>
          <a:lstStyle>
            <a:lvl1pPr>
              <a:defRPr>
                <a:solidFill>
                  <a:srgbClr val="005480"/>
                </a:solidFill>
              </a:defRPr>
            </a:lvl1pPr>
          </a:lstStyle>
          <a:p>
            <a:pPr>
              <a:defRPr/>
            </a:pPr>
            <a:r>
              <a:rPr lang="en-US"/>
              <a:t>CONFIDENTIAL 2011 Georgia Ports Authority</a:t>
            </a:r>
          </a:p>
        </p:txBody>
      </p:sp>
      <p:sp>
        <p:nvSpPr>
          <p:cNvPr id="11" name="Slide Number Placeholder 6"/>
          <p:cNvSpPr>
            <a:spLocks noGrp="1"/>
          </p:cNvSpPr>
          <p:nvPr>
            <p:ph type="sldNum" sz="quarter" idx="16"/>
          </p:nvPr>
        </p:nvSpPr>
        <p:spPr/>
        <p:txBody>
          <a:bodyPr/>
          <a:lstStyle>
            <a:lvl1pPr>
              <a:defRPr>
                <a:solidFill>
                  <a:srgbClr val="00335C"/>
                </a:solidFill>
              </a:defRPr>
            </a:lvl1pPr>
          </a:lstStyle>
          <a:p>
            <a:pPr>
              <a:defRPr/>
            </a:pPr>
            <a:fld id="{6C0B98EA-86B5-4792-9DCB-DE387F78A608}" type="slidenum">
              <a:rPr lang="en-US"/>
              <a:pPr>
                <a:defRPr/>
              </a:pPr>
              <a:t>‹#›</a:t>
            </a:fld>
            <a:endParaRPr lang="en-US" dirty="0"/>
          </a:p>
        </p:txBody>
      </p:sp>
    </p:spTree>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cxnSp>
        <p:nvCxnSpPr>
          <p:cNvPr id="5" name="Straight Connector 7"/>
          <p:cNvCxnSpPr/>
          <p:nvPr userDrawn="1"/>
        </p:nvCxnSpPr>
        <p:spPr>
          <a:xfrm>
            <a:off x="1308100" y="5561027"/>
            <a:ext cx="7835900" cy="1587"/>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4372" y="4800600"/>
            <a:ext cx="5984323" cy="566738"/>
          </a:xfrm>
        </p:spPr>
        <p:txBody>
          <a:bodyPr anchor="b">
            <a:normAutofit/>
          </a:bodyPr>
          <a:lstStyle>
            <a:lvl1pPr algn="l">
              <a:defRPr sz="3600" b="1"/>
            </a:lvl1pPr>
          </a:lstStyle>
          <a:p>
            <a:r>
              <a:rPr lang="en-US"/>
              <a:t>Click to edit Master title style</a:t>
            </a:r>
            <a:endParaRPr lang="en-US" dirty="0"/>
          </a:p>
        </p:txBody>
      </p:sp>
      <p:sp>
        <p:nvSpPr>
          <p:cNvPr id="3" name="Picture Placeholder 2"/>
          <p:cNvSpPr>
            <a:spLocks noGrp="1"/>
          </p:cNvSpPr>
          <p:nvPr>
            <p:ph type="pic" idx="1"/>
          </p:nvPr>
        </p:nvSpPr>
        <p:spPr>
          <a:xfrm>
            <a:off x="0" y="0"/>
            <a:ext cx="9144000" cy="4572000"/>
          </a:xfrm>
          <a:prstGeom prst="rect">
            <a:avLst/>
          </a:prstGeom>
          <a:solidFill>
            <a:schemeClr val="bg1">
              <a:lumMod val="75000"/>
            </a:schemeClr>
          </a:solidFill>
          <a:ln>
            <a:solidFill>
              <a:schemeClr val="bg1"/>
            </a:solidFill>
          </a:ln>
          <a:effectLst>
            <a:outerShdw blurRad="101600" dist="101600" dir="2700000">
              <a:srgbClr val="7F7F7F">
                <a:alpha val="50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294372" y="5715000"/>
            <a:ext cx="5984323" cy="381000"/>
          </a:xfrm>
          <a:prstGeom prst="rect">
            <a:avLst/>
          </a:prstGeom>
        </p:spPr>
        <p:txBody>
          <a:bodyPr>
            <a:normAutofit/>
          </a:bodyPr>
          <a:lstStyle>
            <a:lvl1pPr marL="0" indent="0">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4"/>
          <p:cNvSpPr>
            <a:spLocks noGrp="1"/>
          </p:cNvSpPr>
          <p:nvPr>
            <p:ph type="dt" sz="half" idx="10"/>
          </p:nvPr>
        </p:nvSpPr>
        <p:spPr/>
        <p:txBody>
          <a:bodyPr/>
          <a:lstStyle>
            <a:lvl1pPr>
              <a:defRPr>
                <a:solidFill>
                  <a:srgbClr val="00335C"/>
                </a:solidFill>
              </a:defRPr>
            </a:lvl1pPr>
          </a:lstStyle>
          <a:p>
            <a:pPr>
              <a:defRPr/>
            </a:pPr>
            <a:fld id="{E4973649-04AF-4A02-9740-2E8692D5015E}" type="datetimeFigureOut">
              <a:rPr lang="en-US"/>
              <a:pPr>
                <a:defRPr/>
              </a:pPr>
              <a:t>3/22/2017</a:t>
            </a:fld>
            <a:endParaRPr lang="en-US" dirty="0"/>
          </a:p>
        </p:txBody>
      </p:sp>
      <p:sp>
        <p:nvSpPr>
          <p:cNvPr id="7" name="Footer Placeholder 5"/>
          <p:cNvSpPr>
            <a:spLocks noGrp="1"/>
          </p:cNvSpPr>
          <p:nvPr>
            <p:ph type="ftr" sz="quarter" idx="11"/>
          </p:nvPr>
        </p:nvSpPr>
        <p:spPr/>
        <p:txBody>
          <a:bodyPr/>
          <a:lstStyle>
            <a:lvl1pPr>
              <a:defRPr>
                <a:solidFill>
                  <a:srgbClr val="00335C"/>
                </a:solidFill>
              </a:defRPr>
            </a:lvl1pPr>
          </a:lstStyle>
          <a:p>
            <a:pPr>
              <a:defRPr/>
            </a:pPr>
            <a:endParaRPr lang="en-US"/>
          </a:p>
        </p:txBody>
      </p:sp>
      <p:sp>
        <p:nvSpPr>
          <p:cNvPr id="8" name="Slide Number Placeholder 6"/>
          <p:cNvSpPr>
            <a:spLocks noGrp="1"/>
          </p:cNvSpPr>
          <p:nvPr>
            <p:ph type="sldNum" sz="quarter" idx="12"/>
          </p:nvPr>
        </p:nvSpPr>
        <p:spPr/>
        <p:txBody>
          <a:bodyPr/>
          <a:lstStyle>
            <a:lvl1pPr>
              <a:defRPr>
                <a:solidFill>
                  <a:srgbClr val="00335C"/>
                </a:solidFill>
              </a:defRPr>
            </a:lvl1pPr>
          </a:lstStyle>
          <a:p>
            <a:pPr>
              <a:defRPr/>
            </a:pPr>
            <a:fld id="{C506B3F9-31C8-4C1E-ACB7-4CBDB45D3A32}" type="slidenum">
              <a:rPr lang="en-US"/>
              <a:pPr>
                <a:defRPr/>
              </a:pPr>
              <a:t>‹#›</a:t>
            </a:fld>
            <a:endParaRPr lang="en-US"/>
          </a:p>
        </p:txBody>
      </p:sp>
    </p:spTree>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cxnSp>
        <p:nvCxnSpPr>
          <p:cNvPr id="6" name="Straight Connector 5"/>
          <p:cNvCxnSpPr/>
          <p:nvPr userDrawn="1"/>
        </p:nvCxnSpPr>
        <p:spPr>
          <a:xfrm>
            <a:off x="457202" y="5238750"/>
            <a:ext cx="724852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Picture Placeholder 2"/>
          <p:cNvSpPr>
            <a:spLocks noGrp="1"/>
          </p:cNvSpPr>
          <p:nvPr>
            <p:ph type="pic" idx="13"/>
          </p:nvPr>
        </p:nvSpPr>
        <p:spPr>
          <a:xfrm>
            <a:off x="0" y="0"/>
            <a:ext cx="9144000" cy="6858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2" name="Title 1"/>
          <p:cNvSpPr>
            <a:spLocks noGrp="1"/>
          </p:cNvSpPr>
          <p:nvPr>
            <p:ph type="ctrTitle"/>
          </p:nvPr>
        </p:nvSpPr>
        <p:spPr>
          <a:xfrm>
            <a:off x="363238" y="3620630"/>
            <a:ext cx="8001000" cy="1470025"/>
          </a:xfrm>
        </p:spPr>
        <p:txBody>
          <a:bodyPr>
            <a:noAutofit/>
          </a:bodyPr>
          <a:lstStyle>
            <a:lvl1pPr>
              <a:defRPr sz="5400" b="1" i="0" cap="all" baseline="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Subtitle 2"/>
          <p:cNvSpPr>
            <a:spLocks noGrp="1"/>
          </p:cNvSpPr>
          <p:nvPr>
            <p:ph type="subTitle" idx="1"/>
          </p:nvPr>
        </p:nvSpPr>
        <p:spPr>
          <a:xfrm>
            <a:off x="381000" y="5421939"/>
            <a:ext cx="7315200" cy="1163756"/>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Picture Placeholder 2"/>
          <p:cNvSpPr>
            <a:spLocks noGrp="1"/>
          </p:cNvSpPr>
          <p:nvPr>
            <p:ph type="pic" idx="14"/>
          </p:nvPr>
        </p:nvSpPr>
        <p:spPr>
          <a:xfrm>
            <a:off x="7357541" y="-1042"/>
            <a:ext cx="1340335" cy="1482499"/>
          </a:xfrm>
          <a:ln>
            <a:noFill/>
          </a:ln>
          <a:effectLst>
            <a:outerShdw blurRad="50800" dist="38100" dir="2700000" algn="tl" rotWithShape="0">
              <a:srgbClr val="000000">
                <a:alpha val="33000"/>
              </a:srgbClr>
            </a:outerShdw>
          </a:effectLst>
        </p:spPr>
        <p:txBody>
          <a:bodyPr rtlCol="0">
            <a:no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Tree>
    <p:extLst>
      <p:ext uri="{BB962C8B-B14F-4D97-AF65-F5344CB8AC3E}">
        <p14:creationId xmlns:p14="http://schemas.microsoft.com/office/powerpoint/2010/main" val="543182057"/>
      </p:ext>
    </p:extLst>
  </p:cSld>
  <p:clrMapOvr>
    <a:masterClrMapping/>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DIVIDER SLIDES ONLY">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7357541" y="-1042"/>
            <a:ext cx="1340335" cy="1482499"/>
          </a:xfrm>
          <a:ln>
            <a:noFill/>
          </a:ln>
          <a:effectLst>
            <a:outerShdw blurRad="50800" dist="38100" dir="2700000" algn="tl" rotWithShape="0">
              <a:srgbClr val="000000">
                <a:alpha val="33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6" name="Picture Placeholder 2"/>
          <p:cNvSpPr>
            <a:spLocks noGrp="1"/>
          </p:cNvSpPr>
          <p:nvPr>
            <p:ph type="pic" idx="13"/>
          </p:nvPr>
        </p:nvSpPr>
        <p:spPr>
          <a:xfrm>
            <a:off x="0" y="0"/>
            <a:ext cx="9144000" cy="6858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Title 1"/>
          <p:cNvSpPr>
            <a:spLocks noGrp="1"/>
          </p:cNvSpPr>
          <p:nvPr>
            <p:ph type="ctrTitle"/>
          </p:nvPr>
        </p:nvSpPr>
        <p:spPr>
          <a:xfrm>
            <a:off x="381002" y="2517267"/>
            <a:ext cx="8253885" cy="1470025"/>
          </a:xfrm>
        </p:spPr>
        <p:txBody>
          <a:bodyPr/>
          <a:lstStyle>
            <a:lvl1pPr>
              <a:defRPr baseline="0">
                <a:solidFill>
                  <a:schemeClr val="accent5"/>
                </a:solidFill>
              </a:defRPr>
            </a:lvl1pPr>
          </a:lstStyle>
          <a:p>
            <a:r>
              <a:rPr lang="en-US" dirty="0"/>
              <a:t>Click to edit Master title style</a:t>
            </a:r>
          </a:p>
        </p:txBody>
      </p:sp>
      <p:sp>
        <p:nvSpPr>
          <p:cNvPr id="8" name="Subtitle 2"/>
          <p:cNvSpPr>
            <a:spLocks noGrp="1"/>
          </p:cNvSpPr>
          <p:nvPr>
            <p:ph type="subTitle" idx="1"/>
          </p:nvPr>
        </p:nvSpPr>
        <p:spPr>
          <a:xfrm>
            <a:off x="381002" y="4273028"/>
            <a:ext cx="8253885" cy="1752600"/>
          </a:xfrm>
        </p:spPr>
        <p:txBody>
          <a:bodyPr/>
          <a:lstStyle>
            <a:lvl1pPr marL="0" indent="0" algn="l">
              <a:buNone/>
              <a:defRPr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Date Placeholder 3"/>
          <p:cNvSpPr>
            <a:spLocks noGrp="1"/>
          </p:cNvSpPr>
          <p:nvPr>
            <p:ph type="dt" sz="half" idx="15"/>
          </p:nvPr>
        </p:nvSpPr>
        <p:spPr/>
        <p:txBody>
          <a:bodyPr/>
          <a:lstStyle>
            <a:lvl1pPr>
              <a:defRPr/>
            </a:lvl1pPr>
          </a:lstStyle>
          <a:p>
            <a:pPr>
              <a:defRPr/>
            </a:pPr>
            <a:r>
              <a:rPr lang="en-US" dirty="0">
                <a:solidFill>
                  <a:prstClr val="white"/>
                </a:solidFill>
              </a:rPr>
              <a:t>1/22/13</a:t>
            </a:r>
          </a:p>
        </p:txBody>
      </p:sp>
      <p:sp>
        <p:nvSpPr>
          <p:cNvPr id="11" name="Footer Placeholder 4"/>
          <p:cNvSpPr>
            <a:spLocks noGrp="1"/>
          </p:cNvSpPr>
          <p:nvPr>
            <p:ph type="ftr" sz="quarter" idx="16"/>
          </p:nvPr>
        </p:nvSpPr>
        <p:spPr/>
        <p:txBody>
          <a:bodyPr/>
          <a:lstStyle>
            <a:lvl1pPr>
              <a:defRPr/>
            </a:lvl1pPr>
          </a:lstStyle>
          <a:p>
            <a:pPr>
              <a:defRPr/>
            </a:pPr>
            <a:r>
              <a:rPr lang="en-US" dirty="0">
                <a:solidFill>
                  <a:prstClr val="white"/>
                </a:solidFill>
              </a:rPr>
              <a:t>Confidential: Georgia Ports Authority - 2013</a:t>
            </a:r>
          </a:p>
        </p:txBody>
      </p:sp>
      <p:sp>
        <p:nvSpPr>
          <p:cNvPr id="12" name="Slide Number Placeholder 5"/>
          <p:cNvSpPr>
            <a:spLocks noGrp="1"/>
          </p:cNvSpPr>
          <p:nvPr>
            <p:ph type="sldNum" sz="quarter" idx="17"/>
          </p:nvPr>
        </p:nvSpPr>
        <p:spPr/>
        <p:txBody>
          <a:bodyPr/>
          <a:lstStyle>
            <a:lvl1pPr>
              <a:defRPr/>
            </a:lvl1pPr>
          </a:lstStyle>
          <a:p>
            <a:pPr>
              <a:defRPr/>
            </a:pPr>
            <a:fld id="{F145AB25-C855-554A-9D58-7AE9AA7480A1}"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019597171"/>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0" y="0"/>
            <a:ext cx="9144000" cy="6583388"/>
          </a:xfrm>
          <a:ln>
            <a:noFill/>
          </a:ln>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2" name="Title 1"/>
          <p:cNvSpPr>
            <a:spLocks noGrp="1"/>
          </p:cNvSpPr>
          <p:nvPr>
            <p:ph type="ctrTitle"/>
          </p:nvPr>
        </p:nvSpPr>
        <p:spPr>
          <a:xfrm>
            <a:off x="381002" y="2517267"/>
            <a:ext cx="8253885" cy="1470025"/>
          </a:xfrm>
        </p:spPr>
        <p:txBody>
          <a:bodyPr/>
          <a:lstStyle>
            <a:lvl1pPr>
              <a:defRPr>
                <a:solidFill>
                  <a:schemeClr val="accent5"/>
                </a:solidFill>
              </a:defRPr>
            </a:lvl1pPr>
          </a:lstStyle>
          <a:p>
            <a:r>
              <a:rPr lang="en-US" dirty="0"/>
              <a:t>Click to edit Master title style</a:t>
            </a:r>
          </a:p>
        </p:txBody>
      </p:sp>
      <p:sp>
        <p:nvSpPr>
          <p:cNvPr id="3" name="Subtitle 2"/>
          <p:cNvSpPr>
            <a:spLocks noGrp="1"/>
          </p:cNvSpPr>
          <p:nvPr>
            <p:ph type="subTitle" idx="1"/>
          </p:nvPr>
        </p:nvSpPr>
        <p:spPr>
          <a:xfrm>
            <a:off x="381002" y="4273028"/>
            <a:ext cx="8253885" cy="1752600"/>
          </a:xfrm>
        </p:spPr>
        <p:txBody>
          <a:bodyPr/>
          <a:lstStyle>
            <a:lvl1pPr marL="0" indent="0" algn="l">
              <a:buNone/>
              <a:defRPr>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Picture Placeholder 2"/>
          <p:cNvSpPr>
            <a:spLocks noGrp="1"/>
          </p:cNvSpPr>
          <p:nvPr>
            <p:ph type="pic" idx="14"/>
          </p:nvPr>
        </p:nvSpPr>
        <p:spPr>
          <a:xfrm>
            <a:off x="7357541" y="-1042"/>
            <a:ext cx="1340335" cy="1482499"/>
          </a:xfrm>
          <a:ln>
            <a:noFill/>
          </a:ln>
          <a:effectLst>
            <a:outerShdw blurRad="50800" dist="38100" dir="2700000" algn="tl" rotWithShape="0">
              <a:srgbClr val="000000">
                <a:alpha val="33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6" name="Date Placeholder 3"/>
          <p:cNvSpPr>
            <a:spLocks noGrp="1"/>
          </p:cNvSpPr>
          <p:nvPr>
            <p:ph type="dt" sz="half" idx="15"/>
          </p:nvPr>
        </p:nvSpPr>
        <p:spPr/>
        <p:txBody>
          <a:bodyPr/>
          <a:lstStyle>
            <a:lvl1pPr>
              <a:defRPr>
                <a:ea typeface="Geneva" charset="0"/>
                <a:cs typeface="ヒラギノ角ゴ Pro W3" charset="0"/>
              </a:defRPr>
            </a:lvl1pPr>
          </a:lstStyle>
          <a:p>
            <a:pPr>
              <a:defRPr/>
            </a:pPr>
            <a:fld id="{F4A3ADDE-0087-1140-9E8E-E964DA610567}" type="datetime1">
              <a:rPr lang="en-US">
                <a:solidFill>
                  <a:prstClr val="white"/>
                </a:solidFill>
              </a:rPr>
              <a:pPr>
                <a:defRPr/>
              </a:pPr>
              <a:t>3/22/2017</a:t>
            </a:fld>
            <a:endParaRPr lang="en-US" dirty="0">
              <a:solidFill>
                <a:prstClr val="white"/>
              </a:solidFill>
            </a:endParaRPr>
          </a:p>
        </p:txBody>
      </p:sp>
      <p:sp>
        <p:nvSpPr>
          <p:cNvPr id="8" name="Footer Placeholder 4"/>
          <p:cNvSpPr>
            <a:spLocks noGrp="1"/>
          </p:cNvSpPr>
          <p:nvPr>
            <p:ph type="ftr" sz="quarter" idx="16"/>
          </p:nvPr>
        </p:nvSpPr>
        <p:spPr/>
        <p:txBody>
          <a:bodyPr/>
          <a:lstStyle>
            <a:lvl1pPr algn="l">
              <a:defRPr/>
            </a:lvl1pPr>
          </a:lstStyle>
          <a:p>
            <a:pPr>
              <a:defRPr/>
            </a:pPr>
            <a:r>
              <a:rPr lang="en-US" dirty="0">
                <a:solidFill>
                  <a:prstClr val="white"/>
                </a:solidFill>
              </a:rPr>
              <a:t>Confidential: Georgia Ports Authority - 2013</a:t>
            </a:r>
          </a:p>
        </p:txBody>
      </p:sp>
      <p:sp>
        <p:nvSpPr>
          <p:cNvPr id="10" name="Slide Number Placeholder 5"/>
          <p:cNvSpPr>
            <a:spLocks noGrp="1"/>
          </p:cNvSpPr>
          <p:nvPr>
            <p:ph type="sldNum" sz="quarter" idx="17"/>
          </p:nvPr>
        </p:nvSpPr>
        <p:spPr/>
        <p:txBody>
          <a:bodyPr/>
          <a:lstStyle>
            <a:lvl1pPr>
              <a:defRPr/>
            </a:lvl1pPr>
          </a:lstStyle>
          <a:p>
            <a:pPr>
              <a:defRPr/>
            </a:pPr>
            <a:fld id="{E0A4010E-6947-9A42-878A-B28266CCF4F3}"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320029449"/>
      </p:ext>
    </p:extLst>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0" y="13"/>
            <a:ext cx="9144000" cy="657608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3" name="Content Placeholder 2"/>
          <p:cNvSpPr>
            <a:spLocks noGrp="1"/>
          </p:cNvSpPr>
          <p:nvPr>
            <p:ph idx="1"/>
          </p:nvPr>
        </p:nvSpPr>
        <p:spPr>
          <a:xfrm>
            <a:off x="381001" y="1600200"/>
            <a:ext cx="6713540" cy="43926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idx="14"/>
          </p:nvPr>
        </p:nvSpPr>
        <p:spPr>
          <a:xfrm>
            <a:off x="7357541" y="-1042"/>
            <a:ext cx="1340335" cy="1482499"/>
          </a:xfrm>
          <a:ln>
            <a:noFill/>
          </a:ln>
          <a:effectLst>
            <a:outerShdw blurRad="50800" dist="38100" dir="2700000" algn="tl" rotWithShape="0">
              <a:srgbClr val="000000">
                <a:alpha val="33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2" name="Title Placeholder 1"/>
          <p:cNvSpPr>
            <a:spLocks noGrp="1"/>
          </p:cNvSpPr>
          <p:nvPr>
            <p:ph type="title"/>
          </p:nvPr>
        </p:nvSpPr>
        <p:spPr bwMode="auto">
          <a:xfrm>
            <a:off x="381000" y="182576"/>
            <a:ext cx="6713538" cy="96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a:bodyPr>
          <a:lstStyle>
            <a:lvl1pPr>
              <a:defRPr>
                <a:solidFill>
                  <a:schemeClr val="bg1"/>
                </a:solidFill>
              </a:defRPr>
            </a:lvl1pPr>
          </a:lstStyle>
          <a:p>
            <a:pPr lvl="0"/>
            <a:r>
              <a:rPr lang="en-US" dirty="0"/>
              <a:t>Click to edit Master title style</a:t>
            </a:r>
          </a:p>
        </p:txBody>
      </p:sp>
      <p:sp>
        <p:nvSpPr>
          <p:cNvPr id="6" name="Date Placeholder 3"/>
          <p:cNvSpPr>
            <a:spLocks noGrp="1"/>
          </p:cNvSpPr>
          <p:nvPr>
            <p:ph type="dt" sz="half" idx="15"/>
          </p:nvPr>
        </p:nvSpPr>
        <p:spPr/>
        <p:txBody>
          <a:bodyPr/>
          <a:lstStyle>
            <a:lvl1pPr>
              <a:defRPr>
                <a:ea typeface="Geneva" charset="0"/>
                <a:cs typeface="ヒラギノ角ゴ Pro W3" charset="0"/>
              </a:defRPr>
            </a:lvl1pPr>
          </a:lstStyle>
          <a:p>
            <a:pPr>
              <a:defRPr/>
            </a:pPr>
            <a:fld id="{8F8DE64F-49DA-994E-AD1F-3BC71F50AF82}" type="datetime1">
              <a:rPr lang="en-US">
                <a:solidFill>
                  <a:prstClr val="white"/>
                </a:solidFill>
              </a:rPr>
              <a:pPr>
                <a:defRPr/>
              </a:pPr>
              <a:t>3/22/2017</a:t>
            </a:fld>
            <a:endParaRPr lang="en-US" dirty="0">
              <a:solidFill>
                <a:prstClr val="white"/>
              </a:solidFill>
            </a:endParaRPr>
          </a:p>
        </p:txBody>
      </p:sp>
      <p:sp>
        <p:nvSpPr>
          <p:cNvPr id="9" name="Footer Placeholder 4"/>
          <p:cNvSpPr>
            <a:spLocks noGrp="1"/>
          </p:cNvSpPr>
          <p:nvPr>
            <p:ph type="ftr" sz="quarter" idx="16"/>
          </p:nvPr>
        </p:nvSpPr>
        <p:spPr/>
        <p:txBody>
          <a:bodyPr/>
          <a:lstStyle>
            <a:lvl1pPr>
              <a:defRPr/>
            </a:lvl1pPr>
          </a:lstStyle>
          <a:p>
            <a:pPr>
              <a:defRPr/>
            </a:pPr>
            <a:r>
              <a:rPr lang="en-US" dirty="0">
                <a:solidFill>
                  <a:prstClr val="white"/>
                </a:solidFill>
              </a:rPr>
              <a:t>Confidential: Georgia Ports Authority - 2013</a:t>
            </a:r>
          </a:p>
        </p:txBody>
      </p:sp>
      <p:sp>
        <p:nvSpPr>
          <p:cNvPr id="10" name="Slide Number Placeholder 5"/>
          <p:cNvSpPr>
            <a:spLocks noGrp="1"/>
          </p:cNvSpPr>
          <p:nvPr>
            <p:ph type="sldNum" sz="quarter" idx="17"/>
          </p:nvPr>
        </p:nvSpPr>
        <p:spPr/>
        <p:txBody>
          <a:bodyPr/>
          <a:lstStyle>
            <a:lvl1pPr>
              <a:defRPr/>
            </a:lvl1pPr>
          </a:lstStyle>
          <a:p>
            <a:pPr>
              <a:defRPr/>
            </a:pPr>
            <a:fld id="{3F412292-0659-BB48-9EC2-A64A334D5533}"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86158352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9" name="Picture 18" descr="Wave.png"/>
          <p:cNvPicPr>
            <a:picLocks noChangeAspect="1"/>
          </p:cNvPicPr>
          <p:nvPr userDrawn="1"/>
        </p:nvPicPr>
        <p:blipFill>
          <a:blip r:embed="rId2" cstate="screen"/>
          <a:srcRect/>
          <a:stretch>
            <a:fillRect/>
          </a:stretch>
        </p:blipFill>
        <p:spPr>
          <a:xfrm>
            <a:off x="0" y="3059085"/>
            <a:ext cx="9144000" cy="1714466"/>
          </a:xfrm>
          <a:prstGeom prst="rect">
            <a:avLst/>
          </a:prstGeom>
        </p:spPr>
      </p:pic>
      <p:pic>
        <p:nvPicPr>
          <p:cNvPr id="9" name="Picture 8" descr="NEW SoPA_Backgrounds +logo bar.jpg"/>
          <p:cNvPicPr>
            <a:picLocks noChangeAspect="1"/>
          </p:cNvPicPr>
          <p:nvPr userDrawn="1"/>
        </p:nvPicPr>
        <p:blipFill>
          <a:blip r:embed="rId3" cstate="screen">
            <a:alphaModFix/>
          </a:blip>
          <a:srcRect/>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9380406-A2CA-2140-9208-FBF9E1D8579A}" type="slidenum">
              <a:rPr lang="en-US" smtClean="0"/>
              <a:pPr/>
              <a:t>‹#›</a:t>
            </a:fld>
            <a:endParaRPr lang="en-US" dirty="0"/>
          </a:p>
        </p:txBody>
      </p:sp>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18" name="Picture Placeholder 17"/>
          <p:cNvSpPr>
            <a:spLocks noGrp="1"/>
          </p:cNvSpPr>
          <p:nvPr>
            <p:ph type="pic" sz="quarter" idx="16"/>
          </p:nvPr>
        </p:nvSpPr>
        <p:spPr>
          <a:xfrm>
            <a:off x="1335603" y="2717800"/>
            <a:ext cx="7376603" cy="2055751"/>
          </a:xfrm>
          <a:solidFill>
            <a:srgbClr val="D9D9D9"/>
          </a:solidFill>
          <a:effectLst>
            <a:outerShdw blurRad="101600" dist="101600" dir="2700000">
              <a:srgbClr val="000000">
                <a:alpha val="50000"/>
              </a:srgbClr>
            </a:outerShdw>
          </a:effectLst>
        </p:spPr>
        <p:txBody>
          <a:bodyPr/>
          <a:lstStyle>
            <a:lvl1pPr algn="ctr">
              <a:defRPr/>
            </a:lvl1pPr>
          </a:lstStyle>
          <a:p>
            <a:r>
              <a:rPr lang="en-US"/>
              <a:t>Click icon to add picture</a:t>
            </a:r>
            <a:endParaRPr lang="en-US" dirty="0"/>
          </a:p>
        </p:txBody>
      </p:sp>
      <p:sp>
        <p:nvSpPr>
          <p:cNvPr id="14" name="Text Placeholder 14"/>
          <p:cNvSpPr>
            <a:spLocks noGrp="1"/>
          </p:cNvSpPr>
          <p:nvPr>
            <p:ph type="body" sz="quarter" idx="13" hasCustomPrompt="1"/>
          </p:nvPr>
        </p:nvSpPr>
        <p:spPr>
          <a:xfrm>
            <a:off x="1319765" y="1926167"/>
            <a:ext cx="7392435" cy="4076700"/>
          </a:xfrm>
        </p:spPr>
        <p:txBody>
          <a:bodyPr/>
          <a:lstStyle/>
          <a:p>
            <a:pPr lvl="0"/>
            <a:r>
              <a:rPr lang="en-US" dirty="0"/>
              <a:t>CLICK TO EDIT MASTER TEXT STYLES</a:t>
            </a:r>
          </a:p>
        </p:txBody>
      </p:sp>
      <p:sp>
        <p:nvSpPr>
          <p:cNvPr id="16"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20" name="Straight Connector 1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No Photo">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7" y="1600200"/>
            <a:ext cx="6713765" cy="4392613"/>
          </a:xfrm>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idx="14"/>
          </p:nvPr>
        </p:nvSpPr>
        <p:spPr>
          <a:xfrm>
            <a:off x="7357541" y="-1042"/>
            <a:ext cx="1340335" cy="1482499"/>
          </a:xfrm>
          <a:ln>
            <a:noFill/>
          </a:ln>
          <a:effectLst>
            <a:outerShdw blurRad="50800" dist="38100" dir="2700000" algn="tl" rotWithShape="0">
              <a:srgbClr val="000000">
                <a:alpha val="33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1" name="Title Placeholder 1"/>
          <p:cNvSpPr>
            <a:spLocks noGrp="1"/>
          </p:cNvSpPr>
          <p:nvPr>
            <p:ph type="title"/>
          </p:nvPr>
        </p:nvSpPr>
        <p:spPr bwMode="auto">
          <a:xfrm>
            <a:off x="381000" y="182576"/>
            <a:ext cx="6713538" cy="96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a:bodyPr>
          <a:lstStyle>
            <a:lvl1pPr>
              <a:defRPr>
                <a:solidFill>
                  <a:schemeClr val="bg1"/>
                </a:solidFill>
              </a:defRPr>
            </a:lvl1pPr>
          </a:lstStyle>
          <a:p>
            <a:pPr lvl="0"/>
            <a:r>
              <a:rPr lang="en-US" dirty="0"/>
              <a:t>Click to edit Master title style</a:t>
            </a:r>
          </a:p>
        </p:txBody>
      </p:sp>
      <p:sp>
        <p:nvSpPr>
          <p:cNvPr id="5" name="Date Placeholder 3"/>
          <p:cNvSpPr>
            <a:spLocks noGrp="1"/>
          </p:cNvSpPr>
          <p:nvPr>
            <p:ph type="dt" sz="half" idx="15"/>
          </p:nvPr>
        </p:nvSpPr>
        <p:spPr/>
        <p:txBody>
          <a:bodyPr/>
          <a:lstStyle>
            <a:lvl1pPr>
              <a:defRPr>
                <a:ea typeface="Geneva" charset="0"/>
                <a:cs typeface="ヒラギノ角ゴ Pro W3" charset="0"/>
              </a:defRPr>
            </a:lvl1pPr>
          </a:lstStyle>
          <a:p>
            <a:pPr>
              <a:defRPr/>
            </a:pPr>
            <a:fld id="{8DDE956B-158E-2340-91C6-F362C83571C4}" type="datetime1">
              <a:rPr lang="en-US">
                <a:solidFill>
                  <a:prstClr val="white"/>
                </a:solidFill>
              </a:rPr>
              <a:pPr>
                <a:defRPr/>
              </a:pPr>
              <a:t>3/22/2017</a:t>
            </a:fld>
            <a:endParaRPr lang="en-US" dirty="0">
              <a:solidFill>
                <a:prstClr val="white"/>
              </a:solidFill>
            </a:endParaRPr>
          </a:p>
        </p:txBody>
      </p:sp>
      <p:sp>
        <p:nvSpPr>
          <p:cNvPr id="6" name="Footer Placeholder 4"/>
          <p:cNvSpPr>
            <a:spLocks noGrp="1"/>
          </p:cNvSpPr>
          <p:nvPr>
            <p:ph type="ftr" sz="quarter" idx="16"/>
          </p:nvPr>
        </p:nvSpPr>
        <p:spPr/>
        <p:txBody>
          <a:bodyPr/>
          <a:lstStyle>
            <a:lvl1pPr>
              <a:defRPr/>
            </a:lvl1pPr>
          </a:lstStyle>
          <a:p>
            <a:pPr>
              <a:defRPr/>
            </a:pPr>
            <a:r>
              <a:rPr lang="en-US" dirty="0">
                <a:solidFill>
                  <a:prstClr val="white"/>
                </a:solidFill>
              </a:rPr>
              <a:t>Confidential: Georgia Ports Authority - 2013</a:t>
            </a:r>
          </a:p>
        </p:txBody>
      </p:sp>
      <p:sp>
        <p:nvSpPr>
          <p:cNvPr id="9" name="Slide Number Placeholder 5"/>
          <p:cNvSpPr>
            <a:spLocks noGrp="1"/>
          </p:cNvSpPr>
          <p:nvPr>
            <p:ph type="sldNum" sz="quarter" idx="17"/>
          </p:nvPr>
        </p:nvSpPr>
        <p:spPr/>
        <p:txBody>
          <a:bodyPr/>
          <a:lstStyle>
            <a:lvl1pPr>
              <a:defRPr/>
            </a:lvl1pPr>
          </a:lstStyle>
          <a:p>
            <a:pPr>
              <a:defRPr/>
            </a:pPr>
            <a:fld id="{3E5ECF52-D7E4-5D46-9081-6AE8C7C346E2}"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569763667"/>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For Light Photo w/Text">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0" y="-1"/>
            <a:ext cx="9144000" cy="658338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Content Placeholder 2"/>
          <p:cNvSpPr>
            <a:spLocks noGrp="1"/>
          </p:cNvSpPr>
          <p:nvPr>
            <p:ph idx="1"/>
          </p:nvPr>
        </p:nvSpPr>
        <p:spPr>
          <a:xfrm>
            <a:off x="381005" y="1600200"/>
            <a:ext cx="6713539" cy="43926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2"/>
          <p:cNvSpPr>
            <a:spLocks noGrp="1"/>
          </p:cNvSpPr>
          <p:nvPr>
            <p:ph type="pic" idx="14"/>
          </p:nvPr>
        </p:nvSpPr>
        <p:spPr>
          <a:xfrm>
            <a:off x="7357541" y="-1042"/>
            <a:ext cx="1340335" cy="1482499"/>
          </a:xfrm>
          <a:ln>
            <a:noFill/>
          </a:ln>
          <a:effectLst>
            <a:outerShdw blurRad="50800" dist="38100" dir="2700000" algn="tl" rotWithShape="0">
              <a:srgbClr val="000000">
                <a:alpha val="33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2" name="Title Placeholder 1"/>
          <p:cNvSpPr>
            <a:spLocks noGrp="1"/>
          </p:cNvSpPr>
          <p:nvPr>
            <p:ph type="title"/>
          </p:nvPr>
        </p:nvSpPr>
        <p:spPr bwMode="auto">
          <a:xfrm>
            <a:off x="381000" y="182576"/>
            <a:ext cx="6713538" cy="96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a:bodyPr>
          <a:lstStyle>
            <a:lvl1pPr>
              <a:defRPr>
                <a:solidFill>
                  <a:schemeClr val="bg1"/>
                </a:solidFill>
              </a:defRPr>
            </a:lvl1pPr>
          </a:lstStyle>
          <a:p>
            <a:pPr lvl="0"/>
            <a:r>
              <a:rPr lang="en-US" dirty="0"/>
              <a:t>Click to edit Master title style</a:t>
            </a:r>
          </a:p>
        </p:txBody>
      </p:sp>
      <p:sp>
        <p:nvSpPr>
          <p:cNvPr id="6" name="Date Placeholder 3"/>
          <p:cNvSpPr>
            <a:spLocks noGrp="1"/>
          </p:cNvSpPr>
          <p:nvPr>
            <p:ph type="dt" sz="half" idx="15"/>
          </p:nvPr>
        </p:nvSpPr>
        <p:spPr/>
        <p:txBody>
          <a:bodyPr/>
          <a:lstStyle>
            <a:lvl1pPr>
              <a:defRPr>
                <a:ea typeface="Geneva" charset="0"/>
                <a:cs typeface="ヒラギノ角ゴ Pro W3" charset="0"/>
              </a:defRPr>
            </a:lvl1pPr>
          </a:lstStyle>
          <a:p>
            <a:pPr>
              <a:defRPr/>
            </a:pPr>
            <a:fld id="{87101BBC-685E-3644-91C5-F1B957E514F7}" type="datetime1">
              <a:rPr lang="en-US">
                <a:solidFill>
                  <a:prstClr val="white"/>
                </a:solidFill>
              </a:rPr>
              <a:pPr>
                <a:defRPr/>
              </a:pPr>
              <a:t>3/22/2017</a:t>
            </a:fld>
            <a:endParaRPr lang="en-US" dirty="0">
              <a:solidFill>
                <a:prstClr val="white"/>
              </a:solidFill>
            </a:endParaRPr>
          </a:p>
        </p:txBody>
      </p:sp>
      <p:sp>
        <p:nvSpPr>
          <p:cNvPr id="9" name="Footer Placeholder 4"/>
          <p:cNvSpPr>
            <a:spLocks noGrp="1"/>
          </p:cNvSpPr>
          <p:nvPr>
            <p:ph type="ftr" sz="quarter" idx="16"/>
          </p:nvPr>
        </p:nvSpPr>
        <p:spPr/>
        <p:txBody>
          <a:bodyPr/>
          <a:lstStyle>
            <a:lvl1pPr>
              <a:defRPr/>
            </a:lvl1pPr>
          </a:lstStyle>
          <a:p>
            <a:pPr>
              <a:defRPr/>
            </a:pPr>
            <a:r>
              <a:rPr lang="en-US" dirty="0">
                <a:solidFill>
                  <a:prstClr val="white"/>
                </a:solidFill>
              </a:rPr>
              <a:t>Confidential: Georgia Ports Authority - 2013</a:t>
            </a:r>
          </a:p>
        </p:txBody>
      </p:sp>
      <p:sp>
        <p:nvSpPr>
          <p:cNvPr id="11" name="Slide Number Placeholder 5"/>
          <p:cNvSpPr>
            <a:spLocks noGrp="1"/>
          </p:cNvSpPr>
          <p:nvPr>
            <p:ph type="sldNum" sz="quarter" idx="17"/>
          </p:nvPr>
        </p:nvSpPr>
        <p:spPr/>
        <p:txBody>
          <a:bodyPr/>
          <a:lstStyle>
            <a:lvl1pPr>
              <a:defRPr/>
            </a:lvl1pPr>
          </a:lstStyle>
          <a:p>
            <a:pPr>
              <a:defRPr/>
            </a:pPr>
            <a:fld id="{AC898459-5569-7C43-849C-E9CBF4DAD1BF}"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4064920136"/>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0" y="13"/>
            <a:ext cx="9144000" cy="657608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2" name="Title 1"/>
          <p:cNvSpPr>
            <a:spLocks noGrp="1"/>
          </p:cNvSpPr>
          <p:nvPr>
            <p:ph type="title"/>
          </p:nvPr>
        </p:nvSpPr>
        <p:spPr>
          <a:xfrm>
            <a:off x="381002" y="4406914"/>
            <a:ext cx="8330085"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381002" y="2906713"/>
            <a:ext cx="825388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Picture Placeholder 2"/>
          <p:cNvSpPr>
            <a:spLocks noGrp="1"/>
          </p:cNvSpPr>
          <p:nvPr>
            <p:ph type="pic" idx="14"/>
          </p:nvPr>
        </p:nvSpPr>
        <p:spPr>
          <a:xfrm>
            <a:off x="7357541" y="-1042"/>
            <a:ext cx="1340335" cy="1482499"/>
          </a:xfrm>
          <a:ln>
            <a:noFill/>
          </a:ln>
          <a:effectLst>
            <a:outerShdw blurRad="50800" dist="38100" dir="2700000" algn="tl" rotWithShape="0">
              <a:srgbClr val="000000">
                <a:alpha val="33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6" name="Date Placeholder 3"/>
          <p:cNvSpPr>
            <a:spLocks noGrp="1"/>
          </p:cNvSpPr>
          <p:nvPr>
            <p:ph type="dt" sz="half" idx="15"/>
          </p:nvPr>
        </p:nvSpPr>
        <p:spPr/>
        <p:txBody>
          <a:bodyPr/>
          <a:lstStyle>
            <a:lvl1pPr>
              <a:defRPr>
                <a:ea typeface="Geneva" charset="0"/>
                <a:cs typeface="ヒラギノ角ゴ Pro W3" charset="0"/>
              </a:defRPr>
            </a:lvl1pPr>
          </a:lstStyle>
          <a:p>
            <a:pPr>
              <a:defRPr/>
            </a:pPr>
            <a:fld id="{660AFC1E-983B-2D4C-B876-1B4F1FDF93E1}" type="datetime1">
              <a:rPr lang="en-US">
                <a:solidFill>
                  <a:prstClr val="white"/>
                </a:solidFill>
              </a:rPr>
              <a:pPr>
                <a:defRPr/>
              </a:pPr>
              <a:t>3/22/2017</a:t>
            </a:fld>
            <a:endParaRPr lang="en-US" dirty="0">
              <a:solidFill>
                <a:prstClr val="white"/>
              </a:solidFill>
            </a:endParaRPr>
          </a:p>
        </p:txBody>
      </p:sp>
      <p:sp>
        <p:nvSpPr>
          <p:cNvPr id="9" name="Footer Placeholder 4"/>
          <p:cNvSpPr>
            <a:spLocks noGrp="1"/>
          </p:cNvSpPr>
          <p:nvPr>
            <p:ph type="ftr" sz="quarter" idx="16"/>
          </p:nvPr>
        </p:nvSpPr>
        <p:spPr/>
        <p:txBody>
          <a:bodyPr/>
          <a:lstStyle>
            <a:lvl1pPr>
              <a:defRPr/>
            </a:lvl1pPr>
          </a:lstStyle>
          <a:p>
            <a:pPr>
              <a:defRPr/>
            </a:pPr>
            <a:r>
              <a:rPr lang="en-US" dirty="0">
                <a:solidFill>
                  <a:prstClr val="white"/>
                </a:solidFill>
              </a:rPr>
              <a:t>Confidential: Georgia Ports Authority - 2013</a:t>
            </a:r>
          </a:p>
        </p:txBody>
      </p:sp>
      <p:sp>
        <p:nvSpPr>
          <p:cNvPr id="10" name="Slide Number Placeholder 5"/>
          <p:cNvSpPr>
            <a:spLocks noGrp="1"/>
          </p:cNvSpPr>
          <p:nvPr>
            <p:ph type="sldNum" sz="quarter" idx="17"/>
          </p:nvPr>
        </p:nvSpPr>
        <p:spPr/>
        <p:txBody>
          <a:bodyPr/>
          <a:lstStyle>
            <a:lvl1pPr>
              <a:defRPr/>
            </a:lvl1pPr>
          </a:lstStyle>
          <a:p>
            <a:pPr>
              <a:defRPr/>
            </a:pPr>
            <a:fld id="{CA6821F2-717B-6F47-A721-38979F8E906C}"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062940946"/>
      </p:ext>
    </p:extLst>
  </p:cSld>
  <p:clrMapOvr>
    <a:masterClrMapping/>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0" y="13"/>
            <a:ext cx="9144000" cy="657608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3" name="Content Placeholder 2"/>
          <p:cNvSpPr>
            <a:spLocks noGrp="1"/>
          </p:cNvSpPr>
          <p:nvPr>
            <p:ph sz="half" idx="1"/>
          </p:nvPr>
        </p:nvSpPr>
        <p:spPr>
          <a:xfrm>
            <a:off x="370696" y="1600206"/>
            <a:ext cx="4038600" cy="4525963"/>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1600206"/>
            <a:ext cx="4038600" cy="4525963"/>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Picture Placeholder 2"/>
          <p:cNvSpPr>
            <a:spLocks noGrp="1"/>
          </p:cNvSpPr>
          <p:nvPr>
            <p:ph type="pic" idx="14"/>
          </p:nvPr>
        </p:nvSpPr>
        <p:spPr>
          <a:xfrm>
            <a:off x="7357541" y="-1042"/>
            <a:ext cx="1340335" cy="1482499"/>
          </a:xfrm>
          <a:ln>
            <a:noFill/>
          </a:ln>
          <a:effectLst>
            <a:outerShdw blurRad="50800" dist="38100" dir="2700000" algn="tl" rotWithShape="0">
              <a:srgbClr val="000000">
                <a:alpha val="33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2" name="Title Placeholder 1"/>
          <p:cNvSpPr>
            <a:spLocks noGrp="1"/>
          </p:cNvSpPr>
          <p:nvPr>
            <p:ph type="title"/>
          </p:nvPr>
        </p:nvSpPr>
        <p:spPr bwMode="auto">
          <a:xfrm>
            <a:off x="381000" y="182576"/>
            <a:ext cx="6713538" cy="96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a:bodyPr>
          <a:lstStyle>
            <a:lvl1pPr>
              <a:defRPr>
                <a:solidFill>
                  <a:schemeClr val="bg1"/>
                </a:solidFill>
              </a:defRPr>
            </a:lvl1pPr>
          </a:lstStyle>
          <a:p>
            <a:pPr lvl="0"/>
            <a:r>
              <a:rPr lang="en-US" dirty="0"/>
              <a:t>Click to edit Master title style</a:t>
            </a:r>
          </a:p>
        </p:txBody>
      </p:sp>
      <p:sp>
        <p:nvSpPr>
          <p:cNvPr id="7" name="Date Placeholder 3"/>
          <p:cNvSpPr>
            <a:spLocks noGrp="1"/>
          </p:cNvSpPr>
          <p:nvPr>
            <p:ph type="dt" sz="half" idx="15"/>
          </p:nvPr>
        </p:nvSpPr>
        <p:spPr/>
        <p:txBody>
          <a:bodyPr/>
          <a:lstStyle>
            <a:lvl1pPr>
              <a:defRPr>
                <a:ea typeface="Geneva" charset="0"/>
                <a:cs typeface="ヒラギノ角ゴ Pro W3" charset="0"/>
              </a:defRPr>
            </a:lvl1pPr>
          </a:lstStyle>
          <a:p>
            <a:pPr>
              <a:defRPr/>
            </a:pPr>
            <a:fld id="{E929978C-0625-C548-98C1-61D5921C1192}" type="datetime1">
              <a:rPr lang="en-US">
                <a:solidFill>
                  <a:prstClr val="white"/>
                </a:solidFill>
              </a:rPr>
              <a:pPr>
                <a:defRPr/>
              </a:pPr>
              <a:t>3/22/2017</a:t>
            </a:fld>
            <a:endParaRPr lang="en-US" dirty="0">
              <a:solidFill>
                <a:prstClr val="white"/>
              </a:solidFill>
            </a:endParaRPr>
          </a:p>
        </p:txBody>
      </p:sp>
      <p:sp>
        <p:nvSpPr>
          <p:cNvPr id="10" name="Footer Placeholder 4"/>
          <p:cNvSpPr>
            <a:spLocks noGrp="1"/>
          </p:cNvSpPr>
          <p:nvPr>
            <p:ph type="ftr" sz="quarter" idx="16"/>
          </p:nvPr>
        </p:nvSpPr>
        <p:spPr/>
        <p:txBody>
          <a:bodyPr/>
          <a:lstStyle>
            <a:lvl1pPr>
              <a:defRPr/>
            </a:lvl1pPr>
          </a:lstStyle>
          <a:p>
            <a:pPr>
              <a:defRPr/>
            </a:pPr>
            <a:r>
              <a:rPr lang="en-US" dirty="0">
                <a:solidFill>
                  <a:prstClr val="white"/>
                </a:solidFill>
              </a:rPr>
              <a:t>Confidential: Georgia Ports Authority - 2013</a:t>
            </a:r>
          </a:p>
        </p:txBody>
      </p:sp>
      <p:sp>
        <p:nvSpPr>
          <p:cNvPr id="11" name="Slide Number Placeholder 5"/>
          <p:cNvSpPr>
            <a:spLocks noGrp="1"/>
          </p:cNvSpPr>
          <p:nvPr>
            <p:ph type="sldNum" sz="quarter" idx="17"/>
          </p:nvPr>
        </p:nvSpPr>
        <p:spPr/>
        <p:txBody>
          <a:bodyPr/>
          <a:lstStyle>
            <a:lvl1pPr>
              <a:defRPr/>
            </a:lvl1pPr>
          </a:lstStyle>
          <a:p>
            <a:pPr>
              <a:defRPr/>
            </a:pPr>
            <a:fld id="{1DF863C7-F632-1F47-B658-410E30352590}"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210427423"/>
      </p:ext>
    </p:extLst>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Picture Placeholder 2"/>
          <p:cNvSpPr>
            <a:spLocks noGrp="1"/>
          </p:cNvSpPr>
          <p:nvPr>
            <p:ph type="pic" idx="13"/>
          </p:nvPr>
        </p:nvSpPr>
        <p:spPr>
          <a:xfrm>
            <a:off x="0" y="0"/>
            <a:ext cx="9144000" cy="658338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3" name="Text Placeholder 2"/>
          <p:cNvSpPr>
            <a:spLocks noGrp="1"/>
          </p:cNvSpPr>
          <p:nvPr>
            <p:ph type="body" idx="1"/>
          </p:nvPr>
        </p:nvSpPr>
        <p:spPr>
          <a:xfrm>
            <a:off x="3810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1000" y="2174875"/>
            <a:ext cx="4040188" cy="3795426"/>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795426"/>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Picture Placeholder 2"/>
          <p:cNvSpPr>
            <a:spLocks noGrp="1"/>
          </p:cNvSpPr>
          <p:nvPr>
            <p:ph type="pic" idx="14"/>
          </p:nvPr>
        </p:nvSpPr>
        <p:spPr>
          <a:xfrm>
            <a:off x="7357541" y="-1042"/>
            <a:ext cx="1340335" cy="1482499"/>
          </a:xfrm>
          <a:ln>
            <a:noFill/>
          </a:ln>
          <a:effectLst>
            <a:outerShdw blurRad="50800" dist="38100" dir="2700000" algn="tl" rotWithShape="0">
              <a:srgbClr val="000000">
                <a:alpha val="33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4" name="Title Placeholder 1"/>
          <p:cNvSpPr>
            <a:spLocks noGrp="1"/>
          </p:cNvSpPr>
          <p:nvPr>
            <p:ph type="title"/>
          </p:nvPr>
        </p:nvSpPr>
        <p:spPr bwMode="auto">
          <a:xfrm>
            <a:off x="381000" y="182576"/>
            <a:ext cx="6713538" cy="96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a:bodyPr>
          <a:lstStyle>
            <a:lvl1pPr>
              <a:defRPr>
                <a:solidFill>
                  <a:schemeClr val="bg1"/>
                </a:solidFill>
              </a:defRPr>
            </a:lvl1pPr>
          </a:lstStyle>
          <a:p>
            <a:pPr lvl="0"/>
            <a:r>
              <a:rPr lang="en-US" dirty="0"/>
              <a:t>Click to edit Master title style</a:t>
            </a:r>
          </a:p>
        </p:txBody>
      </p:sp>
      <p:sp>
        <p:nvSpPr>
          <p:cNvPr id="9" name="Date Placeholder 3"/>
          <p:cNvSpPr>
            <a:spLocks noGrp="1"/>
          </p:cNvSpPr>
          <p:nvPr>
            <p:ph type="dt" sz="half" idx="15"/>
          </p:nvPr>
        </p:nvSpPr>
        <p:spPr/>
        <p:txBody>
          <a:bodyPr/>
          <a:lstStyle>
            <a:lvl1pPr>
              <a:defRPr>
                <a:ea typeface="Geneva" charset="0"/>
                <a:cs typeface="ヒラギノ角ゴ Pro W3" charset="0"/>
              </a:defRPr>
            </a:lvl1pPr>
          </a:lstStyle>
          <a:p>
            <a:pPr>
              <a:defRPr/>
            </a:pPr>
            <a:fld id="{99F165DF-05B5-A143-A91D-18B3D00779AD}" type="datetime1">
              <a:rPr lang="en-US">
                <a:solidFill>
                  <a:prstClr val="white"/>
                </a:solidFill>
              </a:rPr>
              <a:pPr>
                <a:defRPr/>
              </a:pPr>
              <a:t>3/22/2017</a:t>
            </a:fld>
            <a:endParaRPr lang="en-US" dirty="0">
              <a:solidFill>
                <a:prstClr val="white"/>
              </a:solidFill>
            </a:endParaRPr>
          </a:p>
        </p:txBody>
      </p:sp>
      <p:sp>
        <p:nvSpPr>
          <p:cNvPr id="12" name="Footer Placeholder 4"/>
          <p:cNvSpPr>
            <a:spLocks noGrp="1"/>
          </p:cNvSpPr>
          <p:nvPr>
            <p:ph type="ftr" sz="quarter" idx="16"/>
          </p:nvPr>
        </p:nvSpPr>
        <p:spPr/>
        <p:txBody>
          <a:bodyPr/>
          <a:lstStyle>
            <a:lvl1pPr>
              <a:defRPr/>
            </a:lvl1pPr>
          </a:lstStyle>
          <a:p>
            <a:pPr>
              <a:defRPr/>
            </a:pPr>
            <a:r>
              <a:rPr lang="en-US" dirty="0">
                <a:solidFill>
                  <a:prstClr val="white"/>
                </a:solidFill>
              </a:rPr>
              <a:t>Confidential: Georgia Ports Authority - 2013</a:t>
            </a:r>
          </a:p>
        </p:txBody>
      </p:sp>
      <p:sp>
        <p:nvSpPr>
          <p:cNvPr id="13" name="Slide Number Placeholder 5"/>
          <p:cNvSpPr>
            <a:spLocks noGrp="1"/>
          </p:cNvSpPr>
          <p:nvPr>
            <p:ph type="sldNum" sz="quarter" idx="17"/>
          </p:nvPr>
        </p:nvSpPr>
        <p:spPr/>
        <p:txBody>
          <a:bodyPr/>
          <a:lstStyle>
            <a:lvl1pPr>
              <a:defRPr/>
            </a:lvl1pPr>
          </a:lstStyle>
          <a:p>
            <a:pPr>
              <a:defRPr/>
            </a:pPr>
            <a:fld id="{08AA195F-BBB0-8E44-920D-849DEBA8C2D6}"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633226420"/>
      </p:ext>
    </p:extLst>
  </p:cSld>
  <p:clrMapOvr>
    <a:masterClrMapping/>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Picture Placeholder 2"/>
          <p:cNvSpPr>
            <a:spLocks noGrp="1"/>
          </p:cNvSpPr>
          <p:nvPr>
            <p:ph type="pic" idx="13"/>
          </p:nvPr>
        </p:nvSpPr>
        <p:spPr>
          <a:xfrm>
            <a:off x="0" y="0"/>
            <a:ext cx="9144000" cy="658338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Picture Placeholder 2"/>
          <p:cNvSpPr>
            <a:spLocks noGrp="1"/>
          </p:cNvSpPr>
          <p:nvPr>
            <p:ph type="pic" idx="14"/>
          </p:nvPr>
        </p:nvSpPr>
        <p:spPr>
          <a:xfrm>
            <a:off x="7357541" y="-1042"/>
            <a:ext cx="1340335" cy="1482499"/>
          </a:xfrm>
          <a:ln>
            <a:noFill/>
          </a:ln>
          <a:effectLst>
            <a:outerShdw blurRad="50800" dist="38100" dir="2700000" algn="tl" rotWithShape="0">
              <a:srgbClr val="000000">
                <a:alpha val="33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0" name="Title Placeholder 1"/>
          <p:cNvSpPr>
            <a:spLocks noGrp="1"/>
          </p:cNvSpPr>
          <p:nvPr>
            <p:ph type="title"/>
          </p:nvPr>
        </p:nvSpPr>
        <p:spPr bwMode="auto">
          <a:xfrm>
            <a:off x="381000" y="182576"/>
            <a:ext cx="6713538" cy="96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a:bodyPr>
          <a:lstStyle>
            <a:lvl1pPr>
              <a:defRPr>
                <a:solidFill>
                  <a:schemeClr val="bg1"/>
                </a:solidFill>
              </a:defRPr>
            </a:lvl1pPr>
          </a:lstStyle>
          <a:p>
            <a:pPr lvl="0"/>
            <a:r>
              <a:rPr lang="en-US" dirty="0"/>
              <a:t>Click to edit Master title style</a:t>
            </a:r>
          </a:p>
        </p:txBody>
      </p:sp>
      <p:sp>
        <p:nvSpPr>
          <p:cNvPr id="5" name="Date Placeholder 3"/>
          <p:cNvSpPr>
            <a:spLocks noGrp="1"/>
          </p:cNvSpPr>
          <p:nvPr>
            <p:ph type="dt" sz="half" idx="15"/>
          </p:nvPr>
        </p:nvSpPr>
        <p:spPr/>
        <p:txBody>
          <a:bodyPr/>
          <a:lstStyle>
            <a:lvl1pPr>
              <a:defRPr>
                <a:ea typeface="Geneva" charset="0"/>
                <a:cs typeface="ヒラギノ角ゴ Pro W3" charset="0"/>
              </a:defRPr>
            </a:lvl1pPr>
          </a:lstStyle>
          <a:p>
            <a:pPr>
              <a:defRPr/>
            </a:pPr>
            <a:fld id="{A85D68D5-9FB9-EF46-A20A-7DBEB0BD9311}" type="datetime1">
              <a:rPr lang="en-US">
                <a:solidFill>
                  <a:prstClr val="white"/>
                </a:solidFill>
              </a:rPr>
              <a:pPr>
                <a:defRPr/>
              </a:pPr>
              <a:t>3/22/2017</a:t>
            </a:fld>
            <a:endParaRPr lang="en-US" dirty="0">
              <a:solidFill>
                <a:prstClr val="white"/>
              </a:solidFill>
            </a:endParaRPr>
          </a:p>
        </p:txBody>
      </p:sp>
      <p:sp>
        <p:nvSpPr>
          <p:cNvPr id="8" name="Footer Placeholder 4"/>
          <p:cNvSpPr>
            <a:spLocks noGrp="1"/>
          </p:cNvSpPr>
          <p:nvPr>
            <p:ph type="ftr" sz="quarter" idx="16"/>
          </p:nvPr>
        </p:nvSpPr>
        <p:spPr/>
        <p:txBody>
          <a:bodyPr/>
          <a:lstStyle>
            <a:lvl1pPr>
              <a:defRPr/>
            </a:lvl1pPr>
          </a:lstStyle>
          <a:p>
            <a:pPr>
              <a:defRPr/>
            </a:pPr>
            <a:r>
              <a:rPr lang="en-US" dirty="0">
                <a:solidFill>
                  <a:prstClr val="white"/>
                </a:solidFill>
              </a:rPr>
              <a:t>Confidential: Georgia Ports Authority - 2013</a:t>
            </a:r>
          </a:p>
        </p:txBody>
      </p:sp>
      <p:sp>
        <p:nvSpPr>
          <p:cNvPr id="9" name="Slide Number Placeholder 5"/>
          <p:cNvSpPr>
            <a:spLocks noGrp="1"/>
          </p:cNvSpPr>
          <p:nvPr>
            <p:ph type="sldNum" sz="quarter" idx="17"/>
          </p:nvPr>
        </p:nvSpPr>
        <p:spPr/>
        <p:txBody>
          <a:bodyPr/>
          <a:lstStyle>
            <a:lvl1pPr>
              <a:defRPr/>
            </a:lvl1pPr>
          </a:lstStyle>
          <a:p>
            <a:pPr>
              <a:defRPr/>
            </a:pPr>
            <a:fld id="{CAD91AF8-A40A-B540-AC6E-014BF9531230}"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764381638"/>
      </p:ext>
    </p:extLst>
  </p:cSld>
  <p:clrMapOvr>
    <a:masterClrMapping/>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2"/>
          <p:cNvSpPr>
            <a:spLocks noGrp="1"/>
          </p:cNvSpPr>
          <p:nvPr>
            <p:ph type="pic" idx="13"/>
          </p:nvPr>
        </p:nvSpPr>
        <p:spPr>
          <a:xfrm>
            <a:off x="0" y="13"/>
            <a:ext cx="9144000" cy="657608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6" name="Picture Placeholder 2"/>
          <p:cNvSpPr>
            <a:spLocks noGrp="1"/>
          </p:cNvSpPr>
          <p:nvPr>
            <p:ph type="pic" idx="14"/>
          </p:nvPr>
        </p:nvSpPr>
        <p:spPr>
          <a:xfrm>
            <a:off x="7357541" y="-1042"/>
            <a:ext cx="1340335" cy="1482499"/>
          </a:xfrm>
          <a:ln>
            <a:noFill/>
          </a:ln>
          <a:effectLst>
            <a:outerShdw blurRad="50800" dist="38100" dir="2700000" algn="tl" rotWithShape="0">
              <a:srgbClr val="000000">
                <a:alpha val="33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Date Placeholder 3"/>
          <p:cNvSpPr>
            <a:spLocks noGrp="1"/>
          </p:cNvSpPr>
          <p:nvPr>
            <p:ph type="dt" sz="half" idx="15"/>
          </p:nvPr>
        </p:nvSpPr>
        <p:spPr/>
        <p:txBody>
          <a:bodyPr/>
          <a:lstStyle>
            <a:lvl1pPr>
              <a:defRPr>
                <a:ea typeface="Geneva" charset="0"/>
                <a:cs typeface="ヒラギノ角ゴ Pro W3" charset="0"/>
              </a:defRPr>
            </a:lvl1pPr>
          </a:lstStyle>
          <a:p>
            <a:pPr>
              <a:defRPr/>
            </a:pPr>
            <a:fld id="{DA65DED9-1517-D546-99D6-6376D78550E8}" type="datetime1">
              <a:rPr lang="en-US">
                <a:solidFill>
                  <a:prstClr val="white"/>
                </a:solidFill>
              </a:rPr>
              <a:pPr>
                <a:defRPr/>
              </a:pPr>
              <a:t>3/22/2017</a:t>
            </a:fld>
            <a:endParaRPr lang="en-US" dirty="0">
              <a:solidFill>
                <a:prstClr val="white"/>
              </a:solidFill>
            </a:endParaRPr>
          </a:p>
        </p:txBody>
      </p:sp>
      <p:sp>
        <p:nvSpPr>
          <p:cNvPr id="7" name="Footer Placeholder 4"/>
          <p:cNvSpPr>
            <a:spLocks noGrp="1"/>
          </p:cNvSpPr>
          <p:nvPr>
            <p:ph type="ftr" sz="quarter" idx="16"/>
          </p:nvPr>
        </p:nvSpPr>
        <p:spPr/>
        <p:txBody>
          <a:bodyPr/>
          <a:lstStyle>
            <a:lvl1pPr>
              <a:defRPr/>
            </a:lvl1pPr>
          </a:lstStyle>
          <a:p>
            <a:pPr>
              <a:defRPr/>
            </a:pPr>
            <a:r>
              <a:rPr lang="en-US" dirty="0">
                <a:solidFill>
                  <a:prstClr val="white"/>
                </a:solidFill>
              </a:rPr>
              <a:t>Confidential: Georgia Ports Authority - 2013</a:t>
            </a:r>
          </a:p>
        </p:txBody>
      </p:sp>
      <p:sp>
        <p:nvSpPr>
          <p:cNvPr id="8" name="Slide Number Placeholder 5"/>
          <p:cNvSpPr>
            <a:spLocks noGrp="1"/>
          </p:cNvSpPr>
          <p:nvPr>
            <p:ph type="sldNum" sz="quarter" idx="17"/>
          </p:nvPr>
        </p:nvSpPr>
        <p:spPr/>
        <p:txBody>
          <a:bodyPr/>
          <a:lstStyle>
            <a:lvl1pPr>
              <a:defRPr/>
            </a:lvl1pPr>
          </a:lstStyle>
          <a:p>
            <a:pPr>
              <a:defRPr/>
            </a:pPr>
            <a:fld id="{842D7204-D267-B54E-8A28-BFB988A60C98}"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649735276"/>
      </p:ext>
    </p:extLst>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44% Map">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12"/>
            <a:ext cx="9144000" cy="658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Picture Placeholder 2"/>
          <p:cNvSpPr>
            <a:spLocks noGrp="1"/>
          </p:cNvSpPr>
          <p:nvPr>
            <p:ph type="pic" idx="14"/>
          </p:nvPr>
        </p:nvSpPr>
        <p:spPr>
          <a:xfrm>
            <a:off x="7357541" y="-1042"/>
            <a:ext cx="1340335" cy="1482499"/>
          </a:xfrm>
          <a:ln>
            <a:noFill/>
          </a:ln>
          <a:effectLst>
            <a:outerShdw blurRad="50800" dist="38100" dir="2700000" algn="tl" rotWithShape="0">
              <a:srgbClr val="000000">
                <a:alpha val="33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Date Placeholder 3"/>
          <p:cNvSpPr>
            <a:spLocks noGrp="1"/>
          </p:cNvSpPr>
          <p:nvPr>
            <p:ph type="dt" sz="half" idx="15"/>
          </p:nvPr>
        </p:nvSpPr>
        <p:spPr/>
        <p:txBody>
          <a:bodyPr/>
          <a:lstStyle>
            <a:lvl1pPr>
              <a:defRPr>
                <a:ea typeface="Geneva" charset="0"/>
                <a:cs typeface="ヒラギノ角ゴ Pro W3" charset="0"/>
              </a:defRPr>
            </a:lvl1pPr>
          </a:lstStyle>
          <a:p>
            <a:pPr>
              <a:defRPr/>
            </a:pPr>
            <a:fld id="{0979093D-33EF-2944-B7D1-0E09166D7BEA}" type="datetime1">
              <a:rPr lang="en-US">
                <a:solidFill>
                  <a:prstClr val="white"/>
                </a:solidFill>
              </a:rPr>
              <a:pPr>
                <a:defRPr/>
              </a:pPr>
              <a:t>3/22/2017</a:t>
            </a:fld>
            <a:endParaRPr lang="en-US" dirty="0">
              <a:solidFill>
                <a:prstClr val="white"/>
              </a:solidFill>
            </a:endParaRPr>
          </a:p>
        </p:txBody>
      </p:sp>
      <p:sp>
        <p:nvSpPr>
          <p:cNvPr id="5" name="Footer Placeholder 4"/>
          <p:cNvSpPr>
            <a:spLocks noGrp="1"/>
          </p:cNvSpPr>
          <p:nvPr>
            <p:ph type="ftr" sz="quarter" idx="16"/>
          </p:nvPr>
        </p:nvSpPr>
        <p:spPr/>
        <p:txBody>
          <a:bodyPr/>
          <a:lstStyle>
            <a:lvl1pPr>
              <a:defRPr/>
            </a:lvl1pPr>
          </a:lstStyle>
          <a:p>
            <a:pPr>
              <a:defRPr/>
            </a:pPr>
            <a:r>
              <a:rPr lang="en-US" dirty="0">
                <a:solidFill>
                  <a:prstClr val="white"/>
                </a:solidFill>
              </a:rPr>
              <a:t>Confidential: Georgia Ports Authority - 2013</a:t>
            </a:r>
          </a:p>
        </p:txBody>
      </p:sp>
      <p:sp>
        <p:nvSpPr>
          <p:cNvPr id="6" name="Slide Number Placeholder 5"/>
          <p:cNvSpPr>
            <a:spLocks noGrp="1"/>
          </p:cNvSpPr>
          <p:nvPr>
            <p:ph type="sldNum" sz="quarter" idx="17"/>
          </p:nvPr>
        </p:nvSpPr>
        <p:spPr/>
        <p:txBody>
          <a:bodyPr/>
          <a:lstStyle>
            <a:lvl1pPr>
              <a:defRPr/>
            </a:lvl1pPr>
          </a:lstStyle>
          <a:p>
            <a:pPr>
              <a:defRPr/>
            </a:pPr>
            <a:fld id="{575731AB-DDB7-7E49-877A-8AB520F0FCC6}"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846409653"/>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Title Placeholder 1"/>
          <p:cNvSpPr txBox="1">
            <a:spLocks/>
          </p:cNvSpPr>
          <p:nvPr userDrawn="1"/>
        </p:nvSpPr>
        <p:spPr bwMode="auto">
          <a:xfrm>
            <a:off x="381002" y="182576"/>
            <a:ext cx="3008313" cy="96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l" defTabSz="457200" rtl="0" eaLnBrk="0" fontAlgn="base" hangingPunct="0">
              <a:spcBef>
                <a:spcPct val="0"/>
              </a:spcBef>
              <a:spcAft>
                <a:spcPct val="0"/>
              </a:spcAft>
              <a:defRPr sz="2800" b="1" kern="1200">
                <a:solidFill>
                  <a:srgbClr val="FFFFFF"/>
                </a:solidFill>
                <a:latin typeface="+mj-lt"/>
                <a:ea typeface="ヒラギノ角ゴ Pro W3" charset="0"/>
                <a:cs typeface="Geneva" charset="0"/>
              </a:defRPr>
            </a:lvl1pPr>
            <a:lvl2pPr algn="l" defTabSz="457200" rtl="0" eaLnBrk="0" fontAlgn="base" hangingPunct="0">
              <a:spcBef>
                <a:spcPct val="0"/>
              </a:spcBef>
              <a:spcAft>
                <a:spcPct val="0"/>
              </a:spcAft>
              <a:defRPr sz="2800" b="1">
                <a:solidFill>
                  <a:srgbClr val="304047"/>
                </a:solidFill>
                <a:latin typeface="Arial" charset="0"/>
                <a:ea typeface="ヒラギノ角ゴ Pro W3" charset="0"/>
                <a:cs typeface="Geneva" charset="0"/>
              </a:defRPr>
            </a:lvl2pPr>
            <a:lvl3pPr algn="l" defTabSz="457200" rtl="0" eaLnBrk="0" fontAlgn="base" hangingPunct="0">
              <a:spcBef>
                <a:spcPct val="0"/>
              </a:spcBef>
              <a:spcAft>
                <a:spcPct val="0"/>
              </a:spcAft>
              <a:defRPr sz="2800" b="1">
                <a:solidFill>
                  <a:srgbClr val="304047"/>
                </a:solidFill>
                <a:latin typeface="Arial" charset="0"/>
                <a:ea typeface="ヒラギノ角ゴ Pro W3" charset="0"/>
                <a:cs typeface="Geneva" charset="0"/>
              </a:defRPr>
            </a:lvl3pPr>
            <a:lvl4pPr algn="l" defTabSz="457200" rtl="0" eaLnBrk="0" fontAlgn="base" hangingPunct="0">
              <a:spcBef>
                <a:spcPct val="0"/>
              </a:spcBef>
              <a:spcAft>
                <a:spcPct val="0"/>
              </a:spcAft>
              <a:defRPr sz="2800" b="1">
                <a:solidFill>
                  <a:srgbClr val="304047"/>
                </a:solidFill>
                <a:latin typeface="Arial" charset="0"/>
                <a:ea typeface="ヒラギノ角ゴ Pro W3" charset="0"/>
                <a:cs typeface="Geneva" charset="0"/>
              </a:defRPr>
            </a:lvl4pPr>
            <a:lvl5pPr algn="l" defTabSz="457200" rtl="0" eaLnBrk="0" fontAlgn="base" hangingPunct="0">
              <a:spcBef>
                <a:spcPct val="0"/>
              </a:spcBef>
              <a:spcAft>
                <a:spcPct val="0"/>
              </a:spcAft>
              <a:defRPr sz="2800" b="1">
                <a:solidFill>
                  <a:srgbClr val="304047"/>
                </a:solidFill>
                <a:latin typeface="Arial" charset="0"/>
                <a:ea typeface="ヒラギノ角ゴ Pro W3" charset="0"/>
                <a:cs typeface="Geneva" charset="0"/>
              </a:defRPr>
            </a:lvl5pPr>
            <a:lvl6pPr marL="457200" algn="l" defTabSz="457200" rtl="0" fontAlgn="base">
              <a:spcBef>
                <a:spcPct val="0"/>
              </a:spcBef>
              <a:spcAft>
                <a:spcPct val="0"/>
              </a:spcAft>
              <a:defRPr sz="2800" b="1">
                <a:solidFill>
                  <a:srgbClr val="304047"/>
                </a:solidFill>
                <a:latin typeface="Arial" charset="0"/>
                <a:ea typeface="Geneva" charset="0"/>
                <a:cs typeface="Geneva" charset="0"/>
              </a:defRPr>
            </a:lvl6pPr>
            <a:lvl7pPr marL="914400" algn="l" defTabSz="457200" rtl="0" fontAlgn="base">
              <a:spcBef>
                <a:spcPct val="0"/>
              </a:spcBef>
              <a:spcAft>
                <a:spcPct val="0"/>
              </a:spcAft>
              <a:defRPr sz="2800" b="1">
                <a:solidFill>
                  <a:srgbClr val="304047"/>
                </a:solidFill>
                <a:latin typeface="Arial" charset="0"/>
                <a:ea typeface="Geneva" charset="0"/>
                <a:cs typeface="Geneva" charset="0"/>
              </a:defRPr>
            </a:lvl7pPr>
            <a:lvl8pPr marL="1371600" algn="l" defTabSz="457200" rtl="0" fontAlgn="base">
              <a:spcBef>
                <a:spcPct val="0"/>
              </a:spcBef>
              <a:spcAft>
                <a:spcPct val="0"/>
              </a:spcAft>
              <a:defRPr sz="2800" b="1">
                <a:solidFill>
                  <a:srgbClr val="304047"/>
                </a:solidFill>
                <a:latin typeface="Arial" charset="0"/>
                <a:ea typeface="Geneva" charset="0"/>
                <a:cs typeface="Geneva" charset="0"/>
              </a:defRPr>
            </a:lvl8pPr>
            <a:lvl9pPr marL="1828800" algn="l" defTabSz="457200" rtl="0" fontAlgn="base">
              <a:spcBef>
                <a:spcPct val="0"/>
              </a:spcBef>
              <a:spcAft>
                <a:spcPct val="0"/>
              </a:spcAft>
              <a:defRPr sz="2800" b="1">
                <a:solidFill>
                  <a:srgbClr val="304047"/>
                </a:solidFill>
                <a:latin typeface="Arial" charset="0"/>
                <a:ea typeface="Geneva" charset="0"/>
                <a:cs typeface="Geneva" charset="0"/>
              </a:defRPr>
            </a:lvl9pPr>
          </a:lstStyle>
          <a:p>
            <a:pPr>
              <a:defRPr/>
            </a:pPr>
            <a:r>
              <a:rPr lang="en-US" dirty="0"/>
              <a:t>Click to edit Master title style</a:t>
            </a:r>
          </a:p>
        </p:txBody>
      </p:sp>
      <p:sp>
        <p:nvSpPr>
          <p:cNvPr id="8" name="Picture Placeholder 2"/>
          <p:cNvSpPr>
            <a:spLocks noGrp="1"/>
          </p:cNvSpPr>
          <p:nvPr>
            <p:ph type="pic" idx="13"/>
          </p:nvPr>
        </p:nvSpPr>
        <p:spPr>
          <a:xfrm>
            <a:off x="0" y="0"/>
            <a:ext cx="9144000" cy="658338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3" name="Content Placeholder 2"/>
          <p:cNvSpPr>
            <a:spLocks noGrp="1"/>
          </p:cNvSpPr>
          <p:nvPr>
            <p:ph idx="1"/>
          </p:nvPr>
        </p:nvSpPr>
        <p:spPr>
          <a:xfrm>
            <a:off x="3575052" y="1435107"/>
            <a:ext cx="3651100" cy="4542125"/>
          </a:xfrm>
        </p:spPr>
        <p:txBody>
          <a:bodyPr/>
          <a:lstStyle>
            <a:lvl1pPr>
              <a:defRPr sz="2000"/>
            </a:lvl1pPr>
            <a:lvl2pPr>
              <a:defRPr sz="1800"/>
            </a:lvl2pPr>
            <a:lvl3pPr>
              <a:defRPr sz="1600"/>
            </a:lvl3pPr>
            <a:lvl4pPr>
              <a:defRPr sz="14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381002" y="1435101"/>
            <a:ext cx="3008313" cy="4571694"/>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Picture Placeholder 2"/>
          <p:cNvSpPr>
            <a:spLocks noGrp="1"/>
          </p:cNvSpPr>
          <p:nvPr>
            <p:ph type="pic" idx="14"/>
          </p:nvPr>
        </p:nvSpPr>
        <p:spPr>
          <a:xfrm>
            <a:off x="7357541" y="-1042"/>
            <a:ext cx="1340335" cy="1482499"/>
          </a:xfrm>
          <a:ln>
            <a:noFill/>
          </a:ln>
          <a:effectLst>
            <a:outerShdw blurRad="50800" dist="38100" dir="2700000" algn="tl" rotWithShape="0">
              <a:srgbClr val="000000">
                <a:alpha val="33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7" name="Date Placeholder 3"/>
          <p:cNvSpPr>
            <a:spLocks noGrp="1"/>
          </p:cNvSpPr>
          <p:nvPr>
            <p:ph type="dt" sz="half" idx="15"/>
          </p:nvPr>
        </p:nvSpPr>
        <p:spPr/>
        <p:txBody>
          <a:bodyPr/>
          <a:lstStyle>
            <a:lvl1pPr>
              <a:defRPr>
                <a:ea typeface="Geneva" charset="0"/>
                <a:cs typeface="ヒラギノ角ゴ Pro W3" charset="0"/>
              </a:defRPr>
            </a:lvl1pPr>
          </a:lstStyle>
          <a:p>
            <a:pPr>
              <a:defRPr/>
            </a:pPr>
            <a:fld id="{F15A9EDE-1CE5-C544-BB12-1063DAD0C9CC}" type="datetime1">
              <a:rPr lang="en-US">
                <a:solidFill>
                  <a:prstClr val="white"/>
                </a:solidFill>
              </a:rPr>
              <a:pPr>
                <a:defRPr/>
              </a:pPr>
              <a:t>3/22/2017</a:t>
            </a:fld>
            <a:endParaRPr lang="en-US" dirty="0">
              <a:solidFill>
                <a:prstClr val="white"/>
              </a:solidFill>
            </a:endParaRPr>
          </a:p>
        </p:txBody>
      </p:sp>
      <p:sp>
        <p:nvSpPr>
          <p:cNvPr id="10" name="Footer Placeholder 4"/>
          <p:cNvSpPr>
            <a:spLocks noGrp="1"/>
          </p:cNvSpPr>
          <p:nvPr>
            <p:ph type="ftr" sz="quarter" idx="16"/>
          </p:nvPr>
        </p:nvSpPr>
        <p:spPr/>
        <p:txBody>
          <a:bodyPr/>
          <a:lstStyle>
            <a:lvl1pPr>
              <a:defRPr/>
            </a:lvl1pPr>
          </a:lstStyle>
          <a:p>
            <a:pPr>
              <a:defRPr/>
            </a:pPr>
            <a:r>
              <a:rPr lang="en-US" dirty="0">
                <a:solidFill>
                  <a:prstClr val="white"/>
                </a:solidFill>
              </a:rPr>
              <a:t>Confidential: Georgia Ports Authority - 2013</a:t>
            </a:r>
          </a:p>
        </p:txBody>
      </p:sp>
      <p:sp>
        <p:nvSpPr>
          <p:cNvPr id="11" name="Slide Number Placeholder 5"/>
          <p:cNvSpPr>
            <a:spLocks noGrp="1"/>
          </p:cNvSpPr>
          <p:nvPr>
            <p:ph type="sldNum" sz="quarter" idx="17"/>
          </p:nvPr>
        </p:nvSpPr>
        <p:spPr/>
        <p:txBody>
          <a:bodyPr/>
          <a:lstStyle>
            <a:lvl1pPr>
              <a:defRPr/>
            </a:lvl1pPr>
          </a:lstStyle>
          <a:p>
            <a:pPr>
              <a:defRPr/>
            </a:pPr>
            <a:fld id="{57961282-5A71-584A-B6AF-81D0BFB296BC}"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463617738"/>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Blue Gradient">
    <p:spTree>
      <p:nvGrpSpPr>
        <p:cNvPr id="1" name=""/>
        <p:cNvGrpSpPr/>
        <p:nvPr/>
      </p:nvGrpSpPr>
      <p:grpSpPr>
        <a:xfrm>
          <a:off x="0" y="0"/>
          <a:ext cx="0" cy="0"/>
          <a:chOff x="0" y="0"/>
          <a:chExt cx="0" cy="0"/>
        </a:xfrm>
      </p:grpSpPr>
      <p:pic>
        <p:nvPicPr>
          <p:cNvPr id="4" name="Picture 7" descr="Blue_Gradient.jpg"/>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11"/>
            <a:ext cx="9144000" cy="658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Picture Placeholder 2"/>
          <p:cNvSpPr>
            <a:spLocks noGrp="1"/>
          </p:cNvSpPr>
          <p:nvPr>
            <p:ph type="pic" idx="14"/>
          </p:nvPr>
        </p:nvSpPr>
        <p:spPr>
          <a:xfrm>
            <a:off x="7357541" y="-1042"/>
            <a:ext cx="1340335" cy="1482499"/>
          </a:xfrm>
          <a:ln>
            <a:noFill/>
          </a:ln>
          <a:effectLst>
            <a:outerShdw blurRad="50800" dist="38100" dir="2700000" algn="tl" rotWithShape="0">
              <a:srgbClr val="000000">
                <a:alpha val="33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0" name="Title Placeholder 1"/>
          <p:cNvSpPr>
            <a:spLocks noGrp="1"/>
          </p:cNvSpPr>
          <p:nvPr>
            <p:ph type="title"/>
          </p:nvPr>
        </p:nvSpPr>
        <p:spPr bwMode="auto">
          <a:xfrm>
            <a:off x="381000" y="182576"/>
            <a:ext cx="6713538" cy="96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a:bodyPr>
          <a:lstStyle>
            <a:lvl1pPr>
              <a:defRPr>
                <a:solidFill>
                  <a:schemeClr val="bg1"/>
                </a:solidFill>
              </a:defRPr>
            </a:lvl1pPr>
          </a:lstStyle>
          <a:p>
            <a:pPr lvl="0"/>
            <a:r>
              <a:rPr lang="en-US" dirty="0"/>
              <a:t>Click to edit Master title style</a:t>
            </a:r>
          </a:p>
        </p:txBody>
      </p:sp>
      <p:sp>
        <p:nvSpPr>
          <p:cNvPr id="5" name="Date Placeholder 3"/>
          <p:cNvSpPr>
            <a:spLocks noGrp="1"/>
          </p:cNvSpPr>
          <p:nvPr>
            <p:ph type="dt" sz="half" idx="15"/>
          </p:nvPr>
        </p:nvSpPr>
        <p:spPr/>
        <p:txBody>
          <a:bodyPr/>
          <a:lstStyle>
            <a:lvl1pPr>
              <a:defRPr>
                <a:ea typeface="Geneva" charset="0"/>
                <a:cs typeface="ヒラギノ角ゴ Pro W3" charset="0"/>
              </a:defRPr>
            </a:lvl1pPr>
          </a:lstStyle>
          <a:p>
            <a:pPr>
              <a:defRPr/>
            </a:pPr>
            <a:fld id="{45378AB1-521F-EF42-A004-0742EE2A86F1}" type="datetime1">
              <a:rPr lang="en-US">
                <a:solidFill>
                  <a:prstClr val="white"/>
                </a:solidFill>
              </a:rPr>
              <a:pPr>
                <a:defRPr/>
              </a:pPr>
              <a:t>3/22/2017</a:t>
            </a:fld>
            <a:endParaRPr lang="en-US" dirty="0">
              <a:solidFill>
                <a:prstClr val="white"/>
              </a:solidFill>
            </a:endParaRPr>
          </a:p>
        </p:txBody>
      </p:sp>
      <p:sp>
        <p:nvSpPr>
          <p:cNvPr id="6" name="Footer Placeholder 4"/>
          <p:cNvSpPr>
            <a:spLocks noGrp="1"/>
          </p:cNvSpPr>
          <p:nvPr>
            <p:ph type="ftr" sz="quarter" idx="16"/>
          </p:nvPr>
        </p:nvSpPr>
        <p:spPr/>
        <p:txBody>
          <a:bodyPr/>
          <a:lstStyle>
            <a:lvl1pPr>
              <a:defRPr/>
            </a:lvl1pPr>
          </a:lstStyle>
          <a:p>
            <a:pPr>
              <a:defRPr/>
            </a:pPr>
            <a:r>
              <a:rPr lang="en-US" dirty="0">
                <a:solidFill>
                  <a:prstClr val="white"/>
                </a:solidFill>
              </a:rPr>
              <a:t>Confidential: Georgia Ports Authority - 2013</a:t>
            </a:r>
          </a:p>
        </p:txBody>
      </p:sp>
      <p:sp>
        <p:nvSpPr>
          <p:cNvPr id="8" name="Slide Number Placeholder 5"/>
          <p:cNvSpPr>
            <a:spLocks noGrp="1"/>
          </p:cNvSpPr>
          <p:nvPr>
            <p:ph type="sldNum" sz="quarter" idx="17"/>
          </p:nvPr>
        </p:nvSpPr>
        <p:spPr/>
        <p:txBody>
          <a:bodyPr/>
          <a:lstStyle>
            <a:lvl1pPr>
              <a:defRPr/>
            </a:lvl1pPr>
          </a:lstStyle>
          <a:p>
            <a:pPr>
              <a:defRPr/>
            </a:pPr>
            <a:fld id="{AF878668-5B27-DF49-B042-AA7D0AE9CA26}"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10185286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4" name="Picture 4" descr="Bottom Bar.png"/>
          <p:cNvPicPr>
            <a:picLocks noChangeAspect="1"/>
          </p:cNvPicPr>
          <p:nvPr userDrawn="1"/>
        </p:nvPicPr>
        <p:blipFill>
          <a:blip r:embed="rId2" cstate="screen"/>
          <a:srcRect/>
          <a:stretch>
            <a:fillRect/>
          </a:stretch>
        </p:blipFill>
        <p:spPr bwMode="auto">
          <a:xfrm>
            <a:off x="0" y="6642100"/>
            <a:ext cx="9144000" cy="228600"/>
          </a:xfrm>
          <a:prstGeom prst="rect">
            <a:avLst/>
          </a:prstGeom>
          <a:noFill/>
          <a:ln w="9525">
            <a:noFill/>
            <a:miter lim="800000"/>
            <a:headEnd/>
            <a:tailEnd/>
          </a:ln>
        </p:spPr>
      </p:pic>
      <p:pic>
        <p:nvPicPr>
          <p:cNvPr id="5" name="Picture 8"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cxnSp>
        <p:nvCxnSpPr>
          <p:cNvPr id="6" name="Straight Connector 9"/>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3"/>
          </p:nvPr>
        </p:nvSpPr>
        <p:spPr>
          <a:xfrm>
            <a:off x="1319772" y="1930400"/>
            <a:ext cx="7367035" cy="42956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7" name="Date Placeholder 1"/>
          <p:cNvSpPr>
            <a:spLocks noGrp="1"/>
          </p:cNvSpPr>
          <p:nvPr>
            <p:ph type="dt" sz="half" idx="14"/>
          </p:nvPr>
        </p:nvSpPr>
        <p:spPr/>
        <p:txBody>
          <a:bodyPr/>
          <a:lstStyle>
            <a:lvl1pPr>
              <a:defRPr>
                <a:solidFill>
                  <a:srgbClr val="005480"/>
                </a:solidFill>
              </a:defRPr>
            </a:lvl1pPr>
          </a:lstStyle>
          <a:p>
            <a:pPr>
              <a:defRPr/>
            </a:pPr>
            <a:fld id="{CD3B1880-1D17-4E1A-A530-496F09A9DD01}" type="datetimeFigureOut">
              <a:rPr lang="en-US"/>
              <a:pPr>
                <a:defRPr/>
              </a:pPr>
              <a:t>3/22/2017</a:t>
            </a:fld>
            <a:endParaRPr lang="en-US" dirty="0"/>
          </a:p>
        </p:txBody>
      </p:sp>
      <p:sp>
        <p:nvSpPr>
          <p:cNvPr id="9" name="Footer Placeholder 2"/>
          <p:cNvSpPr>
            <a:spLocks noGrp="1"/>
          </p:cNvSpPr>
          <p:nvPr>
            <p:ph type="ftr" sz="quarter" idx="15"/>
          </p:nvPr>
        </p:nvSpPr>
        <p:spPr/>
        <p:txBody>
          <a:bodyPr/>
          <a:lstStyle>
            <a:lvl1pPr>
              <a:defRPr>
                <a:solidFill>
                  <a:srgbClr val="005480"/>
                </a:solidFill>
              </a:defRPr>
            </a:lvl1pPr>
          </a:lstStyle>
          <a:p>
            <a:pPr>
              <a:defRPr/>
            </a:pPr>
            <a:r>
              <a:rPr lang="en-US"/>
              <a:t>CONFIDENTIAL 2011 Georgia Ports Authority</a:t>
            </a:r>
          </a:p>
        </p:txBody>
      </p:sp>
      <p:sp>
        <p:nvSpPr>
          <p:cNvPr id="10" name="Slide Number Placeholder 3"/>
          <p:cNvSpPr>
            <a:spLocks noGrp="1"/>
          </p:cNvSpPr>
          <p:nvPr>
            <p:ph type="sldNum" sz="quarter" idx="16"/>
          </p:nvPr>
        </p:nvSpPr>
        <p:spPr/>
        <p:txBody>
          <a:bodyPr/>
          <a:lstStyle>
            <a:lvl1pPr>
              <a:defRPr>
                <a:solidFill>
                  <a:srgbClr val="005480"/>
                </a:solidFill>
              </a:defRPr>
            </a:lvl1pPr>
          </a:lstStyle>
          <a:p>
            <a:pPr>
              <a:defRPr/>
            </a:pPr>
            <a:fld id="{AA687D78-1E00-47D9-9532-2894FA3EEF1B}" type="slidenum">
              <a:rPr lang="en-US"/>
              <a:pPr>
                <a:defRPr/>
              </a:pPr>
              <a:t>‹#›</a:t>
            </a:fld>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6" name="Picture 15" descr="Wave.png"/>
          <p:cNvPicPr>
            <a:picLocks noChangeAspect="1"/>
          </p:cNvPicPr>
          <p:nvPr userDrawn="1"/>
        </p:nvPicPr>
        <p:blipFill>
          <a:blip r:embed="rId2" cstate="screen"/>
          <a:srcRect/>
          <a:stretch>
            <a:fillRect/>
          </a:stretch>
        </p:blipFill>
        <p:spPr>
          <a:xfrm>
            <a:off x="0" y="3059085"/>
            <a:ext cx="9144000" cy="1714466"/>
          </a:xfrm>
          <a:prstGeom prst="rect">
            <a:avLst/>
          </a:prstGeom>
        </p:spPr>
      </p:pic>
      <p:pic>
        <p:nvPicPr>
          <p:cNvPr id="9" name="Picture 8" descr="NEW SoPA_Backgrounds +logo bar.jpg"/>
          <p:cNvPicPr>
            <a:picLocks noChangeAspect="1"/>
          </p:cNvPicPr>
          <p:nvPr userDrawn="1"/>
        </p:nvPicPr>
        <p:blipFill>
          <a:blip r:embed="rId3" cstate="screen">
            <a:alphaModFix/>
          </a:blip>
          <a:srcRect/>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9380406-A2CA-2140-9208-FBF9E1D8579A}" type="slidenum">
              <a:rPr lang="en-US" smtClean="0"/>
              <a:pPr/>
              <a:t>‹#›</a:t>
            </a:fld>
            <a:endParaRPr lang="en-US" dirty="0"/>
          </a:p>
        </p:txBody>
      </p:sp>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21" name="Picture Placeholder 20"/>
          <p:cNvSpPr>
            <a:spLocks noGrp="1"/>
          </p:cNvSpPr>
          <p:nvPr>
            <p:ph type="pic" sz="quarter" idx="13"/>
          </p:nvPr>
        </p:nvSpPr>
        <p:spPr>
          <a:xfrm>
            <a:off x="1282702" y="2533724"/>
            <a:ext cx="2520950" cy="2239963"/>
          </a:xfrm>
          <a:solidFill>
            <a:srgbClr val="D9D9D9"/>
          </a:solidFill>
          <a:ln>
            <a:solidFill>
              <a:srgbClr val="FFFFFF"/>
            </a:solidFill>
          </a:ln>
          <a:effectLst>
            <a:outerShdw blurRad="101600" dist="101600" dir="2700000">
              <a:srgbClr val="000000">
                <a:alpha val="50000"/>
              </a:srgbClr>
            </a:outerShdw>
          </a:effectLst>
        </p:spPr>
        <p:txBody>
          <a:bodyPr/>
          <a:lstStyle/>
          <a:p>
            <a:r>
              <a:rPr lang="en-US"/>
              <a:t>Click icon to add picture</a:t>
            </a:r>
          </a:p>
        </p:txBody>
      </p:sp>
      <p:sp>
        <p:nvSpPr>
          <p:cNvPr id="24" name="Picture Placeholder 20"/>
          <p:cNvSpPr>
            <a:spLocks noGrp="1"/>
          </p:cNvSpPr>
          <p:nvPr>
            <p:ph type="pic" sz="quarter" idx="14"/>
          </p:nvPr>
        </p:nvSpPr>
        <p:spPr>
          <a:xfrm>
            <a:off x="4000503" y="2548468"/>
            <a:ext cx="1193800" cy="1003300"/>
          </a:xfrm>
          <a:solidFill>
            <a:srgbClr val="D9D9D9"/>
          </a:solidFill>
          <a:ln>
            <a:solidFill>
              <a:srgbClr val="FFFFFF"/>
            </a:solidFill>
          </a:ln>
          <a:effectLst>
            <a:outerShdw blurRad="101600" dist="101600" dir="2700000">
              <a:srgbClr val="000000">
                <a:alpha val="50000"/>
              </a:srgbClr>
            </a:outerShdw>
          </a:effectLst>
        </p:spPr>
        <p:txBody>
          <a:bodyPr/>
          <a:lstStyle/>
          <a:p>
            <a:r>
              <a:rPr lang="en-US"/>
              <a:t>Click icon to add picture</a:t>
            </a:r>
          </a:p>
        </p:txBody>
      </p:sp>
      <p:sp>
        <p:nvSpPr>
          <p:cNvPr id="25" name="Picture Placeholder 20"/>
          <p:cNvSpPr>
            <a:spLocks noGrp="1"/>
          </p:cNvSpPr>
          <p:nvPr>
            <p:ph type="pic" sz="quarter" idx="15"/>
          </p:nvPr>
        </p:nvSpPr>
        <p:spPr>
          <a:xfrm>
            <a:off x="4000502" y="3770380"/>
            <a:ext cx="2108199" cy="1003300"/>
          </a:xfrm>
          <a:solidFill>
            <a:srgbClr val="D9D9D9"/>
          </a:solidFill>
          <a:ln>
            <a:solidFill>
              <a:srgbClr val="FFFFFF"/>
            </a:solidFill>
          </a:ln>
          <a:effectLst>
            <a:outerShdw blurRad="101600" dist="101600" dir="2700000">
              <a:srgbClr val="000000">
                <a:alpha val="50000"/>
              </a:srgbClr>
            </a:outerShdw>
          </a:effectLst>
        </p:spPr>
        <p:txBody>
          <a:bodyPr/>
          <a:lstStyle/>
          <a:p>
            <a:r>
              <a:rPr lang="en-US"/>
              <a:t>Click icon to add picture</a:t>
            </a:r>
          </a:p>
        </p:txBody>
      </p:sp>
      <p:sp>
        <p:nvSpPr>
          <p:cNvPr id="27" name="Content Placeholder 18"/>
          <p:cNvSpPr>
            <a:spLocks noGrp="1"/>
          </p:cNvSpPr>
          <p:nvPr>
            <p:ph sz="quarter" idx="16" hasCustomPrompt="1"/>
          </p:nvPr>
        </p:nvSpPr>
        <p:spPr>
          <a:xfrm>
            <a:off x="1308100" y="1905013"/>
            <a:ext cx="7378700" cy="685801"/>
          </a:xfrm>
        </p:spPr>
        <p:txBody>
          <a:bodyPr/>
          <a:lstStyle/>
          <a:p>
            <a:pPr lvl="0"/>
            <a:r>
              <a:rPr lang="en-US" dirty="0"/>
              <a:t>CLICK TO EDIT MASTER TEXT STYLES</a:t>
            </a:r>
          </a:p>
        </p:txBody>
      </p:sp>
      <p:sp>
        <p:nvSpPr>
          <p:cNvPr id="15"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8" name="Straight Connector 17"/>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Orange Gradient">
    <p:spTree>
      <p:nvGrpSpPr>
        <p:cNvPr id="1" name=""/>
        <p:cNvGrpSpPr/>
        <p:nvPr/>
      </p:nvGrpSpPr>
      <p:grpSpPr>
        <a:xfrm>
          <a:off x="0" y="0"/>
          <a:ext cx="0" cy="0"/>
          <a:chOff x="0" y="0"/>
          <a:chExt cx="0" cy="0"/>
        </a:xfrm>
      </p:grpSpPr>
      <p:pic>
        <p:nvPicPr>
          <p:cNvPr id="4" name="Picture 7" descr="Orange_Gradient.jpg"/>
          <p:cNvPicPr>
            <a:picLocks noChangeAspect="1"/>
          </p:cNvPicPr>
          <p:nvPr userDrawn="1"/>
        </p:nvPicPr>
        <p:blipFill>
          <a:blip r:embed="rId2" cstate="screen">
            <a:extLst>
              <a:ext uri="{28A0092B-C50C-407E-A947-70E740481C1C}">
                <a14:useLocalDpi xmlns:a14="http://schemas.microsoft.com/office/drawing/2010/main" val="0"/>
              </a:ext>
            </a:extLst>
          </a:blip>
          <a:srcRect b="-2"/>
          <a:stretch>
            <a:fillRect/>
          </a:stretch>
        </p:blipFill>
        <p:spPr bwMode="auto">
          <a:xfrm>
            <a:off x="0" y="11"/>
            <a:ext cx="9144000" cy="658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Picture Placeholder 2"/>
          <p:cNvSpPr>
            <a:spLocks noGrp="1"/>
          </p:cNvSpPr>
          <p:nvPr>
            <p:ph type="pic" idx="14"/>
          </p:nvPr>
        </p:nvSpPr>
        <p:spPr>
          <a:xfrm>
            <a:off x="7357541" y="-1042"/>
            <a:ext cx="1340335" cy="1482499"/>
          </a:xfrm>
          <a:ln>
            <a:noFill/>
          </a:ln>
          <a:effectLst>
            <a:outerShdw blurRad="50800" dist="38100" dir="2700000" algn="tl" rotWithShape="0">
              <a:srgbClr val="000000">
                <a:alpha val="33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9" name="Title Placeholder 1"/>
          <p:cNvSpPr>
            <a:spLocks noGrp="1"/>
          </p:cNvSpPr>
          <p:nvPr>
            <p:ph type="title"/>
          </p:nvPr>
        </p:nvSpPr>
        <p:spPr bwMode="auto">
          <a:xfrm>
            <a:off x="381000" y="182576"/>
            <a:ext cx="6713538" cy="96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a:bodyPr>
          <a:lstStyle>
            <a:lvl1pPr>
              <a:defRPr>
                <a:solidFill>
                  <a:schemeClr val="bg1"/>
                </a:solidFill>
              </a:defRPr>
            </a:lvl1pPr>
          </a:lstStyle>
          <a:p>
            <a:pPr lvl="0"/>
            <a:r>
              <a:rPr lang="en-US" dirty="0"/>
              <a:t>Click to edit Master title style</a:t>
            </a:r>
          </a:p>
        </p:txBody>
      </p:sp>
      <p:sp>
        <p:nvSpPr>
          <p:cNvPr id="5" name="Date Placeholder 3"/>
          <p:cNvSpPr>
            <a:spLocks noGrp="1"/>
          </p:cNvSpPr>
          <p:nvPr>
            <p:ph type="dt" sz="half" idx="15"/>
          </p:nvPr>
        </p:nvSpPr>
        <p:spPr/>
        <p:txBody>
          <a:bodyPr/>
          <a:lstStyle>
            <a:lvl1pPr>
              <a:defRPr>
                <a:ea typeface="Geneva" charset="0"/>
                <a:cs typeface="ヒラギノ角ゴ Pro W3" charset="0"/>
              </a:defRPr>
            </a:lvl1pPr>
          </a:lstStyle>
          <a:p>
            <a:pPr>
              <a:defRPr/>
            </a:pPr>
            <a:fld id="{AFD15DAB-C740-7246-AFD4-4B3D1939ED93}" type="datetime1">
              <a:rPr lang="en-US">
                <a:solidFill>
                  <a:prstClr val="white"/>
                </a:solidFill>
              </a:rPr>
              <a:pPr>
                <a:defRPr/>
              </a:pPr>
              <a:t>3/22/2017</a:t>
            </a:fld>
            <a:endParaRPr lang="en-US" dirty="0">
              <a:solidFill>
                <a:prstClr val="white"/>
              </a:solidFill>
            </a:endParaRPr>
          </a:p>
        </p:txBody>
      </p:sp>
      <p:sp>
        <p:nvSpPr>
          <p:cNvPr id="6" name="Footer Placeholder 4"/>
          <p:cNvSpPr>
            <a:spLocks noGrp="1"/>
          </p:cNvSpPr>
          <p:nvPr>
            <p:ph type="ftr" sz="quarter" idx="16"/>
          </p:nvPr>
        </p:nvSpPr>
        <p:spPr/>
        <p:txBody>
          <a:bodyPr/>
          <a:lstStyle>
            <a:lvl1pPr>
              <a:defRPr/>
            </a:lvl1pPr>
          </a:lstStyle>
          <a:p>
            <a:pPr>
              <a:defRPr/>
            </a:pPr>
            <a:r>
              <a:rPr lang="en-US" dirty="0">
                <a:solidFill>
                  <a:prstClr val="white"/>
                </a:solidFill>
              </a:rPr>
              <a:t>Confidential: Georgia Ports Authority - 2013</a:t>
            </a:r>
          </a:p>
        </p:txBody>
      </p:sp>
      <p:sp>
        <p:nvSpPr>
          <p:cNvPr id="8" name="Slide Number Placeholder 5"/>
          <p:cNvSpPr>
            <a:spLocks noGrp="1"/>
          </p:cNvSpPr>
          <p:nvPr>
            <p:ph type="sldNum" sz="quarter" idx="17"/>
          </p:nvPr>
        </p:nvSpPr>
        <p:spPr/>
        <p:txBody>
          <a:bodyPr/>
          <a:lstStyle>
            <a:lvl1pPr>
              <a:defRPr/>
            </a:lvl1pPr>
          </a:lstStyle>
          <a:p>
            <a:pPr>
              <a:defRPr/>
            </a:pPr>
            <a:fld id="{491938CE-9969-2F44-B9BA-B9EB7AA05285}" type="slidenum">
              <a:rPr lang="en-US">
                <a:solidFill>
                  <a:prstClr val="white"/>
                </a:solidFill>
              </a:rPr>
              <a:pPr>
                <a:defRPr/>
              </a:pPr>
              <a:t>‹#›</a:t>
            </a:fld>
            <a:endParaRPr lang="en-US" dirty="0">
              <a:solidFill>
                <a:prstClr val="white"/>
              </a:solidFill>
            </a:endParaRPr>
          </a:p>
        </p:txBody>
      </p:sp>
      <p:sp>
        <p:nvSpPr>
          <p:cNvPr id="10" name="Content Placeholder 2"/>
          <p:cNvSpPr>
            <a:spLocks noGrp="1"/>
          </p:cNvSpPr>
          <p:nvPr>
            <p:ph idx="1"/>
          </p:nvPr>
        </p:nvSpPr>
        <p:spPr>
          <a:xfrm>
            <a:off x="381007" y="1600200"/>
            <a:ext cx="6713765" cy="4392613"/>
          </a:xfrm>
        </p:spPr>
        <p:txBody>
          <a:bodyPr/>
          <a:lstStyle>
            <a:lvl1pPr>
              <a:spcAft>
                <a:spcPts val="600"/>
              </a:spcAft>
              <a:defRPr>
                <a:solidFill>
                  <a:srgbClr val="FFFFFF"/>
                </a:solidFill>
              </a:defRPr>
            </a:lvl1pPr>
            <a:lvl2pPr>
              <a:spcAft>
                <a:spcPts val="600"/>
              </a:spcAft>
              <a:defRPr>
                <a:solidFill>
                  <a:srgbClr val="FFFFFF"/>
                </a:solidFill>
              </a:defRPr>
            </a:lvl2pPr>
            <a:lvl3pPr>
              <a:spcAft>
                <a:spcPts val="600"/>
              </a:spcAft>
              <a:defRPr>
                <a:solidFill>
                  <a:srgbClr val="FFFFFF"/>
                </a:solidFill>
              </a:defRPr>
            </a:lvl3pPr>
            <a:lvl4pPr>
              <a:spcAft>
                <a:spcPts val="600"/>
              </a:spcAft>
              <a:defRPr>
                <a:solidFill>
                  <a:srgbClr val="FFFFFF"/>
                </a:solidFill>
              </a:defRPr>
            </a:lvl4pPr>
            <a:lvl5pPr>
              <a:spcAft>
                <a:spcPts val="600"/>
              </a:spcAft>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4995719"/>
      </p:ext>
    </p:extLst>
  </p:cSld>
  <p:clrMapOvr>
    <a:masterClrMapping/>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3"/>
            <a:ext cx="9144000" cy="657608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2" name="Title 1"/>
          <p:cNvSpPr>
            <a:spLocks noGrp="1"/>
          </p:cNvSpPr>
          <p:nvPr>
            <p:ph type="title"/>
          </p:nvPr>
        </p:nvSpPr>
        <p:spPr>
          <a:xfrm>
            <a:off x="381000" y="4517231"/>
            <a:ext cx="6705600" cy="566738"/>
          </a:xfrm>
        </p:spPr>
        <p:txBody>
          <a:bodyPr/>
          <a:lstStyle>
            <a:lvl1pPr algn="l">
              <a:defRPr sz="2000" b="1"/>
            </a:lvl1pPr>
          </a:lstStyle>
          <a:p>
            <a:r>
              <a:rPr lang="en-US" dirty="0"/>
              <a:t>Click to edit Master title style</a:t>
            </a:r>
          </a:p>
        </p:txBody>
      </p:sp>
      <p:sp>
        <p:nvSpPr>
          <p:cNvPr id="4" name="Text Placeholder 3"/>
          <p:cNvSpPr>
            <a:spLocks noGrp="1"/>
          </p:cNvSpPr>
          <p:nvPr>
            <p:ph type="body" sz="half" idx="2"/>
          </p:nvPr>
        </p:nvSpPr>
        <p:spPr>
          <a:xfrm>
            <a:off x="381000" y="5083969"/>
            <a:ext cx="6705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Picture Placeholder 2"/>
          <p:cNvSpPr>
            <a:spLocks noGrp="1"/>
          </p:cNvSpPr>
          <p:nvPr>
            <p:ph type="pic" idx="14"/>
          </p:nvPr>
        </p:nvSpPr>
        <p:spPr>
          <a:xfrm>
            <a:off x="7357541" y="-1042"/>
            <a:ext cx="1340335" cy="1482499"/>
          </a:xfrm>
          <a:ln>
            <a:noFill/>
          </a:ln>
          <a:effectLst>
            <a:outerShdw blurRad="50800" dist="38100" dir="2700000" algn="tl" rotWithShape="0">
              <a:srgbClr val="000000">
                <a:alpha val="33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6" name="Date Placeholder 3"/>
          <p:cNvSpPr>
            <a:spLocks noGrp="1"/>
          </p:cNvSpPr>
          <p:nvPr>
            <p:ph type="dt" sz="half" idx="15"/>
          </p:nvPr>
        </p:nvSpPr>
        <p:spPr/>
        <p:txBody>
          <a:bodyPr/>
          <a:lstStyle>
            <a:lvl1pPr>
              <a:defRPr>
                <a:ea typeface="Geneva" charset="0"/>
                <a:cs typeface="ヒラギノ角ゴ Pro W3" charset="0"/>
              </a:defRPr>
            </a:lvl1pPr>
          </a:lstStyle>
          <a:p>
            <a:pPr>
              <a:defRPr/>
            </a:pPr>
            <a:fld id="{95E7ADDE-3EF0-FC4C-A2A1-C449E8F7A7AA}" type="datetime1">
              <a:rPr lang="en-US">
                <a:solidFill>
                  <a:prstClr val="white"/>
                </a:solidFill>
              </a:rPr>
              <a:pPr>
                <a:defRPr/>
              </a:pPr>
              <a:t>3/22/2017</a:t>
            </a:fld>
            <a:endParaRPr lang="en-US" dirty="0">
              <a:solidFill>
                <a:prstClr val="white"/>
              </a:solidFill>
            </a:endParaRPr>
          </a:p>
        </p:txBody>
      </p:sp>
      <p:sp>
        <p:nvSpPr>
          <p:cNvPr id="7" name="Footer Placeholder 4"/>
          <p:cNvSpPr>
            <a:spLocks noGrp="1"/>
          </p:cNvSpPr>
          <p:nvPr>
            <p:ph type="ftr" sz="quarter" idx="16"/>
          </p:nvPr>
        </p:nvSpPr>
        <p:spPr/>
        <p:txBody>
          <a:bodyPr/>
          <a:lstStyle>
            <a:lvl1pPr>
              <a:defRPr/>
            </a:lvl1pPr>
          </a:lstStyle>
          <a:p>
            <a:pPr>
              <a:defRPr/>
            </a:pPr>
            <a:r>
              <a:rPr lang="en-US" dirty="0">
                <a:solidFill>
                  <a:prstClr val="white"/>
                </a:solidFill>
              </a:rPr>
              <a:t>Confidential: Georgia Ports Authority - 2013</a:t>
            </a:r>
          </a:p>
        </p:txBody>
      </p:sp>
      <p:sp>
        <p:nvSpPr>
          <p:cNvPr id="9" name="Slide Number Placeholder 5"/>
          <p:cNvSpPr>
            <a:spLocks noGrp="1"/>
          </p:cNvSpPr>
          <p:nvPr>
            <p:ph type="sldNum" sz="quarter" idx="17"/>
          </p:nvPr>
        </p:nvSpPr>
        <p:spPr/>
        <p:txBody>
          <a:bodyPr/>
          <a:lstStyle>
            <a:lvl1pPr>
              <a:defRPr/>
            </a:lvl1pPr>
          </a:lstStyle>
          <a:p>
            <a:pPr>
              <a:defRPr/>
            </a:pPr>
            <a:fld id="{07F15919-AEC7-2641-80FA-D4D2BA30ABB8}"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4248616587"/>
      </p:ext>
    </p:extLst>
  </p:cSld>
  <p:clrMapOvr>
    <a:masterClrMapping/>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0" y="13"/>
            <a:ext cx="9144000" cy="657608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3" name="Content Placeholder 2"/>
          <p:cNvSpPr>
            <a:spLocks noGrp="1"/>
          </p:cNvSpPr>
          <p:nvPr>
            <p:ph idx="1"/>
          </p:nvPr>
        </p:nvSpPr>
        <p:spPr>
          <a:xfrm>
            <a:off x="381001" y="1600200"/>
            <a:ext cx="6713540" cy="43926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idx="14"/>
          </p:nvPr>
        </p:nvSpPr>
        <p:spPr>
          <a:xfrm>
            <a:off x="7357541" y="-1042"/>
            <a:ext cx="1340335" cy="1482499"/>
          </a:xfrm>
          <a:ln>
            <a:noFill/>
          </a:ln>
          <a:effectLst>
            <a:outerShdw blurRad="50800" dist="38100" dir="2700000" algn="tl" rotWithShape="0">
              <a:srgbClr val="000000">
                <a:alpha val="33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12" name="Title Placeholder 1"/>
          <p:cNvSpPr>
            <a:spLocks noGrp="1"/>
          </p:cNvSpPr>
          <p:nvPr>
            <p:ph type="title"/>
          </p:nvPr>
        </p:nvSpPr>
        <p:spPr bwMode="auto">
          <a:xfrm>
            <a:off x="381000" y="182576"/>
            <a:ext cx="6713538" cy="96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a:bodyPr>
          <a:lstStyle>
            <a:lvl1pPr>
              <a:defRPr>
                <a:solidFill>
                  <a:schemeClr val="bg1"/>
                </a:solidFill>
              </a:defRPr>
            </a:lvl1pPr>
          </a:lstStyle>
          <a:p>
            <a:pPr lvl="0"/>
            <a:r>
              <a:rPr lang="en-US" dirty="0"/>
              <a:t>Click to edit Master title style</a:t>
            </a:r>
          </a:p>
        </p:txBody>
      </p:sp>
      <p:sp>
        <p:nvSpPr>
          <p:cNvPr id="6" name="Date Placeholder 3"/>
          <p:cNvSpPr>
            <a:spLocks noGrp="1"/>
          </p:cNvSpPr>
          <p:nvPr>
            <p:ph type="dt" sz="half" idx="15"/>
          </p:nvPr>
        </p:nvSpPr>
        <p:spPr/>
        <p:txBody>
          <a:bodyPr/>
          <a:lstStyle>
            <a:lvl1pPr>
              <a:defRPr smtClean="0">
                <a:latin typeface="Arial" pitchFamily="34" charset="0"/>
                <a:ea typeface="Geneva" charset="-128"/>
              </a:defRPr>
            </a:lvl1pPr>
          </a:lstStyle>
          <a:p>
            <a:fld id="{F44673D2-210D-4DB3-AA5D-4012805443AD}" type="datetime1">
              <a:rPr lang="en-US">
                <a:solidFill>
                  <a:prstClr val="white"/>
                </a:solidFill>
              </a:rPr>
              <a:pPr/>
              <a:t>3/22/2017</a:t>
            </a:fld>
            <a:endParaRPr lang="en-US">
              <a:solidFill>
                <a:prstClr val="white"/>
              </a:solidFill>
            </a:endParaRPr>
          </a:p>
        </p:txBody>
      </p:sp>
      <p:sp>
        <p:nvSpPr>
          <p:cNvPr id="9" name="Footer Placeholder 4"/>
          <p:cNvSpPr>
            <a:spLocks noGrp="1"/>
          </p:cNvSpPr>
          <p:nvPr>
            <p:ph type="ftr" sz="quarter" idx="16"/>
          </p:nvPr>
        </p:nvSpPr>
        <p:spPr/>
        <p:txBody>
          <a:bodyPr/>
          <a:lstStyle>
            <a:lvl1pPr>
              <a:defRPr/>
            </a:lvl1pPr>
          </a:lstStyle>
          <a:p>
            <a:pPr>
              <a:defRPr/>
            </a:pPr>
            <a:r>
              <a:rPr lang="en-US">
                <a:solidFill>
                  <a:prstClr val="white"/>
                </a:solidFill>
              </a:rPr>
              <a:t>Confidential: Georgia Ports Authority - 2013</a:t>
            </a:r>
          </a:p>
        </p:txBody>
      </p:sp>
      <p:sp>
        <p:nvSpPr>
          <p:cNvPr id="10" name="Slide Number Placeholder 5"/>
          <p:cNvSpPr>
            <a:spLocks noGrp="1"/>
          </p:cNvSpPr>
          <p:nvPr>
            <p:ph type="sldNum" sz="quarter" idx="17"/>
          </p:nvPr>
        </p:nvSpPr>
        <p:spPr/>
        <p:txBody>
          <a:bodyPr/>
          <a:lstStyle>
            <a:lvl1pPr>
              <a:defRPr/>
            </a:lvl1pPr>
          </a:lstStyle>
          <a:p>
            <a:fld id="{713F35E3-5DFE-4564-9968-96DF1147C9E9}" type="slidenum">
              <a:rPr lang="en-US">
                <a:solidFill>
                  <a:prstClr val="white"/>
                </a:solidFill>
              </a:rPr>
              <a:pPr/>
              <a:t>‹#›</a:t>
            </a:fld>
            <a:endParaRPr lang="en-US">
              <a:solidFill>
                <a:prstClr val="white"/>
              </a:solidFill>
            </a:endParaRPr>
          </a:p>
        </p:txBody>
      </p:sp>
    </p:spTree>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descr="Wave.png"/>
          <p:cNvPicPr>
            <a:picLocks noChangeAspect="1"/>
          </p:cNvPicPr>
          <p:nvPr userDrawn="1"/>
        </p:nvPicPr>
        <p:blipFill>
          <a:blip r:embed="rId2" cstate="screen"/>
          <a:srcRect/>
          <a:stretch>
            <a:fillRect/>
          </a:stretch>
        </p:blipFill>
        <p:spPr>
          <a:xfrm>
            <a:off x="1" y="3059085"/>
            <a:ext cx="5612162" cy="1714466"/>
          </a:xfrm>
          <a:prstGeom prst="rect">
            <a:avLst/>
          </a:prstGeom>
        </p:spPr>
      </p:pic>
      <p:pic>
        <p:nvPicPr>
          <p:cNvPr id="9" name="Picture 8" descr="NEW SoPA_Backgrounds +logo bar.jpg"/>
          <p:cNvPicPr>
            <a:picLocks noChangeAspect="1"/>
          </p:cNvPicPr>
          <p:nvPr userDrawn="1"/>
        </p:nvPicPr>
        <p:blipFill>
          <a:blip r:embed="rId3" cstate="screen">
            <a:alphaModFix/>
          </a:blip>
          <a:srcRect/>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EBD38A6C-8E73-D84C-94E3-96488BC508F5}" type="datetimeFigureOut">
              <a:rPr lang="en-US" smtClean="0">
                <a:solidFill>
                  <a:prstClr val="white"/>
                </a:solidFill>
              </a:rPr>
              <a:pPr/>
              <a:t>3/22/2017</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solidFill>
                  <a:prstClr val="white"/>
                </a:solidFill>
              </a:rPr>
              <a:t>CONFIDENTIAL 2011 Georgia Ports Authority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380406-A2CA-2140-9208-FBF9E1D8579A}" type="slidenum">
              <a:rPr lang="en-US" smtClean="0">
                <a:solidFill>
                  <a:prstClr val="white"/>
                </a:solidFill>
              </a:rPr>
              <a:pPr/>
              <a:t>‹#›</a:t>
            </a:fld>
            <a:endParaRPr lang="en-US">
              <a:solidFill>
                <a:prstClr val="white"/>
              </a:solidFill>
            </a:endParaRPr>
          </a:p>
        </p:txBody>
      </p:sp>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15" name="Text Placeholder 14"/>
          <p:cNvSpPr>
            <a:spLocks noGrp="1"/>
          </p:cNvSpPr>
          <p:nvPr>
            <p:ph type="body" sz="quarter" idx="14"/>
          </p:nvPr>
        </p:nvSpPr>
        <p:spPr>
          <a:xfrm>
            <a:off x="4953001" y="3059088"/>
            <a:ext cx="3759200" cy="1070001"/>
          </a:xfrm>
        </p:spPr>
        <p:txBody>
          <a:bodyPr>
            <a:normAutofit/>
          </a:bodyPr>
          <a:lstStyle>
            <a:lvl1pPr>
              <a:lnSpc>
                <a:spcPts val="1400"/>
              </a:lnSpc>
              <a:spcBef>
                <a:spcPts val="0"/>
              </a:spcBef>
              <a:defRPr sz="1400" b="0">
                <a:solidFill>
                  <a:srgbClr val="005480"/>
                </a:solidFill>
              </a:defRPr>
            </a:lvl1pPr>
          </a:lstStyle>
          <a:p>
            <a:pPr lvl="0"/>
            <a:r>
              <a:rPr lang="en-US"/>
              <a:t>Click to edit Master text styles</a:t>
            </a:r>
          </a:p>
        </p:txBody>
      </p:sp>
      <p:sp>
        <p:nvSpPr>
          <p:cNvPr id="16" name="Content Placeholder 11"/>
          <p:cNvSpPr txBox="1">
            <a:spLocks/>
          </p:cNvSpPr>
          <p:nvPr userDrawn="1"/>
        </p:nvSpPr>
        <p:spPr>
          <a:xfrm>
            <a:off x="1308101" y="1905014"/>
            <a:ext cx="7164387" cy="1103285"/>
          </a:xfrm>
          <a:prstGeom prst="rect">
            <a:avLst/>
          </a:prstGeom>
          <a:ln>
            <a:noFill/>
          </a:ln>
        </p:spPr>
        <p:txBody>
          <a:bodyPr vert="horz" lIns="0" tIns="0" rIns="0" bIns="0" rtlCol="0">
            <a:normAutofit/>
          </a:bodyPr>
          <a:lstStyle/>
          <a:p>
            <a:pPr fontAlgn="base">
              <a:spcBef>
                <a:spcPct val="20000"/>
              </a:spcBef>
              <a:spcAft>
                <a:spcPct val="0"/>
              </a:spcAft>
              <a:buFont typeface="Arial"/>
              <a:buNone/>
              <a:defRPr/>
            </a:pPr>
            <a:endParaRPr lang="en-US" sz="2400" b="1" dirty="0">
              <a:solidFill>
                <a:srgbClr val="E46C0A"/>
              </a:solidFill>
              <a:latin typeface="Arial" charset="0"/>
              <a:cs typeface="Arial"/>
            </a:endParaRPr>
          </a:p>
        </p:txBody>
      </p:sp>
      <p:sp>
        <p:nvSpPr>
          <p:cNvPr id="13" name="Text Placeholder 14"/>
          <p:cNvSpPr>
            <a:spLocks noGrp="1"/>
          </p:cNvSpPr>
          <p:nvPr>
            <p:ph type="body" sz="quarter" idx="13" hasCustomPrompt="1"/>
          </p:nvPr>
        </p:nvSpPr>
        <p:spPr>
          <a:xfrm>
            <a:off x="1319765" y="1926168"/>
            <a:ext cx="7392435" cy="1132918"/>
          </a:xfrm>
        </p:spPr>
        <p:txBody>
          <a:bodyPr/>
          <a:lstStyle/>
          <a:p>
            <a:pPr lvl="0"/>
            <a:r>
              <a:rPr lang="en-US" dirty="0"/>
              <a:t>CLICK TO EDIT MASTER TEXT STYLES</a:t>
            </a:r>
          </a:p>
        </p:txBody>
      </p:sp>
      <p:sp>
        <p:nvSpPr>
          <p:cNvPr id="1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20" name="Straight Connector 1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3" name="Picture 22" descr="Wave.png"/>
          <p:cNvPicPr>
            <a:picLocks noChangeAspect="1"/>
          </p:cNvPicPr>
          <p:nvPr userDrawn="1"/>
        </p:nvPicPr>
        <p:blipFill>
          <a:blip r:embed="rId2" cstate="screen"/>
          <a:srcRect/>
          <a:stretch>
            <a:fillRect/>
          </a:stretch>
        </p:blipFill>
        <p:spPr>
          <a:xfrm>
            <a:off x="0" y="3059085"/>
            <a:ext cx="9144000" cy="1714466"/>
          </a:xfrm>
          <a:prstGeom prst="rect">
            <a:avLst/>
          </a:prstGeom>
        </p:spPr>
      </p:pic>
      <p:sp>
        <p:nvSpPr>
          <p:cNvPr id="22" name="Picture Placeholder 17"/>
          <p:cNvSpPr>
            <a:spLocks noGrp="1"/>
          </p:cNvSpPr>
          <p:nvPr>
            <p:ph type="pic" sz="quarter" idx="16"/>
          </p:nvPr>
        </p:nvSpPr>
        <p:spPr>
          <a:xfrm>
            <a:off x="5664201" y="1917713"/>
            <a:ext cx="3037434" cy="2855851"/>
          </a:xfrm>
          <a:solidFill>
            <a:schemeClr val="bg1">
              <a:lumMod val="85000"/>
            </a:schemeClr>
          </a:solidFill>
          <a:effectLst>
            <a:outerShdw blurRad="101600" dist="101600" dir="2700000">
              <a:srgbClr val="000000">
                <a:alpha val="50000"/>
              </a:srgbClr>
            </a:outerShdw>
          </a:effectLst>
        </p:spPr>
        <p:txBody>
          <a:bodyPr/>
          <a:lstStyle>
            <a:lvl1pPr algn="ctr">
              <a:defRPr/>
            </a:lvl1pPr>
          </a:lstStyle>
          <a:p>
            <a:r>
              <a:rPr lang="en-US"/>
              <a:t>Click icon to add picture</a:t>
            </a:r>
            <a:endParaRPr lang="en-US" dirty="0"/>
          </a:p>
        </p:txBody>
      </p:sp>
      <p:pic>
        <p:nvPicPr>
          <p:cNvPr id="9" name="Picture 8" descr="NEW SoPA_Backgrounds +logo bar.jpg"/>
          <p:cNvPicPr>
            <a:picLocks noChangeAspect="1"/>
          </p:cNvPicPr>
          <p:nvPr userDrawn="1"/>
        </p:nvPicPr>
        <p:blipFill>
          <a:blip r:embed="rId3" cstate="screen">
            <a:alphaModFix/>
          </a:blip>
          <a:srcRect/>
          <a:stretch>
            <a:fillRect/>
          </a:stretch>
        </p:blipFill>
        <p:spPr>
          <a:xfrm>
            <a:off x="0" y="5054600"/>
            <a:ext cx="9144000" cy="1803400"/>
          </a:xfrm>
          <a:prstGeom prst="rect">
            <a:avLst/>
          </a:prstGeom>
        </p:spPr>
      </p:pic>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14" name="Date Placeholder 1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15" name="Slide Number Placeholder 14"/>
          <p:cNvSpPr>
            <a:spLocks noGrp="1"/>
          </p:cNvSpPr>
          <p:nvPr>
            <p:ph type="sldNum" sz="quarter" idx="11"/>
          </p:nvPr>
        </p:nvSpPr>
        <p:spPr/>
        <p:txBody>
          <a:bodyPr/>
          <a:lstStyle>
            <a:lvl1pPr>
              <a:defRPr>
                <a:solidFill>
                  <a:srgbClr val="FFFFFF"/>
                </a:solidFill>
              </a:defRPr>
            </a:lvl1pPr>
          </a:lstStyle>
          <a:p>
            <a:fld id="{69380406-A2CA-2140-9208-FBF9E1D8579A}" type="slidenum">
              <a:rPr lang="en-US" smtClean="0"/>
              <a:pPr/>
              <a:t>‹#›</a:t>
            </a:fld>
            <a:endParaRPr lang="en-US" dirty="0"/>
          </a:p>
        </p:txBody>
      </p:sp>
      <p:sp>
        <p:nvSpPr>
          <p:cNvPr id="16" name="Footer Placeholder 15"/>
          <p:cNvSpPr>
            <a:spLocks noGrp="1"/>
          </p:cNvSpPr>
          <p:nvPr>
            <p:ph type="ftr" sz="quarter" idx="12"/>
          </p:nvPr>
        </p:nvSpPr>
        <p:spPr/>
        <p:txBody>
          <a:bodyPr/>
          <a:lstStyle>
            <a:lvl1pPr>
              <a:defRPr>
                <a:solidFill>
                  <a:schemeClr val="bg1"/>
                </a:solidFill>
              </a:defRPr>
            </a:lvl1pPr>
          </a:lstStyle>
          <a:p>
            <a:r>
              <a:rPr lang="en-US" dirty="0">
                <a:solidFill>
                  <a:prstClr val="white"/>
                </a:solidFill>
              </a:rPr>
              <a:t>CONFIDENTIAL 2011 Georgia Ports Authority</a:t>
            </a:r>
          </a:p>
        </p:txBody>
      </p:sp>
      <p:sp>
        <p:nvSpPr>
          <p:cNvPr id="11" name="Text Placeholder 14"/>
          <p:cNvSpPr>
            <a:spLocks noGrp="1"/>
          </p:cNvSpPr>
          <p:nvPr>
            <p:ph type="body" sz="quarter" idx="13" hasCustomPrompt="1"/>
          </p:nvPr>
        </p:nvSpPr>
        <p:spPr>
          <a:xfrm>
            <a:off x="1319767" y="1926181"/>
            <a:ext cx="4166634" cy="969433"/>
          </a:xfrm>
        </p:spPr>
        <p:txBody>
          <a:bodyPr/>
          <a:lstStyle/>
          <a:p>
            <a:pPr lvl="0"/>
            <a:r>
              <a:rPr lang="en-US" dirty="0"/>
              <a:t>CLICK TO EDIT MASTER TEXT STYLES</a:t>
            </a:r>
          </a:p>
        </p:txBody>
      </p:sp>
      <p:sp>
        <p:nvSpPr>
          <p:cNvPr id="13"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8" name="Straight Connector 17"/>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005480"/>
                </a:solidFill>
              </a:defRPr>
            </a:lvl1pPr>
          </a:lstStyle>
          <a:p>
            <a:fld id="{EBD38A6C-8E73-D84C-94E3-96488BC508F5}" type="datetimeFigureOut">
              <a:rPr lang="en-US" smtClean="0"/>
              <a:pPr/>
              <a:t>3/22/2017</a:t>
            </a:fld>
            <a:endParaRPr lang="en-US" dirty="0"/>
          </a:p>
        </p:txBody>
      </p:sp>
      <p:sp>
        <p:nvSpPr>
          <p:cNvPr id="3" name="Footer Placeholder 2"/>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4" name="Slide Number Placeholder 3"/>
          <p:cNvSpPr>
            <a:spLocks noGrp="1"/>
          </p:cNvSpPr>
          <p:nvPr>
            <p:ph type="sldNum" sz="quarter" idx="12"/>
          </p:nvPr>
        </p:nvSpPr>
        <p:spPr/>
        <p:txBody>
          <a:bodyPr/>
          <a:lstStyle>
            <a:lvl1pPr>
              <a:defRPr>
                <a:solidFill>
                  <a:srgbClr val="005480"/>
                </a:solidFill>
              </a:defRPr>
            </a:lvl1pPr>
          </a:lstStyle>
          <a:p>
            <a:fld id="{69380406-A2CA-2140-9208-FBF9E1D8579A}" type="slidenum">
              <a:rPr lang="en-US" smtClean="0"/>
              <a:pPr/>
              <a:t>‹#›</a:t>
            </a:fld>
            <a:endParaRPr lang="en-US" dirty="0"/>
          </a:p>
        </p:txBody>
      </p:sp>
      <p:pic>
        <p:nvPicPr>
          <p:cNvPr id="5" name="Picture 4" descr="Bottom Bar.png"/>
          <p:cNvPicPr>
            <a:picLocks noChangeAspect="1"/>
          </p:cNvPicPr>
          <p:nvPr userDrawn="1"/>
        </p:nvPicPr>
        <p:blipFill>
          <a:blip r:embed="rId2" cstate="screen"/>
          <a:stretch>
            <a:fillRect/>
          </a:stretch>
        </p:blipFill>
        <p:spPr>
          <a:xfrm>
            <a:off x="0" y="6642100"/>
            <a:ext cx="9144000" cy="228600"/>
          </a:xfrm>
          <a:prstGeom prst="rect">
            <a:avLst/>
          </a:prstGeom>
        </p:spPr>
      </p:pic>
      <p:sp>
        <p:nvSpPr>
          <p:cNvPr id="15" name="Text Placeholder 14"/>
          <p:cNvSpPr>
            <a:spLocks noGrp="1"/>
          </p:cNvSpPr>
          <p:nvPr>
            <p:ph type="body" sz="quarter" idx="13" hasCustomPrompt="1"/>
          </p:nvPr>
        </p:nvSpPr>
        <p:spPr>
          <a:xfrm>
            <a:off x="1319772" y="1930400"/>
            <a:ext cx="7367035" cy="42956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9" name="Picture 8" descr="Waves.psd"/>
          <p:cNvPicPr>
            <a:picLocks noChangeAspect="1"/>
          </p:cNvPicPr>
          <p:nvPr userDrawn="1"/>
        </p:nvPicPr>
        <p:blipFill>
          <a:blip r:embed="rId3" cstate="screen"/>
          <a:stretch>
            <a:fillRect/>
          </a:stretch>
        </p:blipFill>
        <p:spPr>
          <a:xfrm>
            <a:off x="-3352800" y="-111028"/>
            <a:ext cx="6324600" cy="669829"/>
          </a:xfrm>
          <a:prstGeom prst="rect">
            <a:avLst/>
          </a:prstGeom>
        </p:spPr>
      </p:pic>
      <p:cxnSp>
        <p:nvCxnSpPr>
          <p:cNvPr id="10" name="Straight Connector 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4" descr="Bottom Bar.png"/>
          <p:cNvPicPr>
            <a:picLocks noChangeAspect="1"/>
          </p:cNvPicPr>
          <p:nvPr userDrawn="1"/>
        </p:nvPicPr>
        <p:blipFill>
          <a:blip r:embed="rId2" cstate="screen"/>
          <a:stretch>
            <a:fillRect/>
          </a:stretch>
        </p:blipFill>
        <p:spPr>
          <a:xfrm>
            <a:off x="0" y="6642100"/>
            <a:ext cx="9144000" cy="228600"/>
          </a:xfrm>
          <a:prstGeom prst="rect">
            <a:avLst/>
          </a:prstGeom>
        </p:spPr>
      </p:pic>
      <p:pic>
        <p:nvPicPr>
          <p:cNvPr id="11" name="Picture 14" descr="PPT Map 1"/>
          <p:cNvPicPr preferRelativeResize="0">
            <a:picLocks noChangeAspect="1" noChangeArrowheads="1"/>
          </p:cNvPicPr>
          <p:nvPr userDrawn="1"/>
        </p:nvPicPr>
        <p:blipFill rotWithShape="1">
          <a:blip r:embed="rId3" cstate="screen"/>
          <a:srcRect/>
          <a:stretch/>
        </p:blipFill>
        <p:spPr bwMode="auto">
          <a:xfrm>
            <a:off x="0" y="1258888"/>
            <a:ext cx="9144000" cy="5383212"/>
          </a:xfrm>
          <a:prstGeom prst="rect">
            <a:avLst/>
          </a:prstGeom>
          <a:noFill/>
          <a:ln w="9525">
            <a:noFill/>
            <a:miter lim="800000"/>
            <a:headEnd/>
            <a:tailEnd/>
          </a:ln>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7" name="Picture 12" descr="PPT Map 3"/>
          <p:cNvPicPr preferRelativeResize="0">
            <a:picLocks noChangeAspect="1" noChangeArrowheads="1"/>
          </p:cNvPicPr>
          <p:nvPr userDrawn="1"/>
        </p:nvPicPr>
        <p:blipFill rotWithShape="1">
          <a:blip r:embed="rId2" cstate="screen"/>
          <a:srcRect/>
          <a:stretch/>
        </p:blipFill>
        <p:spPr bwMode="auto">
          <a:xfrm>
            <a:off x="0" y="1268415"/>
            <a:ext cx="9144000" cy="5360987"/>
          </a:xfrm>
          <a:prstGeom prst="rect">
            <a:avLst/>
          </a:prstGeom>
          <a:noFill/>
          <a:ln w="9525">
            <a:noFill/>
            <a:miter lim="800000"/>
            <a:headEnd/>
            <a:tailEnd/>
          </a:ln>
        </p:spPr>
      </p:pic>
      <p:pic>
        <p:nvPicPr>
          <p:cNvPr id="5" name="Picture 4" descr="Bottom Bar.png"/>
          <p:cNvPicPr>
            <a:picLocks noChangeAspect="1"/>
          </p:cNvPicPr>
          <p:nvPr userDrawn="1"/>
        </p:nvPicPr>
        <p:blipFill>
          <a:blip r:embed="rId3" cstate="screen"/>
          <a:stretch>
            <a:fillRect/>
          </a:stretch>
        </p:blipFill>
        <p:spPr>
          <a:xfrm>
            <a:off x="0" y="6642100"/>
            <a:ext cx="9144000" cy="228600"/>
          </a:xfrm>
          <a:prstGeom prst="rect">
            <a:avLst/>
          </a:prstGeom>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8" name="Picture 12" descr="PPT Map 2"/>
          <p:cNvPicPr preferRelativeResize="0">
            <a:picLocks noChangeAspect="1" noChangeArrowheads="1"/>
          </p:cNvPicPr>
          <p:nvPr userDrawn="1"/>
        </p:nvPicPr>
        <p:blipFill rotWithShape="1">
          <a:blip r:embed="rId2" cstate="screen"/>
          <a:srcRect/>
          <a:stretch/>
        </p:blipFill>
        <p:spPr bwMode="auto">
          <a:xfrm>
            <a:off x="0" y="1262063"/>
            <a:ext cx="9144000" cy="5380038"/>
          </a:xfrm>
          <a:prstGeom prst="rect">
            <a:avLst/>
          </a:prstGeom>
          <a:noFill/>
          <a:ln w="9525">
            <a:noFill/>
            <a:miter lim="800000"/>
            <a:headEnd/>
            <a:tailEnd/>
          </a:ln>
        </p:spPr>
      </p:pic>
      <p:pic>
        <p:nvPicPr>
          <p:cNvPr id="5" name="Picture 4" descr="Bottom Bar.png"/>
          <p:cNvPicPr>
            <a:picLocks noChangeAspect="1"/>
          </p:cNvPicPr>
          <p:nvPr userDrawn="1"/>
        </p:nvPicPr>
        <p:blipFill>
          <a:blip r:embed="rId3" cstate="screen"/>
          <a:stretch>
            <a:fillRect/>
          </a:stretch>
        </p:blipFill>
        <p:spPr>
          <a:xfrm>
            <a:off x="0" y="6642100"/>
            <a:ext cx="9144000" cy="228600"/>
          </a:xfrm>
          <a:prstGeom prst="rect">
            <a:avLst/>
          </a:prstGeom>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descr="Bottom Bar.png"/>
          <p:cNvPicPr>
            <a:picLocks noChangeAspect="1"/>
          </p:cNvPicPr>
          <p:nvPr userDrawn="1"/>
        </p:nvPicPr>
        <p:blipFill>
          <a:blip r:embed="rId2" cstate="screen"/>
          <a:stretch>
            <a:fillRect/>
          </a:stretch>
        </p:blipFill>
        <p:spPr>
          <a:xfrm>
            <a:off x="0" y="6642100"/>
            <a:ext cx="9144000" cy="228600"/>
          </a:xfrm>
          <a:prstGeom prst="rect">
            <a:avLst/>
          </a:prstGeom>
        </p:spPr>
      </p:pic>
      <p:sp>
        <p:nvSpPr>
          <p:cNvPr id="15" name="Text Placeholder 14"/>
          <p:cNvSpPr>
            <a:spLocks noGrp="1"/>
          </p:cNvSpPr>
          <p:nvPr>
            <p:ph type="body" sz="quarter" idx="13" hasCustomPrompt="1"/>
          </p:nvPr>
        </p:nvSpPr>
        <p:spPr>
          <a:xfrm>
            <a:off x="1319772" y="1930400"/>
            <a:ext cx="7367035" cy="401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9" name="Picture 8" descr="Waves.psd"/>
          <p:cNvPicPr>
            <a:picLocks noChangeAspect="1"/>
          </p:cNvPicPr>
          <p:nvPr userDrawn="1"/>
        </p:nvPicPr>
        <p:blipFill>
          <a:blip r:embed="rId3" cstate="screen"/>
          <a:stretch>
            <a:fillRect/>
          </a:stretch>
        </p:blipFill>
        <p:spPr>
          <a:xfrm>
            <a:off x="-3352800" y="6096014"/>
            <a:ext cx="6324600" cy="669829"/>
          </a:xfrm>
          <a:prstGeom prst="rect">
            <a:avLst/>
          </a:prstGeom>
        </p:spPr>
      </p:pic>
      <p:cxnSp>
        <p:nvCxnSpPr>
          <p:cNvPr id="10" name="Straight Connector 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1" name="Picture 10" descr="gpa rgb.eps"/>
          <p:cNvPicPr>
            <a:picLocks noChangeAspect="1"/>
          </p:cNvPicPr>
          <p:nvPr userDrawn="1"/>
        </p:nvPicPr>
        <p:blipFill>
          <a:blip r:embed="rId4" cstate="screen"/>
          <a:stretch>
            <a:fillRect/>
          </a:stretch>
        </p:blipFill>
        <p:spPr>
          <a:xfrm>
            <a:off x="7606259" y="6096000"/>
            <a:ext cx="1095375" cy="457200"/>
          </a:xfrm>
          <a:prstGeom prst="rect">
            <a:avLst/>
          </a:prstGeom>
        </p:spPr>
      </p:pic>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11" name="Picture 10" descr="gpa rgb.eps"/>
          <p:cNvPicPr>
            <a:picLocks noChangeAspect="1"/>
          </p:cNvPicPr>
          <p:nvPr userDrawn="1"/>
        </p:nvPicPr>
        <p:blipFill>
          <a:blip r:embed="rId2" cstate="screen"/>
          <a:stretch>
            <a:fillRect/>
          </a:stretch>
        </p:blipFill>
        <p:spPr>
          <a:xfrm>
            <a:off x="7606259" y="205061"/>
            <a:ext cx="1095375" cy="457200"/>
          </a:xfrm>
          <a:prstGeom prst="rect">
            <a:avLst/>
          </a:prstGeom>
        </p:spPr>
      </p:pic>
      <p:sp>
        <p:nvSpPr>
          <p:cNvPr id="10" name="Picture Placeholder 9"/>
          <p:cNvSpPr>
            <a:spLocks noGrp="1"/>
          </p:cNvSpPr>
          <p:nvPr>
            <p:ph type="pic" sz="quarter" idx="13"/>
          </p:nvPr>
        </p:nvSpPr>
        <p:spPr>
          <a:xfrm>
            <a:off x="1310747" y="1917700"/>
            <a:ext cx="7850187" cy="4127500"/>
          </a:xfrm>
          <a:prstGeom prst="rect">
            <a:avLst/>
          </a:prstGeom>
          <a:solidFill>
            <a:schemeClr val="bg1">
              <a:lumMod val="75000"/>
            </a:schemeClr>
          </a:solidFill>
          <a:ln w="9525" cmpd="sng">
            <a:solidFill>
              <a:schemeClr val="bg1"/>
            </a:solidFill>
          </a:ln>
          <a:effectLst>
            <a:outerShdw blurRad="50800" dist="101600" dir="2700000">
              <a:srgbClr val="000000">
                <a:alpha val="50000"/>
              </a:srgbClr>
            </a:outerShdw>
          </a:effectLst>
        </p:spPr>
        <p:txBody>
          <a:bodyPr/>
          <a:lstStyle/>
          <a:p>
            <a:r>
              <a:rPr lang="en-US"/>
              <a:t>Click icon to add picture</a:t>
            </a:r>
            <a:endParaRPr lang="en-US" dirty="0"/>
          </a:p>
        </p:txBody>
      </p:sp>
      <p:pic>
        <p:nvPicPr>
          <p:cNvPr id="17" name="Picture 16" descr="Waves.psd"/>
          <p:cNvPicPr>
            <a:picLocks noChangeAspect="1"/>
          </p:cNvPicPr>
          <p:nvPr userDrawn="1"/>
        </p:nvPicPr>
        <p:blipFill>
          <a:blip r:embed="rId3" cstate="screen"/>
          <a:stretch>
            <a:fillRect/>
          </a:stretch>
        </p:blipFill>
        <p:spPr>
          <a:xfrm>
            <a:off x="-3352800" y="-111028"/>
            <a:ext cx="6324600" cy="669829"/>
          </a:xfrm>
          <a:prstGeom prst="rect">
            <a:avLst/>
          </a:prstGeom>
        </p:spPr>
      </p:pic>
      <p:sp>
        <p:nvSpPr>
          <p:cNvPr id="1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9" name="Straight Connector 18"/>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9144000" cy="6642100"/>
          </a:xfrm>
          <a:solidFill>
            <a:schemeClr val="bg1">
              <a:lumMod val="85000"/>
            </a:schemeClr>
          </a:solidFill>
        </p:spPr>
        <p:txBody>
          <a:bodyPr/>
          <a:lstStyle/>
          <a:p>
            <a:r>
              <a:rPr lang="en-US" dirty="0"/>
              <a:t>Add Maps or other full page graphics</a:t>
            </a:r>
          </a:p>
        </p:txBody>
      </p:sp>
      <p:sp>
        <p:nvSpPr>
          <p:cNvPr id="4" name="Date Placeholder 3"/>
          <p:cNvSpPr>
            <a:spLocks noGrp="1"/>
          </p:cNvSpPr>
          <p:nvPr>
            <p:ph type="dt" sz="half" idx="11"/>
          </p:nvPr>
        </p:nvSpPr>
        <p:spPr/>
        <p:txBody>
          <a:bodyPr/>
          <a:lstStyle/>
          <a:p>
            <a:fld id="{EBD38A6C-8E73-D84C-94E3-96488BC508F5}" type="datetimeFigureOut">
              <a:rPr lang="en-US" smtClean="0"/>
              <a:pPr/>
              <a:t>3/22/2017</a:t>
            </a:fld>
            <a:endParaRPr lang="en-US" dirty="0"/>
          </a:p>
        </p:txBody>
      </p:sp>
      <p:sp>
        <p:nvSpPr>
          <p:cNvPr id="6" name="Slide Number Placeholder 5"/>
          <p:cNvSpPr>
            <a:spLocks noGrp="1"/>
          </p:cNvSpPr>
          <p:nvPr>
            <p:ph type="sldNum" sz="quarter" idx="12"/>
          </p:nvPr>
        </p:nvSpPr>
        <p:spPr/>
        <p:txBody>
          <a:bodyPr/>
          <a:lstStyle/>
          <a:p>
            <a:r>
              <a:rPr lang="en-US"/>
              <a:t>1</a:t>
            </a:r>
            <a:endParaRPr lang="en-US" dirty="0"/>
          </a:p>
        </p:txBody>
      </p:sp>
      <p:sp>
        <p:nvSpPr>
          <p:cNvPr id="7" name="Footer Placeholder 6"/>
          <p:cNvSpPr>
            <a:spLocks noGrp="1"/>
          </p:cNvSpPr>
          <p:nvPr>
            <p:ph type="ftr" sz="quarter" idx="13"/>
          </p:nvPr>
        </p:nvSpPr>
        <p:spPr/>
        <p:txBody>
          <a:bodyPr/>
          <a:lstStyle/>
          <a:p>
            <a:r>
              <a:rPr lang="en-US"/>
              <a:t>CONFIDENTIAL 2011 Georgia Ports Authority</a:t>
            </a:r>
            <a:endParaRPr lang="en-US" dirty="0"/>
          </a:p>
        </p:txBody>
      </p:sp>
    </p:spTree>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9" name="Picture 18" descr="Wave.png"/>
          <p:cNvPicPr>
            <a:picLocks noChangeAspect="1"/>
          </p:cNvPicPr>
          <p:nvPr userDrawn="1"/>
        </p:nvPicPr>
        <p:blipFill>
          <a:blip r:embed="rId2" cstate="screen"/>
          <a:srcRect/>
          <a:stretch>
            <a:fillRect/>
          </a:stretch>
        </p:blipFill>
        <p:spPr>
          <a:xfrm>
            <a:off x="0" y="3059085"/>
            <a:ext cx="9144000" cy="1714466"/>
          </a:xfrm>
          <a:prstGeom prst="rect">
            <a:avLst/>
          </a:prstGeom>
        </p:spPr>
      </p:pic>
      <p:pic>
        <p:nvPicPr>
          <p:cNvPr id="9" name="Picture 8" descr="NEW SoPA_Backgrounds +logo bar.jpg"/>
          <p:cNvPicPr>
            <a:picLocks noChangeAspect="1"/>
          </p:cNvPicPr>
          <p:nvPr userDrawn="1"/>
        </p:nvPicPr>
        <p:blipFill>
          <a:blip r:embed="rId3" cstate="screen">
            <a:alphaModFix/>
          </a:blip>
          <a:srcRect/>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9380406-A2CA-2140-9208-FBF9E1D8579A}" type="slidenum">
              <a:rPr lang="en-US" smtClean="0"/>
              <a:pPr/>
              <a:t>‹#›</a:t>
            </a:fld>
            <a:endParaRPr lang="en-US" dirty="0"/>
          </a:p>
        </p:txBody>
      </p:sp>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18" name="Picture Placeholder 17"/>
          <p:cNvSpPr>
            <a:spLocks noGrp="1"/>
          </p:cNvSpPr>
          <p:nvPr>
            <p:ph type="pic" sz="quarter" idx="16"/>
          </p:nvPr>
        </p:nvSpPr>
        <p:spPr>
          <a:xfrm>
            <a:off x="1335603" y="2717800"/>
            <a:ext cx="7376603" cy="2055751"/>
          </a:xfrm>
          <a:solidFill>
            <a:srgbClr val="D9D9D9"/>
          </a:solidFill>
          <a:effectLst>
            <a:outerShdw blurRad="101600" dist="101600" dir="2700000">
              <a:srgbClr val="000000">
                <a:alpha val="50000"/>
              </a:srgbClr>
            </a:outerShdw>
          </a:effectLst>
        </p:spPr>
        <p:txBody>
          <a:bodyPr/>
          <a:lstStyle>
            <a:lvl1pPr algn="ctr">
              <a:defRPr/>
            </a:lvl1pPr>
          </a:lstStyle>
          <a:p>
            <a:r>
              <a:rPr lang="en-US"/>
              <a:t>Click icon to add picture</a:t>
            </a:r>
            <a:endParaRPr lang="en-US" dirty="0"/>
          </a:p>
        </p:txBody>
      </p:sp>
      <p:sp>
        <p:nvSpPr>
          <p:cNvPr id="14" name="Text Placeholder 14"/>
          <p:cNvSpPr>
            <a:spLocks noGrp="1"/>
          </p:cNvSpPr>
          <p:nvPr>
            <p:ph type="body" sz="quarter" idx="13" hasCustomPrompt="1"/>
          </p:nvPr>
        </p:nvSpPr>
        <p:spPr>
          <a:xfrm>
            <a:off x="1319765" y="1926167"/>
            <a:ext cx="7392435" cy="4076700"/>
          </a:xfrm>
        </p:spPr>
        <p:txBody>
          <a:bodyPr/>
          <a:lstStyle/>
          <a:p>
            <a:pPr lvl="0"/>
            <a:r>
              <a:rPr lang="en-US" dirty="0"/>
              <a:t>CLICK TO EDIT MASTER TEXT STYLES</a:t>
            </a:r>
          </a:p>
        </p:txBody>
      </p:sp>
      <p:sp>
        <p:nvSpPr>
          <p:cNvPr id="16"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20" name="Straight Connector 1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6" name="Picture 15" descr="Wave.png"/>
          <p:cNvPicPr>
            <a:picLocks noChangeAspect="1"/>
          </p:cNvPicPr>
          <p:nvPr userDrawn="1"/>
        </p:nvPicPr>
        <p:blipFill>
          <a:blip r:embed="rId2" cstate="screen"/>
          <a:srcRect/>
          <a:stretch>
            <a:fillRect/>
          </a:stretch>
        </p:blipFill>
        <p:spPr>
          <a:xfrm>
            <a:off x="0" y="3059085"/>
            <a:ext cx="9144000" cy="1714466"/>
          </a:xfrm>
          <a:prstGeom prst="rect">
            <a:avLst/>
          </a:prstGeom>
        </p:spPr>
      </p:pic>
      <p:pic>
        <p:nvPicPr>
          <p:cNvPr id="9" name="Picture 8" descr="NEW SoPA_Backgrounds +logo bar.jpg"/>
          <p:cNvPicPr>
            <a:picLocks noChangeAspect="1"/>
          </p:cNvPicPr>
          <p:nvPr userDrawn="1"/>
        </p:nvPicPr>
        <p:blipFill>
          <a:blip r:embed="rId3" cstate="screen">
            <a:alphaModFix/>
          </a:blip>
          <a:srcRect/>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9380406-A2CA-2140-9208-FBF9E1D8579A}" type="slidenum">
              <a:rPr lang="en-US" smtClean="0"/>
              <a:pPr/>
              <a:t>‹#›</a:t>
            </a:fld>
            <a:endParaRPr lang="en-US" dirty="0"/>
          </a:p>
        </p:txBody>
      </p:sp>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21" name="Picture Placeholder 20"/>
          <p:cNvSpPr>
            <a:spLocks noGrp="1"/>
          </p:cNvSpPr>
          <p:nvPr>
            <p:ph type="pic" sz="quarter" idx="13"/>
          </p:nvPr>
        </p:nvSpPr>
        <p:spPr>
          <a:xfrm>
            <a:off x="1282702" y="2533724"/>
            <a:ext cx="2520950" cy="2239963"/>
          </a:xfrm>
          <a:solidFill>
            <a:srgbClr val="D9D9D9"/>
          </a:solidFill>
          <a:ln>
            <a:solidFill>
              <a:srgbClr val="FFFFFF"/>
            </a:solidFill>
          </a:ln>
          <a:effectLst>
            <a:outerShdw blurRad="101600" dist="101600" dir="2700000">
              <a:srgbClr val="000000">
                <a:alpha val="50000"/>
              </a:srgbClr>
            </a:outerShdw>
          </a:effectLst>
        </p:spPr>
        <p:txBody>
          <a:bodyPr/>
          <a:lstStyle/>
          <a:p>
            <a:r>
              <a:rPr lang="en-US"/>
              <a:t>Click icon to add picture</a:t>
            </a:r>
          </a:p>
        </p:txBody>
      </p:sp>
      <p:sp>
        <p:nvSpPr>
          <p:cNvPr id="24" name="Picture Placeholder 20"/>
          <p:cNvSpPr>
            <a:spLocks noGrp="1"/>
          </p:cNvSpPr>
          <p:nvPr>
            <p:ph type="pic" sz="quarter" idx="14"/>
          </p:nvPr>
        </p:nvSpPr>
        <p:spPr>
          <a:xfrm>
            <a:off x="4000503" y="2548468"/>
            <a:ext cx="1193800" cy="1003300"/>
          </a:xfrm>
          <a:solidFill>
            <a:srgbClr val="D9D9D9"/>
          </a:solidFill>
          <a:ln>
            <a:solidFill>
              <a:srgbClr val="FFFFFF"/>
            </a:solidFill>
          </a:ln>
          <a:effectLst>
            <a:outerShdw blurRad="101600" dist="101600" dir="2700000">
              <a:srgbClr val="000000">
                <a:alpha val="50000"/>
              </a:srgbClr>
            </a:outerShdw>
          </a:effectLst>
        </p:spPr>
        <p:txBody>
          <a:bodyPr/>
          <a:lstStyle/>
          <a:p>
            <a:r>
              <a:rPr lang="en-US"/>
              <a:t>Click icon to add picture</a:t>
            </a:r>
          </a:p>
        </p:txBody>
      </p:sp>
      <p:sp>
        <p:nvSpPr>
          <p:cNvPr id="25" name="Picture Placeholder 20"/>
          <p:cNvSpPr>
            <a:spLocks noGrp="1"/>
          </p:cNvSpPr>
          <p:nvPr>
            <p:ph type="pic" sz="quarter" idx="15"/>
          </p:nvPr>
        </p:nvSpPr>
        <p:spPr>
          <a:xfrm>
            <a:off x="4000502" y="3770380"/>
            <a:ext cx="2108199" cy="1003300"/>
          </a:xfrm>
          <a:solidFill>
            <a:srgbClr val="D9D9D9"/>
          </a:solidFill>
          <a:ln>
            <a:solidFill>
              <a:srgbClr val="FFFFFF"/>
            </a:solidFill>
          </a:ln>
          <a:effectLst>
            <a:outerShdw blurRad="101600" dist="101600" dir="2700000">
              <a:srgbClr val="000000">
                <a:alpha val="50000"/>
              </a:srgbClr>
            </a:outerShdw>
          </a:effectLst>
        </p:spPr>
        <p:txBody>
          <a:bodyPr/>
          <a:lstStyle/>
          <a:p>
            <a:r>
              <a:rPr lang="en-US"/>
              <a:t>Click icon to add picture</a:t>
            </a:r>
          </a:p>
        </p:txBody>
      </p:sp>
      <p:sp>
        <p:nvSpPr>
          <p:cNvPr id="27" name="Content Placeholder 18"/>
          <p:cNvSpPr>
            <a:spLocks noGrp="1"/>
          </p:cNvSpPr>
          <p:nvPr>
            <p:ph sz="quarter" idx="16" hasCustomPrompt="1"/>
          </p:nvPr>
        </p:nvSpPr>
        <p:spPr>
          <a:xfrm>
            <a:off x="1308100" y="1905013"/>
            <a:ext cx="7378700" cy="685801"/>
          </a:xfrm>
        </p:spPr>
        <p:txBody>
          <a:bodyPr/>
          <a:lstStyle/>
          <a:p>
            <a:pPr lvl="0"/>
            <a:r>
              <a:rPr lang="en-US" dirty="0"/>
              <a:t>CLICK TO EDIT MASTER TEXT STYLES</a:t>
            </a:r>
          </a:p>
        </p:txBody>
      </p:sp>
      <p:sp>
        <p:nvSpPr>
          <p:cNvPr id="15"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8" name="Straight Connector 17"/>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11" name="Picture 10" descr="gpa rgb.eps"/>
          <p:cNvPicPr>
            <a:picLocks noChangeAspect="1"/>
          </p:cNvPicPr>
          <p:nvPr userDrawn="1"/>
        </p:nvPicPr>
        <p:blipFill>
          <a:blip r:embed="rId2" cstate="screen"/>
          <a:stretch>
            <a:fillRect/>
          </a:stretch>
        </p:blipFill>
        <p:spPr>
          <a:xfrm>
            <a:off x="7606259" y="205061"/>
            <a:ext cx="1095375" cy="457200"/>
          </a:xfrm>
          <a:prstGeom prst="rect">
            <a:avLst/>
          </a:prstGeom>
        </p:spPr>
      </p:pic>
      <p:sp>
        <p:nvSpPr>
          <p:cNvPr id="10" name="Picture Placeholder 9"/>
          <p:cNvSpPr>
            <a:spLocks noGrp="1"/>
          </p:cNvSpPr>
          <p:nvPr>
            <p:ph type="pic" sz="quarter" idx="13"/>
          </p:nvPr>
        </p:nvSpPr>
        <p:spPr>
          <a:xfrm>
            <a:off x="1310747" y="1917700"/>
            <a:ext cx="7850187" cy="4127500"/>
          </a:xfrm>
          <a:prstGeom prst="rect">
            <a:avLst/>
          </a:prstGeom>
          <a:solidFill>
            <a:schemeClr val="bg1">
              <a:lumMod val="75000"/>
            </a:schemeClr>
          </a:solidFill>
          <a:ln w="9525" cmpd="sng">
            <a:solidFill>
              <a:schemeClr val="bg1"/>
            </a:solidFill>
          </a:ln>
          <a:effectLst>
            <a:outerShdw blurRad="50800" dist="101600" dir="2700000">
              <a:srgbClr val="000000">
                <a:alpha val="50000"/>
              </a:srgbClr>
            </a:outerShdw>
          </a:effectLst>
        </p:spPr>
        <p:txBody>
          <a:bodyPr/>
          <a:lstStyle/>
          <a:p>
            <a:r>
              <a:rPr lang="en-US"/>
              <a:t>Click icon to add picture</a:t>
            </a:r>
            <a:endParaRPr lang="en-US" dirty="0"/>
          </a:p>
        </p:txBody>
      </p:sp>
      <p:pic>
        <p:nvPicPr>
          <p:cNvPr id="17" name="Picture 16" descr="Waves.psd"/>
          <p:cNvPicPr>
            <a:picLocks noChangeAspect="1"/>
          </p:cNvPicPr>
          <p:nvPr userDrawn="1"/>
        </p:nvPicPr>
        <p:blipFill>
          <a:blip r:embed="rId3" cstate="screen"/>
          <a:stretch>
            <a:fillRect/>
          </a:stretch>
        </p:blipFill>
        <p:spPr>
          <a:xfrm>
            <a:off x="-3352800" y="-111028"/>
            <a:ext cx="6324600" cy="669829"/>
          </a:xfrm>
          <a:prstGeom prst="rect">
            <a:avLst/>
          </a:prstGeom>
        </p:spPr>
      </p:pic>
      <p:sp>
        <p:nvSpPr>
          <p:cNvPr id="1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9" name="Straight Connector 18"/>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a:p>
        </p:txBody>
      </p:sp>
      <p:pic>
        <p:nvPicPr>
          <p:cNvPr id="9" name="Picture 8" descr="gpa rgb.eps"/>
          <p:cNvPicPr>
            <a:picLocks noChangeAspect="1"/>
          </p:cNvPicPr>
          <p:nvPr userDrawn="1"/>
        </p:nvPicPr>
        <p:blipFill>
          <a:blip r:embed="rId2" cstate="screen"/>
          <a:stretch>
            <a:fillRect/>
          </a:stretch>
        </p:blipFill>
        <p:spPr>
          <a:xfrm>
            <a:off x="7606259" y="205061"/>
            <a:ext cx="1095375" cy="457200"/>
          </a:xfrm>
          <a:prstGeom prst="rect">
            <a:avLst/>
          </a:prstGeom>
        </p:spPr>
      </p:pic>
      <p:pic>
        <p:nvPicPr>
          <p:cNvPr id="10" name="Picture 9" descr="Bottom Bar.png"/>
          <p:cNvPicPr>
            <a:picLocks noChangeAspect="1"/>
          </p:cNvPicPr>
          <p:nvPr userDrawn="1"/>
        </p:nvPicPr>
        <p:blipFill>
          <a:blip r:embed="rId3" cstate="screen"/>
          <a:stretch>
            <a:fillRect/>
          </a:stretch>
        </p:blipFill>
        <p:spPr>
          <a:xfrm>
            <a:off x="0" y="6642100"/>
            <a:ext cx="9144000" cy="228600"/>
          </a:xfrm>
          <a:prstGeom prst="rect">
            <a:avLst/>
          </a:prstGeom>
        </p:spPr>
      </p:pic>
      <p:sp>
        <p:nvSpPr>
          <p:cNvPr id="14" name="Content Placeholder 2"/>
          <p:cNvSpPr>
            <a:spLocks noGrp="1"/>
          </p:cNvSpPr>
          <p:nvPr>
            <p:ph idx="13" hasCustomPrompt="1"/>
          </p:nvPr>
        </p:nvSpPr>
        <p:spPr>
          <a:xfrm>
            <a:off x="1324003" y="1917700"/>
            <a:ext cx="7532135" cy="4038600"/>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3" name="Picture 12" descr="Waves.psd"/>
          <p:cNvPicPr>
            <a:picLocks noChangeAspect="1"/>
          </p:cNvPicPr>
          <p:nvPr userDrawn="1"/>
        </p:nvPicPr>
        <p:blipFill>
          <a:blip r:embed="rId4" cstate="screen"/>
          <a:stretch>
            <a:fillRect/>
          </a:stretch>
        </p:blipFill>
        <p:spPr>
          <a:xfrm>
            <a:off x="-3352800" y="-111028"/>
            <a:ext cx="6324600" cy="669829"/>
          </a:xfrm>
          <a:prstGeom prst="rect">
            <a:avLst/>
          </a:prstGeom>
        </p:spPr>
      </p:pic>
      <p:sp>
        <p:nvSpPr>
          <p:cNvPr id="15"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7" name="Straight Connector 16"/>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1" y="1917700"/>
            <a:ext cx="8244434" cy="3966632"/>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p:txBody>
          <a:bodyPr/>
          <a:lstStyle/>
          <a:p>
            <a:fld id="{EBD38A6C-8E73-D84C-94E3-96488BC508F5}" type="datetimeFigureOut">
              <a:rPr lang="en-US" smtClean="0"/>
              <a:pPr/>
              <a:t>3/22/2017</a:t>
            </a:fld>
            <a:endParaRPr lang="en-US"/>
          </a:p>
        </p:txBody>
      </p:sp>
      <p:sp>
        <p:nvSpPr>
          <p:cNvPr id="5" name="Footer Placeholder 4"/>
          <p:cNvSpPr>
            <a:spLocks noGrp="1"/>
          </p:cNvSpPr>
          <p:nvPr>
            <p:ph type="ftr" sz="quarter" idx="11"/>
          </p:nvPr>
        </p:nvSpPr>
        <p:spPr/>
        <p:txBody>
          <a:bodyPr/>
          <a:lstStyle/>
          <a:p>
            <a:r>
              <a:rPr lang="en-US" dirty="0"/>
              <a:t>CONFIDENTIAL 2011 Georgia Ports Authority</a:t>
            </a:r>
          </a:p>
        </p:txBody>
      </p:sp>
      <p:sp>
        <p:nvSpPr>
          <p:cNvPr id="6" name="Slide Number Placeholder 5"/>
          <p:cNvSpPr>
            <a:spLocks noGrp="1"/>
          </p:cNvSpPr>
          <p:nvPr>
            <p:ph type="sldNum" sz="quarter" idx="12"/>
          </p:nvPr>
        </p:nvSpPr>
        <p:spPr/>
        <p:txBody>
          <a:bodyPr/>
          <a:lstStyle/>
          <a:p>
            <a:fld id="{69380406-A2CA-2140-9208-FBF9E1D8579A}" type="slidenum">
              <a:rPr lang="en-US" smtClean="0"/>
              <a:pPr/>
              <a:t>‹#›</a:t>
            </a:fld>
            <a:endParaRPr lang="en-US"/>
          </a:p>
        </p:txBody>
      </p:sp>
      <p:pic>
        <p:nvPicPr>
          <p:cNvPr id="9" name="Picture 8" descr="gpa rgb.eps"/>
          <p:cNvPicPr>
            <a:picLocks noChangeAspect="1"/>
          </p:cNvPicPr>
          <p:nvPr userDrawn="1"/>
        </p:nvPicPr>
        <p:blipFill>
          <a:blip r:embed="rId2" cstate="screen"/>
          <a:stretch>
            <a:fillRect/>
          </a:stretch>
        </p:blipFill>
        <p:spPr>
          <a:xfrm>
            <a:off x="7606259" y="205061"/>
            <a:ext cx="1095375" cy="457200"/>
          </a:xfrm>
          <a:prstGeom prst="rect">
            <a:avLst/>
          </a:prstGeom>
        </p:spPr>
      </p:pic>
      <p:pic>
        <p:nvPicPr>
          <p:cNvPr id="10" name="Picture 9" descr="Bottom Bar.png"/>
          <p:cNvPicPr>
            <a:picLocks noChangeAspect="1"/>
          </p:cNvPicPr>
          <p:nvPr userDrawn="1"/>
        </p:nvPicPr>
        <p:blipFill>
          <a:blip r:embed="rId3" cstate="screen"/>
          <a:stretch>
            <a:fillRect/>
          </a:stretch>
        </p:blipFill>
        <p:spPr>
          <a:xfrm>
            <a:off x="0" y="6642100"/>
            <a:ext cx="9144000" cy="228600"/>
          </a:xfrm>
          <a:prstGeom prst="rect">
            <a:avLst/>
          </a:prstGeom>
        </p:spPr>
      </p:pic>
      <p:pic>
        <p:nvPicPr>
          <p:cNvPr id="14" name="Picture 13" descr="Waves.psd"/>
          <p:cNvPicPr>
            <a:picLocks noChangeAspect="1"/>
          </p:cNvPicPr>
          <p:nvPr userDrawn="1"/>
        </p:nvPicPr>
        <p:blipFill>
          <a:blip r:embed="rId4" cstate="screen"/>
          <a:stretch>
            <a:fillRect/>
          </a:stretch>
        </p:blipFill>
        <p:spPr>
          <a:xfrm>
            <a:off x="-3352800" y="-111028"/>
            <a:ext cx="6324600" cy="669829"/>
          </a:xfrm>
          <a:prstGeom prst="rect">
            <a:avLst/>
          </a:prstGeom>
        </p:spPr>
      </p:pic>
      <p:sp>
        <p:nvSpPr>
          <p:cNvPr id="16"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7" name="Straight Connector 16"/>
          <p:cNvCxnSpPr/>
          <p:nvPr userDrawn="1"/>
        </p:nvCxnSpPr>
        <p:spPr>
          <a:xfrm>
            <a:off x="457208" y="1804989"/>
            <a:ext cx="8686799"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930401"/>
            <a:ext cx="4038600" cy="4195763"/>
          </a:xfrm>
          <a:prstGeom prst="rect">
            <a:avLst/>
          </a:prstGeom>
        </p:spPr>
        <p:txBody>
          <a:bodyPr lIns="0" tIns="0" rIns="0" bIns="0"/>
          <a:lstStyle>
            <a:lvl1pPr>
              <a:spcAft>
                <a:spcPts val="600"/>
              </a:spcAft>
              <a:defRPr sz="1800" b="1"/>
            </a:lvl1pPr>
            <a:lvl2pPr>
              <a:spcAft>
                <a:spcPts val="600"/>
              </a:spcAft>
              <a:buClr>
                <a:srgbClr val="E46C0A"/>
              </a:buClr>
              <a:buFont typeface="Wingdings" charset="2"/>
              <a:buChar char="§"/>
              <a:defRPr sz="2400">
                <a:solidFill>
                  <a:srgbClr val="00335C"/>
                </a:solidFill>
              </a:defRPr>
            </a:lvl2pPr>
            <a:lvl3pPr>
              <a:spcAft>
                <a:spcPts val="600"/>
              </a:spcAft>
              <a:defRPr sz="2000">
                <a:solidFill>
                  <a:srgbClr val="00335C"/>
                </a:solidFill>
              </a:defRPr>
            </a:lvl3pPr>
            <a:lvl4pPr>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4648200" y="1930401"/>
            <a:ext cx="4038600" cy="4195763"/>
          </a:xfrm>
          <a:prstGeom prst="rect">
            <a:avLst/>
          </a:prstGeom>
        </p:spPr>
        <p:txBody>
          <a:bodyPr lIns="0" tIns="0" rIns="0" bIns="0"/>
          <a:lstStyle>
            <a:lvl1pPr>
              <a:spcBef>
                <a:spcPts val="576"/>
              </a:spcBef>
              <a:spcAft>
                <a:spcPts val="600"/>
              </a:spcAft>
              <a:defRPr sz="1800" b="1">
                <a:solidFill>
                  <a:srgbClr val="E46C0A"/>
                </a:solidFill>
              </a:defRPr>
            </a:lvl1pPr>
            <a:lvl2pPr>
              <a:spcBef>
                <a:spcPts val="576"/>
              </a:spcBef>
              <a:spcAft>
                <a:spcPts val="600"/>
              </a:spcAft>
              <a:buClr>
                <a:srgbClr val="E46C0A"/>
              </a:buClr>
              <a:buFont typeface="Wingdings" charset="2"/>
              <a:buChar char="§"/>
              <a:defRPr sz="2400">
                <a:solidFill>
                  <a:srgbClr val="00335C"/>
                </a:solidFill>
              </a:defRPr>
            </a:lvl2pPr>
            <a:lvl3pPr>
              <a:spcBef>
                <a:spcPts val="576"/>
              </a:spcBef>
              <a:spcAft>
                <a:spcPts val="600"/>
              </a:spcAft>
              <a:defRPr sz="2000">
                <a:solidFill>
                  <a:srgbClr val="00335C"/>
                </a:solidFill>
              </a:defRPr>
            </a:lvl3pPr>
            <a:lvl4pPr>
              <a:spcBef>
                <a:spcPts val="576"/>
              </a:spcBef>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a:p>
        </p:txBody>
      </p:sp>
      <p:sp>
        <p:nvSpPr>
          <p:cNvPr id="6" name="Footer Placeholder 5"/>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a:p>
        </p:txBody>
      </p:sp>
      <p:pic>
        <p:nvPicPr>
          <p:cNvPr id="8" name="Picture 7" descr="gpa rgb.eps"/>
          <p:cNvPicPr>
            <a:picLocks noChangeAspect="1"/>
          </p:cNvPicPr>
          <p:nvPr userDrawn="1"/>
        </p:nvPicPr>
        <p:blipFill>
          <a:blip r:embed="rId2" cstate="screen"/>
          <a:stretch>
            <a:fillRect/>
          </a:stretch>
        </p:blipFill>
        <p:spPr>
          <a:xfrm>
            <a:off x="7606259" y="205061"/>
            <a:ext cx="1095375" cy="457200"/>
          </a:xfrm>
          <a:prstGeom prst="rect">
            <a:avLst/>
          </a:prstGeom>
        </p:spPr>
      </p:pic>
      <p:cxnSp>
        <p:nvCxnSpPr>
          <p:cNvPr id="14" name="Straight Connector 13"/>
          <p:cNvCxnSpPr/>
          <p:nvPr userDrawn="1"/>
        </p:nvCxnSpPr>
        <p:spPr>
          <a:xfrm>
            <a:off x="457200" y="1804989"/>
            <a:ext cx="86868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 name="Picture 15" descr="Waves.psd"/>
          <p:cNvPicPr>
            <a:picLocks noChangeAspect="1"/>
          </p:cNvPicPr>
          <p:nvPr userDrawn="1"/>
        </p:nvPicPr>
        <p:blipFill>
          <a:blip r:embed="rId3" cstate="screen"/>
          <a:stretch>
            <a:fillRect/>
          </a:stretch>
        </p:blipFill>
        <p:spPr>
          <a:xfrm>
            <a:off x="-3352800" y="-111028"/>
            <a:ext cx="6324600" cy="669829"/>
          </a:xfrm>
          <a:prstGeom prst="rect">
            <a:avLst/>
          </a:prstGeom>
        </p:spPr>
      </p:pic>
      <p:sp>
        <p:nvSpPr>
          <p:cNvPr id="17"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spTree>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screen"/>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screen"/>
          <a:stretch>
            <a:fillRect/>
          </a:stretch>
        </p:blipFill>
        <p:spPr>
          <a:xfrm>
            <a:off x="7606259" y="205061"/>
            <a:ext cx="1095375" cy="457200"/>
          </a:xfrm>
          <a:prstGeom prst="rect">
            <a:avLst/>
          </a:prstGeom>
        </p:spPr>
      </p:pic>
      <p:pic>
        <p:nvPicPr>
          <p:cNvPr id="14" name="Picture 13" descr="Wave.png"/>
          <p:cNvPicPr>
            <a:picLocks noChangeAspect="1"/>
          </p:cNvPicPr>
          <p:nvPr userDrawn="1"/>
        </p:nvPicPr>
        <p:blipFill>
          <a:blip r:embed="rId4" cstate="screen">
            <a:alphaModFix amt="50000"/>
          </a:blip>
          <a:srcRect/>
          <a:stretch>
            <a:fillRect/>
          </a:stretch>
        </p:blipFill>
        <p:spPr>
          <a:xfrm>
            <a:off x="0" y="3059096"/>
            <a:ext cx="9192786" cy="2808315"/>
          </a:xfrm>
          <a:prstGeom prst="rect">
            <a:avLst/>
          </a:prstGeom>
        </p:spPr>
      </p:pic>
      <p:sp>
        <p:nvSpPr>
          <p:cNvPr id="9"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screen"/>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screen"/>
          <a:stretch>
            <a:fillRect/>
          </a:stretch>
        </p:blipFill>
        <p:spPr>
          <a:xfrm>
            <a:off x="7606259" y="205061"/>
            <a:ext cx="1095375" cy="457200"/>
          </a:xfrm>
          <a:prstGeom prst="rect">
            <a:avLst/>
          </a:prstGeom>
        </p:spPr>
      </p:pic>
      <p:pic>
        <p:nvPicPr>
          <p:cNvPr id="23" name="Picture 22" descr="Wave.png"/>
          <p:cNvPicPr>
            <a:picLocks noChangeAspect="1"/>
          </p:cNvPicPr>
          <p:nvPr userDrawn="1"/>
        </p:nvPicPr>
        <p:blipFill>
          <a:blip r:embed="rId4" cstate="screen">
            <a:alphaModFix amt="50000"/>
          </a:blip>
          <a:srcRect/>
          <a:stretch>
            <a:fillRect/>
          </a:stretch>
        </p:blipFill>
        <p:spPr>
          <a:xfrm>
            <a:off x="0" y="3059096"/>
            <a:ext cx="9192786" cy="2808315"/>
          </a:xfrm>
          <a:prstGeom prst="rect">
            <a:avLst/>
          </a:prstGeom>
        </p:spPr>
      </p:pic>
      <p:sp>
        <p:nvSpPr>
          <p:cNvPr id="12" name="Picture Placeholder 17"/>
          <p:cNvSpPr>
            <a:spLocks noGrp="1"/>
          </p:cNvSpPr>
          <p:nvPr>
            <p:ph type="pic" sz="quarter" idx="18"/>
          </p:nvPr>
        </p:nvSpPr>
        <p:spPr>
          <a:xfrm>
            <a:off x="3352801" y="2743200"/>
            <a:ext cx="5348834" cy="3200400"/>
          </a:xfrm>
          <a:solidFill>
            <a:srgbClr val="D9D9D9"/>
          </a:solidFill>
          <a:effectLst>
            <a:outerShdw blurRad="101600" dist="101600" dir="2700000">
              <a:schemeClr val="bg1">
                <a:lumMod val="50000"/>
                <a:alpha val="43000"/>
              </a:schemeClr>
            </a:outerShdw>
          </a:effectLst>
        </p:spPr>
        <p:txBody>
          <a:bodyPr/>
          <a:lstStyle/>
          <a:p>
            <a:r>
              <a:rPr lang="en-US"/>
              <a:t>Click icon to add picture</a:t>
            </a:r>
          </a:p>
        </p:txBody>
      </p:sp>
      <p:sp>
        <p:nvSpPr>
          <p:cNvPr id="15" name="Text Placeholder 14"/>
          <p:cNvSpPr>
            <a:spLocks noGrp="1"/>
          </p:cNvSpPr>
          <p:nvPr>
            <p:ph type="body" sz="quarter" idx="19"/>
          </p:nvPr>
        </p:nvSpPr>
        <p:spPr>
          <a:xfrm>
            <a:off x="1325570" y="2743200"/>
            <a:ext cx="1722437" cy="3124200"/>
          </a:xfrm>
        </p:spPr>
        <p:txBody>
          <a:bodyPr/>
          <a:lstStyle>
            <a:lvl1pPr>
              <a:defRPr>
                <a:solidFill>
                  <a:srgbClr val="FFFFFF"/>
                </a:solidFill>
              </a:defRPr>
            </a:lvl1pPr>
          </a:lstStyle>
          <a:p>
            <a:pPr lvl="0"/>
            <a:r>
              <a:rPr lang="en-US"/>
              <a:t>Click to edit Master text styles</a:t>
            </a:r>
          </a:p>
        </p:txBody>
      </p:sp>
      <p:sp>
        <p:nvSpPr>
          <p:cNvPr id="11"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screen"/>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screen"/>
          <a:stretch>
            <a:fillRect/>
          </a:stretch>
        </p:blipFill>
        <p:spPr>
          <a:xfrm>
            <a:off x="7606259" y="205061"/>
            <a:ext cx="1095375" cy="457200"/>
          </a:xfrm>
          <a:prstGeom prst="rect">
            <a:avLst/>
          </a:prstGeom>
        </p:spPr>
      </p:pic>
      <p:pic>
        <p:nvPicPr>
          <p:cNvPr id="22" name="Picture 21" descr="Wave.png"/>
          <p:cNvPicPr>
            <a:picLocks noChangeAspect="1"/>
          </p:cNvPicPr>
          <p:nvPr userDrawn="1"/>
        </p:nvPicPr>
        <p:blipFill>
          <a:blip r:embed="rId4" cstate="screen">
            <a:alphaModFix amt="50000"/>
          </a:blip>
          <a:srcRect/>
          <a:stretch>
            <a:fillRect/>
          </a:stretch>
        </p:blipFill>
        <p:spPr>
          <a:xfrm>
            <a:off x="0" y="3059096"/>
            <a:ext cx="9192786" cy="2808315"/>
          </a:xfrm>
          <a:prstGeom prst="rect">
            <a:avLst/>
          </a:prstGeom>
        </p:spPr>
      </p:pic>
      <p:sp>
        <p:nvSpPr>
          <p:cNvPr id="20" name="Table Placeholder 19"/>
          <p:cNvSpPr>
            <a:spLocks noGrp="1"/>
          </p:cNvSpPr>
          <p:nvPr>
            <p:ph type="tbl" sz="quarter" idx="13"/>
          </p:nvPr>
        </p:nvSpPr>
        <p:spPr>
          <a:xfrm>
            <a:off x="5410200" y="2743200"/>
            <a:ext cx="3276600" cy="3200400"/>
          </a:xfrm>
        </p:spPr>
        <p:txBody>
          <a:bodyPr/>
          <a:lstStyle/>
          <a:p>
            <a:r>
              <a:rPr lang="en-US"/>
              <a:t>Click icon to add table</a:t>
            </a:r>
          </a:p>
        </p:txBody>
      </p:sp>
      <p:sp>
        <p:nvSpPr>
          <p:cNvPr id="10"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a:p>
        </p:txBody>
      </p:sp>
      <p:pic>
        <p:nvPicPr>
          <p:cNvPr id="9" name="Picture 8" descr="gpa rgb.eps"/>
          <p:cNvPicPr>
            <a:picLocks noChangeAspect="1"/>
          </p:cNvPicPr>
          <p:nvPr userDrawn="1"/>
        </p:nvPicPr>
        <p:blipFill>
          <a:blip r:embed="rId2" cstate="screen"/>
          <a:stretch>
            <a:fillRect/>
          </a:stretch>
        </p:blipFill>
        <p:spPr>
          <a:xfrm>
            <a:off x="7606259" y="205061"/>
            <a:ext cx="1095375" cy="457200"/>
          </a:xfrm>
          <a:prstGeom prst="rect">
            <a:avLst/>
          </a:prstGeom>
        </p:spPr>
      </p:pic>
      <p:pic>
        <p:nvPicPr>
          <p:cNvPr id="10" name="Picture 9" descr="Bottom Bar.png"/>
          <p:cNvPicPr>
            <a:picLocks noChangeAspect="1"/>
          </p:cNvPicPr>
          <p:nvPr userDrawn="1"/>
        </p:nvPicPr>
        <p:blipFill>
          <a:blip r:embed="rId3" cstate="screen"/>
          <a:stretch>
            <a:fillRect/>
          </a:stretch>
        </p:blipFill>
        <p:spPr>
          <a:xfrm>
            <a:off x="0" y="6642100"/>
            <a:ext cx="9144000" cy="228600"/>
          </a:xfrm>
          <a:prstGeom prst="rect">
            <a:avLst/>
          </a:prstGeom>
        </p:spPr>
      </p:pic>
      <p:sp>
        <p:nvSpPr>
          <p:cNvPr id="14" name="Content Placeholder 2"/>
          <p:cNvSpPr>
            <a:spLocks noGrp="1"/>
          </p:cNvSpPr>
          <p:nvPr>
            <p:ph idx="13" hasCustomPrompt="1"/>
          </p:nvPr>
        </p:nvSpPr>
        <p:spPr>
          <a:xfrm>
            <a:off x="1324003" y="1917700"/>
            <a:ext cx="7532135" cy="4038600"/>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3" name="Picture 12" descr="Waves.psd"/>
          <p:cNvPicPr>
            <a:picLocks noChangeAspect="1"/>
          </p:cNvPicPr>
          <p:nvPr userDrawn="1"/>
        </p:nvPicPr>
        <p:blipFill>
          <a:blip r:embed="rId4" cstate="screen"/>
          <a:stretch>
            <a:fillRect/>
          </a:stretch>
        </p:blipFill>
        <p:spPr>
          <a:xfrm>
            <a:off x="-3352800" y="-111028"/>
            <a:ext cx="6324600" cy="669829"/>
          </a:xfrm>
          <a:prstGeom prst="rect">
            <a:avLst/>
          </a:prstGeom>
        </p:spPr>
      </p:pic>
      <p:sp>
        <p:nvSpPr>
          <p:cNvPr id="15"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7" name="Straight Connector 16"/>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005480"/>
                </a:solidFill>
              </a:defRPr>
            </a:lvl1pPr>
          </a:lstStyle>
          <a:p>
            <a:fld id="{EBD38A6C-8E73-D84C-94E3-96488BC508F5}" type="datetimeFigureOut">
              <a:rPr lang="en-US" smtClean="0"/>
              <a:pPr/>
              <a:t>3/22/2017</a:t>
            </a:fld>
            <a:endParaRPr lang="en-US" dirty="0"/>
          </a:p>
        </p:txBody>
      </p:sp>
      <p:sp>
        <p:nvSpPr>
          <p:cNvPr id="3" name="Footer Placeholder 2"/>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4" name="Slide Number Placeholder 3"/>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6" name="Picture 5" descr="Waves.psd"/>
          <p:cNvPicPr>
            <a:picLocks noChangeAspect="1"/>
          </p:cNvPicPr>
          <p:nvPr userDrawn="1"/>
        </p:nvPicPr>
        <p:blipFill>
          <a:blip r:embed="rId2" cstate="screen"/>
          <a:stretch>
            <a:fillRect/>
          </a:stretch>
        </p:blipFill>
        <p:spPr>
          <a:xfrm>
            <a:off x="-3352800" y="-111028"/>
            <a:ext cx="6324600" cy="669829"/>
          </a:xfrm>
          <a:prstGeom prst="rect">
            <a:avLst/>
          </a:prstGeom>
        </p:spPr>
      </p:pic>
      <p:sp>
        <p:nvSpPr>
          <p:cNvPr id="7"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8" name="Picture 10"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19306"/>
            <a:ext cx="5111750" cy="4106863"/>
          </a:xfrm>
          <a:prstGeom prst="rect">
            <a:avLst/>
          </a:prstGeom>
        </p:spPr>
        <p:txBody>
          <a:bodyPr/>
          <a:lstStyle>
            <a:lvl1pPr>
              <a:spcAft>
                <a:spcPts val="600"/>
              </a:spcAft>
              <a:defRPr sz="2400"/>
            </a:lvl1pPr>
            <a:lvl2pPr>
              <a:spcAft>
                <a:spcPts val="600"/>
              </a:spcAft>
              <a:buClr>
                <a:srgbClr val="E46C0A"/>
              </a:buClr>
              <a:buFont typeface="Wingdings" charset="2"/>
              <a:buChar char="§"/>
              <a:defRPr sz="2800"/>
            </a:lvl2pPr>
            <a:lvl3pPr>
              <a:spcAft>
                <a:spcPts val="600"/>
              </a:spcAft>
              <a:defRPr sz="2400"/>
            </a:lvl3pPr>
            <a:lvl4pPr>
              <a:spcAft>
                <a:spcPts val="600"/>
              </a:spcAft>
              <a:buFontTx/>
              <a:buNone/>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hasCustomPrompt="1"/>
          </p:nvPr>
        </p:nvSpPr>
        <p:spPr>
          <a:xfrm>
            <a:off x="457200" y="1155715"/>
            <a:ext cx="8229600" cy="469899"/>
          </a:xfrm>
          <a:prstGeom prst="rect">
            <a:avLst/>
          </a:prstGeo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6" name="Footer Placeholder 5"/>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2" cstate="screen"/>
          <a:stretch>
            <a:fillRect/>
          </a:stretch>
        </p:blipFill>
        <p:spPr>
          <a:xfrm>
            <a:off x="7606259" y="205061"/>
            <a:ext cx="1095375" cy="457200"/>
          </a:xfrm>
          <a:prstGeom prst="rect">
            <a:avLst/>
          </a:prstGeom>
        </p:spPr>
      </p:pic>
      <p:cxnSp>
        <p:nvCxnSpPr>
          <p:cNvPr id="9" name="Straight Connector 8"/>
          <p:cNvCxnSpPr/>
          <p:nvPr userDrawn="1"/>
        </p:nvCxnSpPr>
        <p:spPr>
          <a:xfrm>
            <a:off x="457200" y="1808165"/>
            <a:ext cx="8686800" cy="1588"/>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457202" y="2019306"/>
            <a:ext cx="3008313" cy="4106863"/>
          </a:xfrm>
          <a:solidFill>
            <a:schemeClr val="bg1">
              <a:lumMod val="85000"/>
            </a:schemeClr>
          </a:solidFill>
          <a:ln w="9525" cmpd="sng">
            <a:solidFill>
              <a:srgbClr val="FFFFFF"/>
            </a:solidFill>
          </a:ln>
          <a:effectLst>
            <a:outerShdw blurRad="127000" dist="50800" dir="2700000">
              <a:srgbClr val="74B2C1">
                <a:alpha val="50000"/>
              </a:srgbClr>
            </a:outerShdw>
          </a:effectLst>
        </p:spPr>
        <p:txBody>
          <a:bodyPr/>
          <a:lstStyle/>
          <a:p>
            <a:r>
              <a:rPr lang="en-US"/>
              <a:t>Click icon to add picture</a:t>
            </a:r>
          </a:p>
        </p:txBody>
      </p:sp>
      <p:pic>
        <p:nvPicPr>
          <p:cNvPr id="13" name="Picture 12" descr="Waves.psd"/>
          <p:cNvPicPr>
            <a:picLocks noChangeAspect="1"/>
          </p:cNvPicPr>
          <p:nvPr userDrawn="1"/>
        </p:nvPicPr>
        <p:blipFill>
          <a:blip r:embed="rId3" cstate="screen"/>
          <a:stretch>
            <a:fillRect/>
          </a:stretch>
        </p:blipFill>
        <p:spPr>
          <a:xfrm>
            <a:off x="-3352800" y="-111028"/>
            <a:ext cx="6324600" cy="669829"/>
          </a:xfrm>
          <a:prstGeom prst="rect">
            <a:avLst/>
          </a:prstGeom>
        </p:spPr>
      </p:pic>
      <p:sp>
        <p:nvSpPr>
          <p:cNvPr id="14" name="Title Placeholder 1"/>
          <p:cNvSpPr>
            <a:spLocks noGrp="1"/>
          </p:cNvSpPr>
          <p:nvPr>
            <p:ph type="title"/>
          </p:nvPr>
        </p:nvSpPr>
        <p:spPr>
          <a:xfrm>
            <a:off x="457200" y="558800"/>
            <a:ext cx="8229600" cy="596901"/>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spTree>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4372" y="4800600"/>
            <a:ext cx="5984323" cy="566738"/>
          </a:xfrm>
        </p:spPr>
        <p:txBody>
          <a:bodyPr anchor="b">
            <a:normAutofit/>
          </a:bodyPr>
          <a:lstStyle>
            <a:lvl1pPr algn="l">
              <a:defRPr sz="3600" b="1"/>
            </a:lvl1pPr>
          </a:lstStyle>
          <a:p>
            <a:r>
              <a:rPr lang="en-US"/>
              <a:t>Click to edit Master title style</a:t>
            </a:r>
            <a:endParaRPr lang="en-US" dirty="0"/>
          </a:p>
        </p:txBody>
      </p:sp>
      <p:sp>
        <p:nvSpPr>
          <p:cNvPr id="3" name="Picture Placeholder 2"/>
          <p:cNvSpPr>
            <a:spLocks noGrp="1"/>
          </p:cNvSpPr>
          <p:nvPr>
            <p:ph type="pic" idx="1"/>
          </p:nvPr>
        </p:nvSpPr>
        <p:spPr>
          <a:xfrm>
            <a:off x="0" y="0"/>
            <a:ext cx="9144000" cy="4572000"/>
          </a:xfrm>
          <a:prstGeom prst="rect">
            <a:avLst/>
          </a:prstGeom>
          <a:solidFill>
            <a:schemeClr val="bg1">
              <a:lumMod val="75000"/>
            </a:schemeClr>
          </a:solidFill>
          <a:ln>
            <a:solidFill>
              <a:schemeClr val="bg1"/>
            </a:solidFill>
          </a:ln>
          <a:effectLst>
            <a:outerShdw blurRad="101600" dist="101600" dir="2700000">
              <a:srgbClr val="7F7F7F">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1294372" y="5715000"/>
            <a:ext cx="5984323" cy="381000"/>
          </a:xfrm>
          <a:prstGeom prst="rect">
            <a:avLst/>
          </a:prstGeom>
        </p:spPr>
        <p:txBody>
          <a:bodyPr>
            <a:normAutofit/>
          </a:bodyPr>
          <a:lstStyle>
            <a:lvl1pPr marL="0" indent="0">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6" name="Footer Placeholder 5"/>
          <p:cNvSpPr>
            <a:spLocks noGrp="1"/>
          </p:cNvSpPr>
          <p:nvPr>
            <p:ph type="ftr" sz="quarter" idx="11"/>
          </p:nvPr>
        </p:nvSpPr>
        <p:spPr/>
        <p:txBody>
          <a:bodyPr/>
          <a:lstStyle>
            <a:lvl1pPr>
              <a:defRPr>
                <a:solidFill>
                  <a:srgbClr val="00335C"/>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a:p>
        </p:txBody>
      </p:sp>
      <p:cxnSp>
        <p:nvCxnSpPr>
          <p:cNvPr id="8" name="Straight Connector 7"/>
          <p:cNvCxnSpPr/>
          <p:nvPr userDrawn="1"/>
        </p:nvCxnSpPr>
        <p:spPr>
          <a:xfrm>
            <a:off x="1308100" y="5561012"/>
            <a:ext cx="7835900" cy="1588"/>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descr="Wave.png"/>
          <p:cNvPicPr>
            <a:picLocks noChangeAspect="1"/>
          </p:cNvPicPr>
          <p:nvPr userDrawn="1"/>
        </p:nvPicPr>
        <p:blipFill>
          <a:blip r:embed="rId2" cstate="screen"/>
          <a:srcRect/>
          <a:stretch>
            <a:fillRect/>
          </a:stretch>
        </p:blipFill>
        <p:spPr>
          <a:xfrm>
            <a:off x="1" y="3059085"/>
            <a:ext cx="5612162" cy="1714466"/>
          </a:xfrm>
          <a:prstGeom prst="rect">
            <a:avLst/>
          </a:prstGeom>
        </p:spPr>
      </p:pic>
      <p:pic>
        <p:nvPicPr>
          <p:cNvPr id="9" name="Picture 8" descr="NEW SoPA_Backgrounds +logo bar.jpg"/>
          <p:cNvPicPr>
            <a:picLocks noChangeAspect="1"/>
          </p:cNvPicPr>
          <p:nvPr userDrawn="1"/>
        </p:nvPicPr>
        <p:blipFill>
          <a:blip r:embed="rId3" cstate="screen">
            <a:alphaModFix/>
          </a:blip>
          <a:srcRect t="73704"/>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EBD38A6C-8E73-D84C-94E3-96488BC508F5}" type="datetimeFigureOut">
              <a:rPr lang="en-US" smtClean="0">
                <a:solidFill>
                  <a:prstClr val="white"/>
                </a:solidFill>
              </a:rPr>
              <a:pPr/>
              <a:t>3/22/2017</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solidFill>
                  <a:prstClr val="white"/>
                </a:solidFill>
              </a:rPr>
              <a:t>CONFIDENTIAL 2011 Georgia Ports Authority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380406-A2CA-2140-9208-FBF9E1D8579A}" type="slidenum">
              <a:rPr lang="en-US" smtClean="0">
                <a:solidFill>
                  <a:prstClr val="white"/>
                </a:solidFill>
              </a:rPr>
              <a:pPr/>
              <a:t>‹#›</a:t>
            </a:fld>
            <a:endParaRPr lang="en-US">
              <a:solidFill>
                <a:prstClr val="white"/>
              </a:solidFill>
            </a:endParaRPr>
          </a:p>
        </p:txBody>
      </p:sp>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15" name="Text Placeholder 14"/>
          <p:cNvSpPr>
            <a:spLocks noGrp="1"/>
          </p:cNvSpPr>
          <p:nvPr>
            <p:ph type="body" sz="quarter" idx="14"/>
          </p:nvPr>
        </p:nvSpPr>
        <p:spPr>
          <a:xfrm>
            <a:off x="4953001" y="3059088"/>
            <a:ext cx="3759200" cy="1070001"/>
          </a:xfrm>
        </p:spPr>
        <p:txBody>
          <a:bodyPr>
            <a:normAutofit/>
          </a:bodyPr>
          <a:lstStyle>
            <a:lvl1pPr>
              <a:lnSpc>
                <a:spcPts val="1400"/>
              </a:lnSpc>
              <a:spcBef>
                <a:spcPts val="0"/>
              </a:spcBef>
              <a:defRPr sz="1400" b="0">
                <a:solidFill>
                  <a:srgbClr val="005480"/>
                </a:solidFill>
              </a:defRPr>
            </a:lvl1pPr>
          </a:lstStyle>
          <a:p>
            <a:pPr lvl="0"/>
            <a:r>
              <a:rPr lang="en-US"/>
              <a:t>Click to edit Master text styles</a:t>
            </a:r>
          </a:p>
        </p:txBody>
      </p:sp>
      <p:sp>
        <p:nvSpPr>
          <p:cNvPr id="16" name="Content Placeholder 11"/>
          <p:cNvSpPr txBox="1">
            <a:spLocks/>
          </p:cNvSpPr>
          <p:nvPr userDrawn="1"/>
        </p:nvSpPr>
        <p:spPr>
          <a:xfrm>
            <a:off x="1308101" y="1905014"/>
            <a:ext cx="7164387" cy="1103285"/>
          </a:xfrm>
          <a:prstGeom prst="rect">
            <a:avLst/>
          </a:prstGeom>
          <a:ln>
            <a:noFill/>
          </a:ln>
        </p:spPr>
        <p:txBody>
          <a:bodyPr vert="horz" lIns="0" tIns="0" rIns="0" bIns="0" rtlCol="0">
            <a:normAutofit/>
          </a:bodyPr>
          <a:lstStyle/>
          <a:p>
            <a:pPr fontAlgn="base">
              <a:spcBef>
                <a:spcPct val="20000"/>
              </a:spcBef>
              <a:spcAft>
                <a:spcPct val="0"/>
              </a:spcAft>
              <a:buFont typeface="Arial"/>
              <a:buNone/>
              <a:defRPr/>
            </a:pPr>
            <a:endParaRPr lang="en-US" sz="2400" b="1" dirty="0">
              <a:solidFill>
                <a:srgbClr val="E46C0A"/>
              </a:solidFill>
              <a:latin typeface="Arial" charset="0"/>
              <a:cs typeface="Arial"/>
            </a:endParaRPr>
          </a:p>
        </p:txBody>
      </p:sp>
      <p:sp>
        <p:nvSpPr>
          <p:cNvPr id="13" name="Text Placeholder 14"/>
          <p:cNvSpPr>
            <a:spLocks noGrp="1"/>
          </p:cNvSpPr>
          <p:nvPr>
            <p:ph type="body" sz="quarter" idx="13" hasCustomPrompt="1"/>
          </p:nvPr>
        </p:nvSpPr>
        <p:spPr>
          <a:xfrm>
            <a:off x="1319765" y="1926168"/>
            <a:ext cx="7392435" cy="1132918"/>
          </a:xfrm>
        </p:spPr>
        <p:txBody>
          <a:bodyPr/>
          <a:lstStyle/>
          <a:p>
            <a:pPr lvl="0"/>
            <a:r>
              <a:rPr lang="en-US" dirty="0"/>
              <a:t>CLICK TO EDIT MASTER TEXT STYLES</a:t>
            </a:r>
          </a:p>
        </p:txBody>
      </p:sp>
      <p:sp>
        <p:nvSpPr>
          <p:cNvPr id="1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20" name="Straight Connector 1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3" name="Picture 22" descr="Wave.png"/>
          <p:cNvPicPr>
            <a:picLocks noChangeAspect="1"/>
          </p:cNvPicPr>
          <p:nvPr userDrawn="1"/>
        </p:nvPicPr>
        <p:blipFill>
          <a:blip r:embed="rId2" cstate="screen"/>
          <a:srcRect/>
          <a:stretch>
            <a:fillRect/>
          </a:stretch>
        </p:blipFill>
        <p:spPr>
          <a:xfrm>
            <a:off x="0" y="3059085"/>
            <a:ext cx="9144000" cy="1714466"/>
          </a:xfrm>
          <a:prstGeom prst="rect">
            <a:avLst/>
          </a:prstGeom>
        </p:spPr>
      </p:pic>
      <p:sp>
        <p:nvSpPr>
          <p:cNvPr id="22" name="Picture Placeholder 17"/>
          <p:cNvSpPr>
            <a:spLocks noGrp="1"/>
          </p:cNvSpPr>
          <p:nvPr>
            <p:ph type="pic" sz="quarter" idx="16"/>
          </p:nvPr>
        </p:nvSpPr>
        <p:spPr>
          <a:xfrm>
            <a:off x="5664201" y="1917713"/>
            <a:ext cx="3037434" cy="2855851"/>
          </a:xfrm>
          <a:solidFill>
            <a:schemeClr val="bg1">
              <a:lumMod val="85000"/>
            </a:schemeClr>
          </a:solidFill>
          <a:effectLst>
            <a:outerShdw blurRad="101600" dist="101600" dir="2700000">
              <a:srgbClr val="000000">
                <a:alpha val="50000"/>
              </a:srgbClr>
            </a:outerShdw>
          </a:effectLst>
        </p:spPr>
        <p:txBody>
          <a:bodyPr/>
          <a:lstStyle>
            <a:lvl1pPr algn="ctr">
              <a:defRPr/>
            </a:lvl1pPr>
          </a:lstStyle>
          <a:p>
            <a:r>
              <a:rPr lang="en-US"/>
              <a:t>Click icon to add picture</a:t>
            </a:r>
            <a:endParaRPr lang="en-US" dirty="0"/>
          </a:p>
        </p:txBody>
      </p:sp>
      <p:pic>
        <p:nvPicPr>
          <p:cNvPr id="9" name="Picture 8" descr="NEW SoPA_Backgrounds +logo bar.jpg"/>
          <p:cNvPicPr>
            <a:picLocks noChangeAspect="1"/>
          </p:cNvPicPr>
          <p:nvPr userDrawn="1"/>
        </p:nvPicPr>
        <p:blipFill>
          <a:blip r:embed="rId3" cstate="screen">
            <a:alphaModFix/>
          </a:blip>
          <a:srcRect t="73704"/>
          <a:stretch>
            <a:fillRect/>
          </a:stretch>
        </p:blipFill>
        <p:spPr>
          <a:xfrm>
            <a:off x="0" y="5054600"/>
            <a:ext cx="9144000" cy="1803400"/>
          </a:xfrm>
          <a:prstGeom prst="rect">
            <a:avLst/>
          </a:prstGeom>
        </p:spPr>
      </p:pic>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14" name="Date Placeholder 1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15" name="Slide Number Placeholder 14"/>
          <p:cNvSpPr>
            <a:spLocks noGrp="1"/>
          </p:cNvSpPr>
          <p:nvPr>
            <p:ph type="sldNum" sz="quarter" idx="11"/>
          </p:nvPr>
        </p:nvSpPr>
        <p:spPr/>
        <p:txBody>
          <a:bodyPr/>
          <a:lstStyle>
            <a:lvl1pPr>
              <a:defRPr>
                <a:solidFill>
                  <a:srgbClr val="FFFFFF"/>
                </a:solidFill>
              </a:defRPr>
            </a:lvl1pPr>
          </a:lstStyle>
          <a:p>
            <a:fld id="{69380406-A2CA-2140-9208-FBF9E1D8579A}" type="slidenum">
              <a:rPr lang="en-US" smtClean="0"/>
              <a:pPr/>
              <a:t>‹#›</a:t>
            </a:fld>
            <a:endParaRPr lang="en-US" dirty="0"/>
          </a:p>
        </p:txBody>
      </p:sp>
      <p:sp>
        <p:nvSpPr>
          <p:cNvPr id="16" name="Footer Placeholder 15"/>
          <p:cNvSpPr>
            <a:spLocks noGrp="1"/>
          </p:cNvSpPr>
          <p:nvPr>
            <p:ph type="ftr" sz="quarter" idx="12"/>
          </p:nvPr>
        </p:nvSpPr>
        <p:spPr/>
        <p:txBody>
          <a:bodyPr/>
          <a:lstStyle>
            <a:lvl1pPr>
              <a:defRPr>
                <a:solidFill>
                  <a:schemeClr val="bg1"/>
                </a:solidFill>
              </a:defRPr>
            </a:lvl1pPr>
          </a:lstStyle>
          <a:p>
            <a:r>
              <a:rPr lang="en-US" dirty="0">
                <a:solidFill>
                  <a:prstClr val="white"/>
                </a:solidFill>
              </a:rPr>
              <a:t>CONFIDENTIAL 2011 Georgia Ports Authority</a:t>
            </a:r>
          </a:p>
        </p:txBody>
      </p:sp>
      <p:sp>
        <p:nvSpPr>
          <p:cNvPr id="11" name="Text Placeholder 14"/>
          <p:cNvSpPr>
            <a:spLocks noGrp="1"/>
          </p:cNvSpPr>
          <p:nvPr>
            <p:ph type="body" sz="quarter" idx="13" hasCustomPrompt="1"/>
          </p:nvPr>
        </p:nvSpPr>
        <p:spPr>
          <a:xfrm>
            <a:off x="1319767" y="1926181"/>
            <a:ext cx="4166634" cy="969433"/>
          </a:xfrm>
        </p:spPr>
        <p:txBody>
          <a:bodyPr/>
          <a:lstStyle/>
          <a:p>
            <a:pPr lvl="0"/>
            <a:r>
              <a:rPr lang="en-US" dirty="0"/>
              <a:t>CLICK TO EDIT MASTER TEXT STYLES</a:t>
            </a:r>
          </a:p>
        </p:txBody>
      </p:sp>
      <p:sp>
        <p:nvSpPr>
          <p:cNvPr id="13"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8" name="Straight Connector 17"/>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005480"/>
                </a:solidFill>
              </a:defRPr>
            </a:lvl1pPr>
          </a:lstStyle>
          <a:p>
            <a:fld id="{EBD38A6C-8E73-D84C-94E3-96488BC508F5}" type="datetimeFigureOut">
              <a:rPr lang="en-US" smtClean="0"/>
              <a:pPr/>
              <a:t>3/22/2017</a:t>
            </a:fld>
            <a:endParaRPr lang="en-US" dirty="0"/>
          </a:p>
        </p:txBody>
      </p:sp>
      <p:sp>
        <p:nvSpPr>
          <p:cNvPr id="3" name="Footer Placeholder 2"/>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4" name="Slide Number Placeholder 3"/>
          <p:cNvSpPr>
            <a:spLocks noGrp="1"/>
          </p:cNvSpPr>
          <p:nvPr>
            <p:ph type="sldNum" sz="quarter" idx="12"/>
          </p:nvPr>
        </p:nvSpPr>
        <p:spPr/>
        <p:txBody>
          <a:bodyPr/>
          <a:lstStyle>
            <a:lvl1pPr>
              <a:defRPr>
                <a:solidFill>
                  <a:srgbClr val="005480"/>
                </a:solidFill>
              </a:defRPr>
            </a:lvl1pPr>
          </a:lstStyle>
          <a:p>
            <a:fld id="{69380406-A2CA-2140-9208-FBF9E1D8579A}" type="slidenum">
              <a:rPr lang="en-US" smtClean="0"/>
              <a:pPr/>
              <a:t>‹#›</a:t>
            </a:fld>
            <a:endParaRPr lang="en-US" dirty="0"/>
          </a:p>
        </p:txBody>
      </p:sp>
      <p:pic>
        <p:nvPicPr>
          <p:cNvPr id="5" name="Picture 4" descr="Bottom Bar.png"/>
          <p:cNvPicPr>
            <a:picLocks noChangeAspect="1"/>
          </p:cNvPicPr>
          <p:nvPr userDrawn="1"/>
        </p:nvPicPr>
        <p:blipFill>
          <a:blip r:embed="rId2" cstate="screen"/>
          <a:stretch>
            <a:fillRect/>
          </a:stretch>
        </p:blipFill>
        <p:spPr>
          <a:xfrm>
            <a:off x="0" y="6642100"/>
            <a:ext cx="9144000" cy="228600"/>
          </a:xfrm>
          <a:prstGeom prst="rect">
            <a:avLst/>
          </a:prstGeom>
        </p:spPr>
      </p:pic>
      <p:sp>
        <p:nvSpPr>
          <p:cNvPr id="15" name="Text Placeholder 14"/>
          <p:cNvSpPr>
            <a:spLocks noGrp="1"/>
          </p:cNvSpPr>
          <p:nvPr>
            <p:ph type="body" sz="quarter" idx="13" hasCustomPrompt="1"/>
          </p:nvPr>
        </p:nvSpPr>
        <p:spPr>
          <a:xfrm>
            <a:off x="1319772" y="1930400"/>
            <a:ext cx="7367035" cy="42956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9" name="Picture 8" descr="Waves.psd"/>
          <p:cNvPicPr>
            <a:picLocks noChangeAspect="1"/>
          </p:cNvPicPr>
          <p:nvPr userDrawn="1"/>
        </p:nvPicPr>
        <p:blipFill>
          <a:blip r:embed="rId3" cstate="screen"/>
          <a:stretch>
            <a:fillRect/>
          </a:stretch>
        </p:blipFill>
        <p:spPr>
          <a:xfrm>
            <a:off x="-3352800" y="-111028"/>
            <a:ext cx="6324600" cy="669829"/>
          </a:xfrm>
          <a:prstGeom prst="rect">
            <a:avLst/>
          </a:prstGeom>
        </p:spPr>
      </p:pic>
      <p:cxnSp>
        <p:nvCxnSpPr>
          <p:cNvPr id="10" name="Straight Connector 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4" descr="Bottom Bar.png"/>
          <p:cNvPicPr>
            <a:picLocks noChangeAspect="1"/>
          </p:cNvPicPr>
          <p:nvPr userDrawn="1"/>
        </p:nvPicPr>
        <p:blipFill>
          <a:blip r:embed="rId2" cstate="screen"/>
          <a:stretch>
            <a:fillRect/>
          </a:stretch>
        </p:blipFill>
        <p:spPr>
          <a:xfrm>
            <a:off x="0" y="6642100"/>
            <a:ext cx="9144000" cy="228600"/>
          </a:xfrm>
          <a:prstGeom prst="rect">
            <a:avLst/>
          </a:prstGeom>
        </p:spPr>
      </p:pic>
      <p:pic>
        <p:nvPicPr>
          <p:cNvPr id="11" name="Picture 14" descr="PPT Map 1"/>
          <p:cNvPicPr preferRelativeResize="0">
            <a:picLocks noChangeAspect="1" noChangeArrowheads="1"/>
          </p:cNvPicPr>
          <p:nvPr userDrawn="1"/>
        </p:nvPicPr>
        <p:blipFill rotWithShape="1">
          <a:blip r:embed="rId3" cstate="screen"/>
          <a:srcRect/>
          <a:stretch/>
        </p:blipFill>
        <p:spPr bwMode="auto">
          <a:xfrm>
            <a:off x="0" y="1258888"/>
            <a:ext cx="9144000" cy="5383212"/>
          </a:xfrm>
          <a:prstGeom prst="rect">
            <a:avLst/>
          </a:prstGeom>
          <a:noFill/>
          <a:ln w="9525">
            <a:noFill/>
            <a:miter lim="800000"/>
            <a:headEnd/>
            <a:tailEnd/>
          </a:ln>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7" name="Picture 12" descr="PPT Map 3"/>
          <p:cNvPicPr preferRelativeResize="0">
            <a:picLocks noChangeAspect="1" noChangeArrowheads="1"/>
          </p:cNvPicPr>
          <p:nvPr userDrawn="1"/>
        </p:nvPicPr>
        <p:blipFill rotWithShape="1">
          <a:blip r:embed="rId2" cstate="screen"/>
          <a:srcRect/>
          <a:stretch/>
        </p:blipFill>
        <p:spPr bwMode="auto">
          <a:xfrm>
            <a:off x="0" y="1268415"/>
            <a:ext cx="9144000" cy="5360987"/>
          </a:xfrm>
          <a:prstGeom prst="rect">
            <a:avLst/>
          </a:prstGeom>
          <a:noFill/>
          <a:ln w="9525">
            <a:noFill/>
            <a:miter lim="800000"/>
            <a:headEnd/>
            <a:tailEnd/>
          </a:ln>
        </p:spPr>
      </p:pic>
      <p:pic>
        <p:nvPicPr>
          <p:cNvPr id="5" name="Picture 4" descr="Bottom Bar.png"/>
          <p:cNvPicPr>
            <a:picLocks noChangeAspect="1"/>
          </p:cNvPicPr>
          <p:nvPr userDrawn="1"/>
        </p:nvPicPr>
        <p:blipFill>
          <a:blip r:embed="rId3" cstate="screen"/>
          <a:stretch>
            <a:fillRect/>
          </a:stretch>
        </p:blipFill>
        <p:spPr>
          <a:xfrm>
            <a:off x="0" y="6642100"/>
            <a:ext cx="9144000" cy="228600"/>
          </a:xfrm>
          <a:prstGeom prst="rect">
            <a:avLst/>
          </a:prstGeom>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8" name="Picture 12" descr="PPT Map 2"/>
          <p:cNvPicPr preferRelativeResize="0">
            <a:picLocks noChangeAspect="1" noChangeArrowheads="1"/>
          </p:cNvPicPr>
          <p:nvPr userDrawn="1"/>
        </p:nvPicPr>
        <p:blipFill rotWithShape="1">
          <a:blip r:embed="rId2" cstate="screen"/>
          <a:srcRect/>
          <a:stretch/>
        </p:blipFill>
        <p:spPr bwMode="auto">
          <a:xfrm>
            <a:off x="0" y="1262063"/>
            <a:ext cx="9144000" cy="5380038"/>
          </a:xfrm>
          <a:prstGeom prst="rect">
            <a:avLst/>
          </a:prstGeom>
          <a:noFill/>
          <a:ln w="9525">
            <a:noFill/>
            <a:miter lim="800000"/>
            <a:headEnd/>
            <a:tailEnd/>
          </a:ln>
        </p:spPr>
      </p:pic>
      <p:pic>
        <p:nvPicPr>
          <p:cNvPr id="5" name="Picture 4" descr="Bottom Bar.png"/>
          <p:cNvPicPr>
            <a:picLocks noChangeAspect="1"/>
          </p:cNvPicPr>
          <p:nvPr userDrawn="1"/>
        </p:nvPicPr>
        <p:blipFill>
          <a:blip r:embed="rId3" cstate="screen"/>
          <a:stretch>
            <a:fillRect/>
          </a:stretch>
        </p:blipFill>
        <p:spPr>
          <a:xfrm>
            <a:off x="0" y="6642100"/>
            <a:ext cx="9144000" cy="228600"/>
          </a:xfrm>
          <a:prstGeom prst="rect">
            <a:avLst/>
          </a:prstGeom>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descr="Bottom Bar.png"/>
          <p:cNvPicPr>
            <a:picLocks noChangeAspect="1"/>
          </p:cNvPicPr>
          <p:nvPr userDrawn="1"/>
        </p:nvPicPr>
        <p:blipFill>
          <a:blip r:embed="rId2" cstate="screen"/>
          <a:stretch>
            <a:fillRect/>
          </a:stretch>
        </p:blipFill>
        <p:spPr>
          <a:xfrm>
            <a:off x="0" y="6642100"/>
            <a:ext cx="9144000" cy="228600"/>
          </a:xfrm>
          <a:prstGeom prst="rect">
            <a:avLst/>
          </a:prstGeom>
        </p:spPr>
      </p:pic>
      <p:sp>
        <p:nvSpPr>
          <p:cNvPr id="15" name="Text Placeholder 14"/>
          <p:cNvSpPr>
            <a:spLocks noGrp="1"/>
          </p:cNvSpPr>
          <p:nvPr>
            <p:ph type="body" sz="quarter" idx="13" hasCustomPrompt="1"/>
          </p:nvPr>
        </p:nvSpPr>
        <p:spPr>
          <a:xfrm>
            <a:off x="1319772" y="1930400"/>
            <a:ext cx="7367035" cy="401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9" name="Picture 8" descr="Waves.psd"/>
          <p:cNvPicPr>
            <a:picLocks noChangeAspect="1"/>
          </p:cNvPicPr>
          <p:nvPr userDrawn="1"/>
        </p:nvPicPr>
        <p:blipFill>
          <a:blip r:embed="rId3" cstate="screen"/>
          <a:stretch>
            <a:fillRect/>
          </a:stretch>
        </p:blipFill>
        <p:spPr>
          <a:xfrm>
            <a:off x="-3352800" y="6096014"/>
            <a:ext cx="6324600" cy="669829"/>
          </a:xfrm>
          <a:prstGeom prst="rect">
            <a:avLst/>
          </a:prstGeom>
        </p:spPr>
      </p:pic>
      <p:cxnSp>
        <p:nvCxnSpPr>
          <p:cNvPr id="10" name="Straight Connector 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1" name="Picture 10" descr="gpa rgb.eps"/>
          <p:cNvPicPr>
            <a:picLocks noChangeAspect="1"/>
          </p:cNvPicPr>
          <p:nvPr userDrawn="1"/>
        </p:nvPicPr>
        <p:blipFill>
          <a:blip r:embed="rId4" cstate="screen"/>
          <a:stretch>
            <a:fillRect/>
          </a:stretch>
        </p:blipFill>
        <p:spPr>
          <a:xfrm>
            <a:off x="7606259" y="6096000"/>
            <a:ext cx="1095375" cy="457200"/>
          </a:xfrm>
          <a:prstGeom prst="rect">
            <a:avLst/>
          </a:prstGeom>
        </p:spPr>
      </p:pic>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1" y="1917700"/>
            <a:ext cx="8244434" cy="3966632"/>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p:txBody>
          <a:bodyPr/>
          <a:lstStyle/>
          <a:p>
            <a:fld id="{EBD38A6C-8E73-D84C-94E3-96488BC508F5}" type="datetimeFigureOut">
              <a:rPr lang="en-US" smtClean="0"/>
              <a:pPr/>
              <a:t>3/22/2017</a:t>
            </a:fld>
            <a:endParaRPr lang="en-US"/>
          </a:p>
        </p:txBody>
      </p:sp>
      <p:sp>
        <p:nvSpPr>
          <p:cNvPr id="5" name="Footer Placeholder 4"/>
          <p:cNvSpPr>
            <a:spLocks noGrp="1"/>
          </p:cNvSpPr>
          <p:nvPr>
            <p:ph type="ftr" sz="quarter" idx="11"/>
          </p:nvPr>
        </p:nvSpPr>
        <p:spPr/>
        <p:txBody>
          <a:bodyPr/>
          <a:lstStyle/>
          <a:p>
            <a:r>
              <a:rPr lang="en-US" dirty="0"/>
              <a:t>CONFIDENTIAL 2011 Georgia Ports Authority</a:t>
            </a:r>
          </a:p>
        </p:txBody>
      </p:sp>
      <p:sp>
        <p:nvSpPr>
          <p:cNvPr id="6" name="Slide Number Placeholder 5"/>
          <p:cNvSpPr>
            <a:spLocks noGrp="1"/>
          </p:cNvSpPr>
          <p:nvPr>
            <p:ph type="sldNum" sz="quarter" idx="12"/>
          </p:nvPr>
        </p:nvSpPr>
        <p:spPr/>
        <p:txBody>
          <a:bodyPr/>
          <a:lstStyle/>
          <a:p>
            <a:fld id="{69380406-A2CA-2140-9208-FBF9E1D8579A}" type="slidenum">
              <a:rPr lang="en-US" smtClean="0"/>
              <a:pPr/>
              <a:t>‹#›</a:t>
            </a:fld>
            <a:endParaRPr lang="en-US"/>
          </a:p>
        </p:txBody>
      </p:sp>
      <p:pic>
        <p:nvPicPr>
          <p:cNvPr id="9" name="Picture 8" descr="gpa rgb.eps"/>
          <p:cNvPicPr>
            <a:picLocks noChangeAspect="1"/>
          </p:cNvPicPr>
          <p:nvPr userDrawn="1"/>
        </p:nvPicPr>
        <p:blipFill>
          <a:blip r:embed="rId2" cstate="screen"/>
          <a:stretch>
            <a:fillRect/>
          </a:stretch>
        </p:blipFill>
        <p:spPr>
          <a:xfrm>
            <a:off x="7606259" y="205061"/>
            <a:ext cx="1095375" cy="457200"/>
          </a:xfrm>
          <a:prstGeom prst="rect">
            <a:avLst/>
          </a:prstGeom>
        </p:spPr>
      </p:pic>
      <p:pic>
        <p:nvPicPr>
          <p:cNvPr id="10" name="Picture 9" descr="Bottom Bar.png"/>
          <p:cNvPicPr>
            <a:picLocks noChangeAspect="1"/>
          </p:cNvPicPr>
          <p:nvPr userDrawn="1"/>
        </p:nvPicPr>
        <p:blipFill>
          <a:blip r:embed="rId3" cstate="screen"/>
          <a:stretch>
            <a:fillRect/>
          </a:stretch>
        </p:blipFill>
        <p:spPr>
          <a:xfrm>
            <a:off x="0" y="6642100"/>
            <a:ext cx="9144000" cy="228600"/>
          </a:xfrm>
          <a:prstGeom prst="rect">
            <a:avLst/>
          </a:prstGeom>
        </p:spPr>
      </p:pic>
      <p:pic>
        <p:nvPicPr>
          <p:cNvPr id="14" name="Picture 13" descr="Waves.psd"/>
          <p:cNvPicPr>
            <a:picLocks noChangeAspect="1"/>
          </p:cNvPicPr>
          <p:nvPr userDrawn="1"/>
        </p:nvPicPr>
        <p:blipFill>
          <a:blip r:embed="rId4" cstate="screen"/>
          <a:stretch>
            <a:fillRect/>
          </a:stretch>
        </p:blipFill>
        <p:spPr>
          <a:xfrm>
            <a:off x="-3352800" y="-111028"/>
            <a:ext cx="6324600" cy="669829"/>
          </a:xfrm>
          <a:prstGeom prst="rect">
            <a:avLst/>
          </a:prstGeom>
        </p:spPr>
      </p:pic>
      <p:sp>
        <p:nvSpPr>
          <p:cNvPr id="16"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7" name="Straight Connector 16"/>
          <p:cNvCxnSpPr/>
          <p:nvPr userDrawn="1"/>
        </p:nvCxnSpPr>
        <p:spPr>
          <a:xfrm>
            <a:off x="457208" y="1804989"/>
            <a:ext cx="8686799"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9144000" cy="6642100"/>
          </a:xfrm>
          <a:solidFill>
            <a:schemeClr val="bg1">
              <a:lumMod val="85000"/>
            </a:schemeClr>
          </a:solidFill>
        </p:spPr>
        <p:txBody>
          <a:bodyPr/>
          <a:lstStyle/>
          <a:p>
            <a:r>
              <a:rPr lang="en-US" dirty="0"/>
              <a:t>Add Maps or other full page graphics</a:t>
            </a:r>
          </a:p>
        </p:txBody>
      </p:sp>
      <p:sp>
        <p:nvSpPr>
          <p:cNvPr id="4" name="Date Placeholder 3"/>
          <p:cNvSpPr>
            <a:spLocks noGrp="1"/>
          </p:cNvSpPr>
          <p:nvPr>
            <p:ph type="dt" sz="half" idx="11"/>
          </p:nvPr>
        </p:nvSpPr>
        <p:spPr/>
        <p:txBody>
          <a:bodyPr/>
          <a:lstStyle/>
          <a:p>
            <a:fld id="{EBD38A6C-8E73-D84C-94E3-96488BC508F5}" type="datetimeFigureOut">
              <a:rPr lang="en-US" smtClean="0"/>
              <a:pPr/>
              <a:t>3/22/2017</a:t>
            </a:fld>
            <a:endParaRPr lang="en-US" dirty="0"/>
          </a:p>
        </p:txBody>
      </p:sp>
      <p:sp>
        <p:nvSpPr>
          <p:cNvPr id="6" name="Slide Number Placeholder 5"/>
          <p:cNvSpPr>
            <a:spLocks noGrp="1"/>
          </p:cNvSpPr>
          <p:nvPr>
            <p:ph type="sldNum" sz="quarter" idx="12"/>
          </p:nvPr>
        </p:nvSpPr>
        <p:spPr/>
        <p:txBody>
          <a:bodyPr/>
          <a:lstStyle/>
          <a:p>
            <a:r>
              <a:rPr lang="en-US"/>
              <a:t>1</a:t>
            </a:r>
            <a:endParaRPr lang="en-US" dirty="0"/>
          </a:p>
        </p:txBody>
      </p:sp>
      <p:sp>
        <p:nvSpPr>
          <p:cNvPr id="7" name="Footer Placeholder 6"/>
          <p:cNvSpPr>
            <a:spLocks noGrp="1"/>
          </p:cNvSpPr>
          <p:nvPr>
            <p:ph type="ftr" sz="quarter" idx="13"/>
          </p:nvPr>
        </p:nvSpPr>
        <p:spPr/>
        <p:txBody>
          <a:bodyPr/>
          <a:lstStyle/>
          <a:p>
            <a:r>
              <a:rPr lang="en-US"/>
              <a:t>CONFIDENTIAL 2011 Georgia Ports Authority</a:t>
            </a:r>
            <a:endParaRPr lang="en-US" dirty="0"/>
          </a:p>
        </p:txBody>
      </p:sp>
    </p:spTree>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9" name="Picture 18" descr="Wave.png"/>
          <p:cNvPicPr>
            <a:picLocks noChangeAspect="1"/>
          </p:cNvPicPr>
          <p:nvPr userDrawn="1"/>
        </p:nvPicPr>
        <p:blipFill>
          <a:blip r:embed="rId2" cstate="screen"/>
          <a:srcRect/>
          <a:stretch>
            <a:fillRect/>
          </a:stretch>
        </p:blipFill>
        <p:spPr>
          <a:xfrm>
            <a:off x="0" y="3059085"/>
            <a:ext cx="9144000" cy="1714466"/>
          </a:xfrm>
          <a:prstGeom prst="rect">
            <a:avLst/>
          </a:prstGeom>
        </p:spPr>
      </p:pic>
      <p:pic>
        <p:nvPicPr>
          <p:cNvPr id="9" name="Picture 8" descr="NEW SoPA_Backgrounds +logo bar.jpg"/>
          <p:cNvPicPr>
            <a:picLocks noChangeAspect="1"/>
          </p:cNvPicPr>
          <p:nvPr userDrawn="1"/>
        </p:nvPicPr>
        <p:blipFill>
          <a:blip r:embed="rId3" cstate="screen">
            <a:alphaModFix/>
          </a:blip>
          <a:srcRect t="73704"/>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9380406-A2CA-2140-9208-FBF9E1D8579A}" type="slidenum">
              <a:rPr lang="en-US" smtClean="0"/>
              <a:pPr/>
              <a:t>‹#›</a:t>
            </a:fld>
            <a:endParaRPr lang="en-US" dirty="0"/>
          </a:p>
        </p:txBody>
      </p:sp>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18" name="Picture Placeholder 17"/>
          <p:cNvSpPr>
            <a:spLocks noGrp="1"/>
          </p:cNvSpPr>
          <p:nvPr>
            <p:ph type="pic" sz="quarter" idx="16"/>
          </p:nvPr>
        </p:nvSpPr>
        <p:spPr>
          <a:xfrm>
            <a:off x="1335603" y="2717800"/>
            <a:ext cx="7376603" cy="2055751"/>
          </a:xfrm>
          <a:solidFill>
            <a:srgbClr val="D9D9D9"/>
          </a:solidFill>
          <a:effectLst>
            <a:outerShdw blurRad="101600" dist="101600" dir="2700000">
              <a:srgbClr val="000000">
                <a:alpha val="50000"/>
              </a:srgbClr>
            </a:outerShdw>
          </a:effectLst>
        </p:spPr>
        <p:txBody>
          <a:bodyPr/>
          <a:lstStyle>
            <a:lvl1pPr algn="ctr">
              <a:defRPr/>
            </a:lvl1pPr>
          </a:lstStyle>
          <a:p>
            <a:r>
              <a:rPr lang="en-US"/>
              <a:t>Click icon to add picture</a:t>
            </a:r>
            <a:endParaRPr lang="en-US" dirty="0"/>
          </a:p>
        </p:txBody>
      </p:sp>
      <p:sp>
        <p:nvSpPr>
          <p:cNvPr id="14" name="Text Placeholder 14"/>
          <p:cNvSpPr>
            <a:spLocks noGrp="1"/>
          </p:cNvSpPr>
          <p:nvPr>
            <p:ph type="body" sz="quarter" idx="13" hasCustomPrompt="1"/>
          </p:nvPr>
        </p:nvSpPr>
        <p:spPr>
          <a:xfrm>
            <a:off x="1319765" y="1926167"/>
            <a:ext cx="7392435" cy="4076700"/>
          </a:xfrm>
        </p:spPr>
        <p:txBody>
          <a:bodyPr/>
          <a:lstStyle/>
          <a:p>
            <a:pPr lvl="0"/>
            <a:r>
              <a:rPr lang="en-US" dirty="0"/>
              <a:t>CLICK TO EDIT MASTER TEXT STYLES</a:t>
            </a:r>
          </a:p>
        </p:txBody>
      </p:sp>
      <p:sp>
        <p:nvSpPr>
          <p:cNvPr id="16"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20" name="Straight Connector 1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6" name="Picture 15" descr="Wave.png"/>
          <p:cNvPicPr>
            <a:picLocks noChangeAspect="1"/>
          </p:cNvPicPr>
          <p:nvPr userDrawn="1"/>
        </p:nvPicPr>
        <p:blipFill>
          <a:blip r:embed="rId2" cstate="screen"/>
          <a:srcRect/>
          <a:stretch>
            <a:fillRect/>
          </a:stretch>
        </p:blipFill>
        <p:spPr>
          <a:xfrm>
            <a:off x="0" y="3059085"/>
            <a:ext cx="9144000" cy="1714466"/>
          </a:xfrm>
          <a:prstGeom prst="rect">
            <a:avLst/>
          </a:prstGeom>
        </p:spPr>
      </p:pic>
      <p:pic>
        <p:nvPicPr>
          <p:cNvPr id="9" name="Picture 8" descr="NEW SoPA_Backgrounds +logo bar.jpg"/>
          <p:cNvPicPr>
            <a:picLocks noChangeAspect="1"/>
          </p:cNvPicPr>
          <p:nvPr userDrawn="1"/>
        </p:nvPicPr>
        <p:blipFill>
          <a:blip r:embed="rId3" cstate="screen">
            <a:alphaModFix/>
          </a:blip>
          <a:srcRect t="73704"/>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9380406-A2CA-2140-9208-FBF9E1D8579A}" type="slidenum">
              <a:rPr lang="en-US" smtClean="0"/>
              <a:pPr/>
              <a:t>‹#›</a:t>
            </a:fld>
            <a:endParaRPr lang="en-US" dirty="0"/>
          </a:p>
        </p:txBody>
      </p:sp>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21" name="Picture Placeholder 20"/>
          <p:cNvSpPr>
            <a:spLocks noGrp="1"/>
          </p:cNvSpPr>
          <p:nvPr>
            <p:ph type="pic" sz="quarter" idx="13"/>
          </p:nvPr>
        </p:nvSpPr>
        <p:spPr>
          <a:xfrm>
            <a:off x="1282702" y="2533724"/>
            <a:ext cx="2520950" cy="2239963"/>
          </a:xfrm>
          <a:solidFill>
            <a:srgbClr val="D9D9D9"/>
          </a:solidFill>
          <a:ln>
            <a:solidFill>
              <a:srgbClr val="FFFFFF"/>
            </a:solidFill>
          </a:ln>
          <a:effectLst>
            <a:outerShdw blurRad="101600" dist="101600" dir="2700000">
              <a:srgbClr val="000000">
                <a:alpha val="50000"/>
              </a:srgbClr>
            </a:outerShdw>
          </a:effectLst>
        </p:spPr>
        <p:txBody>
          <a:bodyPr/>
          <a:lstStyle/>
          <a:p>
            <a:r>
              <a:rPr lang="en-US"/>
              <a:t>Click icon to add picture</a:t>
            </a:r>
          </a:p>
        </p:txBody>
      </p:sp>
      <p:sp>
        <p:nvSpPr>
          <p:cNvPr id="24" name="Picture Placeholder 20"/>
          <p:cNvSpPr>
            <a:spLocks noGrp="1"/>
          </p:cNvSpPr>
          <p:nvPr>
            <p:ph type="pic" sz="quarter" idx="14"/>
          </p:nvPr>
        </p:nvSpPr>
        <p:spPr>
          <a:xfrm>
            <a:off x="4000503" y="2548468"/>
            <a:ext cx="1193800" cy="1003300"/>
          </a:xfrm>
          <a:solidFill>
            <a:srgbClr val="D9D9D9"/>
          </a:solidFill>
          <a:ln>
            <a:solidFill>
              <a:srgbClr val="FFFFFF"/>
            </a:solidFill>
          </a:ln>
          <a:effectLst>
            <a:outerShdw blurRad="101600" dist="101600" dir="2700000">
              <a:srgbClr val="000000">
                <a:alpha val="50000"/>
              </a:srgbClr>
            </a:outerShdw>
          </a:effectLst>
        </p:spPr>
        <p:txBody>
          <a:bodyPr/>
          <a:lstStyle/>
          <a:p>
            <a:r>
              <a:rPr lang="en-US"/>
              <a:t>Click icon to add picture</a:t>
            </a:r>
          </a:p>
        </p:txBody>
      </p:sp>
      <p:sp>
        <p:nvSpPr>
          <p:cNvPr id="25" name="Picture Placeholder 20"/>
          <p:cNvSpPr>
            <a:spLocks noGrp="1"/>
          </p:cNvSpPr>
          <p:nvPr>
            <p:ph type="pic" sz="quarter" idx="15"/>
          </p:nvPr>
        </p:nvSpPr>
        <p:spPr>
          <a:xfrm>
            <a:off x="4000502" y="3770380"/>
            <a:ext cx="2108199" cy="1003300"/>
          </a:xfrm>
          <a:solidFill>
            <a:srgbClr val="D9D9D9"/>
          </a:solidFill>
          <a:ln>
            <a:solidFill>
              <a:srgbClr val="FFFFFF"/>
            </a:solidFill>
          </a:ln>
          <a:effectLst>
            <a:outerShdw blurRad="101600" dist="101600" dir="2700000">
              <a:srgbClr val="000000">
                <a:alpha val="50000"/>
              </a:srgbClr>
            </a:outerShdw>
          </a:effectLst>
        </p:spPr>
        <p:txBody>
          <a:bodyPr/>
          <a:lstStyle/>
          <a:p>
            <a:r>
              <a:rPr lang="en-US"/>
              <a:t>Click icon to add picture</a:t>
            </a:r>
          </a:p>
        </p:txBody>
      </p:sp>
      <p:sp>
        <p:nvSpPr>
          <p:cNvPr id="27" name="Content Placeholder 18"/>
          <p:cNvSpPr>
            <a:spLocks noGrp="1"/>
          </p:cNvSpPr>
          <p:nvPr>
            <p:ph sz="quarter" idx="16" hasCustomPrompt="1"/>
          </p:nvPr>
        </p:nvSpPr>
        <p:spPr>
          <a:xfrm>
            <a:off x="1308100" y="1905013"/>
            <a:ext cx="7378700" cy="685801"/>
          </a:xfrm>
        </p:spPr>
        <p:txBody>
          <a:bodyPr/>
          <a:lstStyle/>
          <a:p>
            <a:pPr lvl="0"/>
            <a:r>
              <a:rPr lang="en-US" dirty="0"/>
              <a:t>CLICK TO EDIT MASTER TEXT STYLES</a:t>
            </a:r>
          </a:p>
        </p:txBody>
      </p:sp>
      <p:sp>
        <p:nvSpPr>
          <p:cNvPr id="15"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8" name="Straight Connector 17"/>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11" name="Picture 10" descr="gpa rgb.eps"/>
          <p:cNvPicPr>
            <a:picLocks noChangeAspect="1"/>
          </p:cNvPicPr>
          <p:nvPr userDrawn="1"/>
        </p:nvPicPr>
        <p:blipFill>
          <a:blip r:embed="rId2" cstate="screen"/>
          <a:stretch>
            <a:fillRect/>
          </a:stretch>
        </p:blipFill>
        <p:spPr>
          <a:xfrm>
            <a:off x="7606259" y="205061"/>
            <a:ext cx="1095375" cy="457200"/>
          </a:xfrm>
          <a:prstGeom prst="rect">
            <a:avLst/>
          </a:prstGeom>
        </p:spPr>
      </p:pic>
      <p:sp>
        <p:nvSpPr>
          <p:cNvPr id="10" name="Picture Placeholder 9"/>
          <p:cNvSpPr>
            <a:spLocks noGrp="1"/>
          </p:cNvSpPr>
          <p:nvPr>
            <p:ph type="pic" sz="quarter" idx="13"/>
          </p:nvPr>
        </p:nvSpPr>
        <p:spPr>
          <a:xfrm>
            <a:off x="1310747" y="1917700"/>
            <a:ext cx="7850187" cy="4127500"/>
          </a:xfrm>
          <a:prstGeom prst="rect">
            <a:avLst/>
          </a:prstGeom>
          <a:solidFill>
            <a:schemeClr val="bg1">
              <a:lumMod val="75000"/>
            </a:schemeClr>
          </a:solidFill>
          <a:ln w="9525" cmpd="sng">
            <a:solidFill>
              <a:schemeClr val="bg1"/>
            </a:solidFill>
          </a:ln>
          <a:effectLst>
            <a:outerShdw blurRad="50800" dist="101600" dir="2700000">
              <a:srgbClr val="000000">
                <a:alpha val="50000"/>
              </a:srgbClr>
            </a:outerShdw>
          </a:effectLst>
        </p:spPr>
        <p:txBody>
          <a:bodyPr/>
          <a:lstStyle/>
          <a:p>
            <a:r>
              <a:rPr lang="en-US"/>
              <a:t>Click icon to add picture</a:t>
            </a:r>
            <a:endParaRPr lang="en-US" dirty="0"/>
          </a:p>
        </p:txBody>
      </p:sp>
      <p:pic>
        <p:nvPicPr>
          <p:cNvPr id="17" name="Picture 16" descr="Waves.psd"/>
          <p:cNvPicPr>
            <a:picLocks noChangeAspect="1"/>
          </p:cNvPicPr>
          <p:nvPr userDrawn="1"/>
        </p:nvPicPr>
        <p:blipFill>
          <a:blip r:embed="rId3" cstate="screen"/>
          <a:stretch>
            <a:fillRect/>
          </a:stretch>
        </p:blipFill>
        <p:spPr>
          <a:xfrm>
            <a:off x="-3352800" y="-111028"/>
            <a:ext cx="6324600" cy="669829"/>
          </a:xfrm>
          <a:prstGeom prst="rect">
            <a:avLst/>
          </a:prstGeom>
        </p:spPr>
      </p:pic>
      <p:sp>
        <p:nvSpPr>
          <p:cNvPr id="1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9" name="Straight Connector 18"/>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a:p>
        </p:txBody>
      </p:sp>
      <p:pic>
        <p:nvPicPr>
          <p:cNvPr id="9" name="Picture 8" descr="gpa rgb.eps"/>
          <p:cNvPicPr>
            <a:picLocks noChangeAspect="1"/>
          </p:cNvPicPr>
          <p:nvPr userDrawn="1"/>
        </p:nvPicPr>
        <p:blipFill>
          <a:blip r:embed="rId2" cstate="screen"/>
          <a:stretch>
            <a:fillRect/>
          </a:stretch>
        </p:blipFill>
        <p:spPr>
          <a:xfrm>
            <a:off x="7606259" y="205061"/>
            <a:ext cx="1095375" cy="457200"/>
          </a:xfrm>
          <a:prstGeom prst="rect">
            <a:avLst/>
          </a:prstGeom>
        </p:spPr>
      </p:pic>
      <p:pic>
        <p:nvPicPr>
          <p:cNvPr id="10" name="Picture 9" descr="Bottom Bar.png"/>
          <p:cNvPicPr>
            <a:picLocks noChangeAspect="1"/>
          </p:cNvPicPr>
          <p:nvPr userDrawn="1"/>
        </p:nvPicPr>
        <p:blipFill>
          <a:blip r:embed="rId3" cstate="screen"/>
          <a:stretch>
            <a:fillRect/>
          </a:stretch>
        </p:blipFill>
        <p:spPr>
          <a:xfrm>
            <a:off x="0" y="6642100"/>
            <a:ext cx="9144000" cy="228600"/>
          </a:xfrm>
          <a:prstGeom prst="rect">
            <a:avLst/>
          </a:prstGeom>
        </p:spPr>
      </p:pic>
      <p:sp>
        <p:nvSpPr>
          <p:cNvPr id="14" name="Content Placeholder 2"/>
          <p:cNvSpPr>
            <a:spLocks noGrp="1"/>
          </p:cNvSpPr>
          <p:nvPr>
            <p:ph idx="13" hasCustomPrompt="1"/>
          </p:nvPr>
        </p:nvSpPr>
        <p:spPr>
          <a:xfrm>
            <a:off x="1324003" y="1917700"/>
            <a:ext cx="7532135" cy="4038600"/>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3" name="Picture 12" descr="Waves.psd"/>
          <p:cNvPicPr>
            <a:picLocks noChangeAspect="1"/>
          </p:cNvPicPr>
          <p:nvPr userDrawn="1"/>
        </p:nvPicPr>
        <p:blipFill>
          <a:blip r:embed="rId4" cstate="screen"/>
          <a:stretch>
            <a:fillRect/>
          </a:stretch>
        </p:blipFill>
        <p:spPr>
          <a:xfrm>
            <a:off x="-3352800" y="-111028"/>
            <a:ext cx="6324600" cy="669829"/>
          </a:xfrm>
          <a:prstGeom prst="rect">
            <a:avLst/>
          </a:prstGeom>
        </p:spPr>
      </p:pic>
      <p:sp>
        <p:nvSpPr>
          <p:cNvPr id="15"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7" name="Straight Connector 16"/>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1" y="1917700"/>
            <a:ext cx="8244434" cy="3966632"/>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p:txBody>
          <a:bodyPr/>
          <a:lstStyle/>
          <a:p>
            <a:fld id="{EBD38A6C-8E73-D84C-94E3-96488BC508F5}" type="datetimeFigureOut">
              <a:rPr lang="en-US" smtClean="0"/>
              <a:pPr/>
              <a:t>3/22/2017</a:t>
            </a:fld>
            <a:endParaRPr lang="en-US"/>
          </a:p>
        </p:txBody>
      </p:sp>
      <p:sp>
        <p:nvSpPr>
          <p:cNvPr id="5" name="Footer Placeholder 4"/>
          <p:cNvSpPr>
            <a:spLocks noGrp="1"/>
          </p:cNvSpPr>
          <p:nvPr>
            <p:ph type="ftr" sz="quarter" idx="11"/>
          </p:nvPr>
        </p:nvSpPr>
        <p:spPr/>
        <p:txBody>
          <a:bodyPr/>
          <a:lstStyle/>
          <a:p>
            <a:r>
              <a:rPr lang="en-US" dirty="0"/>
              <a:t>CONFIDENTIAL 2011 Georgia Ports Authority</a:t>
            </a:r>
          </a:p>
        </p:txBody>
      </p:sp>
      <p:sp>
        <p:nvSpPr>
          <p:cNvPr id="6" name="Slide Number Placeholder 5"/>
          <p:cNvSpPr>
            <a:spLocks noGrp="1"/>
          </p:cNvSpPr>
          <p:nvPr>
            <p:ph type="sldNum" sz="quarter" idx="12"/>
          </p:nvPr>
        </p:nvSpPr>
        <p:spPr/>
        <p:txBody>
          <a:bodyPr/>
          <a:lstStyle/>
          <a:p>
            <a:fld id="{69380406-A2CA-2140-9208-FBF9E1D8579A}" type="slidenum">
              <a:rPr lang="en-US" smtClean="0"/>
              <a:pPr/>
              <a:t>‹#›</a:t>
            </a:fld>
            <a:endParaRPr lang="en-US"/>
          </a:p>
        </p:txBody>
      </p:sp>
      <p:pic>
        <p:nvPicPr>
          <p:cNvPr id="9" name="Picture 8" descr="gpa rgb.eps"/>
          <p:cNvPicPr>
            <a:picLocks noChangeAspect="1"/>
          </p:cNvPicPr>
          <p:nvPr userDrawn="1"/>
        </p:nvPicPr>
        <p:blipFill>
          <a:blip r:embed="rId2" cstate="screen"/>
          <a:stretch>
            <a:fillRect/>
          </a:stretch>
        </p:blipFill>
        <p:spPr>
          <a:xfrm>
            <a:off x="7606259" y="205061"/>
            <a:ext cx="1095375" cy="457200"/>
          </a:xfrm>
          <a:prstGeom prst="rect">
            <a:avLst/>
          </a:prstGeom>
        </p:spPr>
      </p:pic>
      <p:pic>
        <p:nvPicPr>
          <p:cNvPr id="10" name="Picture 9" descr="Bottom Bar.png"/>
          <p:cNvPicPr>
            <a:picLocks noChangeAspect="1"/>
          </p:cNvPicPr>
          <p:nvPr userDrawn="1"/>
        </p:nvPicPr>
        <p:blipFill>
          <a:blip r:embed="rId3" cstate="screen"/>
          <a:stretch>
            <a:fillRect/>
          </a:stretch>
        </p:blipFill>
        <p:spPr>
          <a:xfrm>
            <a:off x="0" y="6642100"/>
            <a:ext cx="9144000" cy="228600"/>
          </a:xfrm>
          <a:prstGeom prst="rect">
            <a:avLst/>
          </a:prstGeom>
        </p:spPr>
      </p:pic>
      <p:pic>
        <p:nvPicPr>
          <p:cNvPr id="14" name="Picture 13" descr="Waves.psd"/>
          <p:cNvPicPr>
            <a:picLocks noChangeAspect="1"/>
          </p:cNvPicPr>
          <p:nvPr userDrawn="1"/>
        </p:nvPicPr>
        <p:blipFill>
          <a:blip r:embed="rId4" cstate="screen"/>
          <a:stretch>
            <a:fillRect/>
          </a:stretch>
        </p:blipFill>
        <p:spPr>
          <a:xfrm>
            <a:off x="-3352800" y="-111028"/>
            <a:ext cx="6324600" cy="669829"/>
          </a:xfrm>
          <a:prstGeom prst="rect">
            <a:avLst/>
          </a:prstGeom>
        </p:spPr>
      </p:pic>
      <p:sp>
        <p:nvSpPr>
          <p:cNvPr id="16"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7" name="Straight Connector 16"/>
          <p:cNvCxnSpPr/>
          <p:nvPr userDrawn="1"/>
        </p:nvCxnSpPr>
        <p:spPr>
          <a:xfrm>
            <a:off x="457208" y="1804989"/>
            <a:ext cx="8686799"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930401"/>
            <a:ext cx="4038600" cy="4195763"/>
          </a:xfrm>
          <a:prstGeom prst="rect">
            <a:avLst/>
          </a:prstGeom>
        </p:spPr>
        <p:txBody>
          <a:bodyPr lIns="0" tIns="0" rIns="0" bIns="0"/>
          <a:lstStyle>
            <a:lvl1pPr>
              <a:spcAft>
                <a:spcPts val="600"/>
              </a:spcAft>
              <a:defRPr sz="1800" b="1"/>
            </a:lvl1pPr>
            <a:lvl2pPr>
              <a:spcAft>
                <a:spcPts val="600"/>
              </a:spcAft>
              <a:buClr>
                <a:srgbClr val="E46C0A"/>
              </a:buClr>
              <a:buFont typeface="Wingdings" charset="2"/>
              <a:buChar char="§"/>
              <a:defRPr sz="2400">
                <a:solidFill>
                  <a:srgbClr val="00335C"/>
                </a:solidFill>
              </a:defRPr>
            </a:lvl2pPr>
            <a:lvl3pPr>
              <a:spcAft>
                <a:spcPts val="600"/>
              </a:spcAft>
              <a:defRPr sz="2000">
                <a:solidFill>
                  <a:srgbClr val="00335C"/>
                </a:solidFill>
              </a:defRPr>
            </a:lvl3pPr>
            <a:lvl4pPr>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4648200" y="1930401"/>
            <a:ext cx="4038600" cy="4195763"/>
          </a:xfrm>
          <a:prstGeom prst="rect">
            <a:avLst/>
          </a:prstGeom>
        </p:spPr>
        <p:txBody>
          <a:bodyPr lIns="0" tIns="0" rIns="0" bIns="0"/>
          <a:lstStyle>
            <a:lvl1pPr>
              <a:spcBef>
                <a:spcPts val="576"/>
              </a:spcBef>
              <a:spcAft>
                <a:spcPts val="600"/>
              </a:spcAft>
              <a:defRPr sz="1800" b="1">
                <a:solidFill>
                  <a:srgbClr val="E46C0A"/>
                </a:solidFill>
              </a:defRPr>
            </a:lvl1pPr>
            <a:lvl2pPr>
              <a:spcBef>
                <a:spcPts val="576"/>
              </a:spcBef>
              <a:spcAft>
                <a:spcPts val="600"/>
              </a:spcAft>
              <a:buClr>
                <a:srgbClr val="E46C0A"/>
              </a:buClr>
              <a:buFont typeface="Wingdings" charset="2"/>
              <a:buChar char="§"/>
              <a:defRPr sz="2400">
                <a:solidFill>
                  <a:srgbClr val="00335C"/>
                </a:solidFill>
              </a:defRPr>
            </a:lvl2pPr>
            <a:lvl3pPr>
              <a:spcBef>
                <a:spcPts val="576"/>
              </a:spcBef>
              <a:spcAft>
                <a:spcPts val="600"/>
              </a:spcAft>
              <a:defRPr sz="2000">
                <a:solidFill>
                  <a:srgbClr val="00335C"/>
                </a:solidFill>
              </a:defRPr>
            </a:lvl3pPr>
            <a:lvl4pPr>
              <a:spcBef>
                <a:spcPts val="576"/>
              </a:spcBef>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a:p>
        </p:txBody>
      </p:sp>
      <p:sp>
        <p:nvSpPr>
          <p:cNvPr id="6" name="Footer Placeholder 5"/>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a:p>
        </p:txBody>
      </p:sp>
      <p:pic>
        <p:nvPicPr>
          <p:cNvPr id="8" name="Picture 7" descr="gpa rgb.eps"/>
          <p:cNvPicPr>
            <a:picLocks noChangeAspect="1"/>
          </p:cNvPicPr>
          <p:nvPr userDrawn="1"/>
        </p:nvPicPr>
        <p:blipFill>
          <a:blip r:embed="rId2" cstate="screen"/>
          <a:stretch>
            <a:fillRect/>
          </a:stretch>
        </p:blipFill>
        <p:spPr>
          <a:xfrm>
            <a:off x="7606259" y="205061"/>
            <a:ext cx="1095375" cy="457200"/>
          </a:xfrm>
          <a:prstGeom prst="rect">
            <a:avLst/>
          </a:prstGeom>
        </p:spPr>
      </p:pic>
      <p:cxnSp>
        <p:nvCxnSpPr>
          <p:cNvPr id="14" name="Straight Connector 13"/>
          <p:cNvCxnSpPr/>
          <p:nvPr userDrawn="1"/>
        </p:nvCxnSpPr>
        <p:spPr>
          <a:xfrm>
            <a:off x="457200" y="1804989"/>
            <a:ext cx="86868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 name="Picture 15" descr="Waves.psd"/>
          <p:cNvPicPr>
            <a:picLocks noChangeAspect="1"/>
          </p:cNvPicPr>
          <p:nvPr userDrawn="1"/>
        </p:nvPicPr>
        <p:blipFill>
          <a:blip r:embed="rId3" cstate="screen"/>
          <a:stretch>
            <a:fillRect/>
          </a:stretch>
        </p:blipFill>
        <p:spPr>
          <a:xfrm>
            <a:off x="-3352800" y="-111028"/>
            <a:ext cx="6324600" cy="669829"/>
          </a:xfrm>
          <a:prstGeom prst="rect">
            <a:avLst/>
          </a:prstGeom>
        </p:spPr>
      </p:pic>
      <p:sp>
        <p:nvSpPr>
          <p:cNvPr id="17"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spTree>
  </p:cSld>
  <p:clrMapOvr>
    <a:masterClrMapping/>
  </p:clrMapOvr>
  <p:transition>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screen"/>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screen"/>
          <a:stretch>
            <a:fillRect/>
          </a:stretch>
        </p:blipFill>
        <p:spPr>
          <a:xfrm>
            <a:off x="7606259" y="205061"/>
            <a:ext cx="1095375" cy="457200"/>
          </a:xfrm>
          <a:prstGeom prst="rect">
            <a:avLst/>
          </a:prstGeom>
        </p:spPr>
      </p:pic>
      <p:pic>
        <p:nvPicPr>
          <p:cNvPr id="14" name="Picture 13" descr="Wave.png"/>
          <p:cNvPicPr>
            <a:picLocks noChangeAspect="1"/>
          </p:cNvPicPr>
          <p:nvPr userDrawn="1"/>
        </p:nvPicPr>
        <p:blipFill>
          <a:blip r:embed="rId4" cstate="screen">
            <a:alphaModFix amt="50000"/>
          </a:blip>
          <a:srcRect/>
          <a:stretch>
            <a:fillRect/>
          </a:stretch>
        </p:blipFill>
        <p:spPr>
          <a:xfrm>
            <a:off x="0" y="3059096"/>
            <a:ext cx="9192786" cy="2808315"/>
          </a:xfrm>
          <a:prstGeom prst="rect">
            <a:avLst/>
          </a:prstGeom>
        </p:spPr>
      </p:pic>
      <p:sp>
        <p:nvSpPr>
          <p:cNvPr id="9"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screen"/>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screen"/>
          <a:stretch>
            <a:fillRect/>
          </a:stretch>
        </p:blipFill>
        <p:spPr>
          <a:xfrm>
            <a:off x="7606259" y="205061"/>
            <a:ext cx="1095375" cy="457200"/>
          </a:xfrm>
          <a:prstGeom prst="rect">
            <a:avLst/>
          </a:prstGeom>
        </p:spPr>
      </p:pic>
      <p:pic>
        <p:nvPicPr>
          <p:cNvPr id="23" name="Picture 22" descr="Wave.png"/>
          <p:cNvPicPr>
            <a:picLocks noChangeAspect="1"/>
          </p:cNvPicPr>
          <p:nvPr userDrawn="1"/>
        </p:nvPicPr>
        <p:blipFill>
          <a:blip r:embed="rId4" cstate="screen">
            <a:alphaModFix amt="50000"/>
          </a:blip>
          <a:srcRect/>
          <a:stretch>
            <a:fillRect/>
          </a:stretch>
        </p:blipFill>
        <p:spPr>
          <a:xfrm>
            <a:off x="0" y="3059096"/>
            <a:ext cx="9192786" cy="2808315"/>
          </a:xfrm>
          <a:prstGeom prst="rect">
            <a:avLst/>
          </a:prstGeom>
        </p:spPr>
      </p:pic>
      <p:sp>
        <p:nvSpPr>
          <p:cNvPr id="12" name="Picture Placeholder 17"/>
          <p:cNvSpPr>
            <a:spLocks noGrp="1"/>
          </p:cNvSpPr>
          <p:nvPr>
            <p:ph type="pic" sz="quarter" idx="18"/>
          </p:nvPr>
        </p:nvSpPr>
        <p:spPr>
          <a:xfrm>
            <a:off x="3352801" y="2743200"/>
            <a:ext cx="5348834" cy="3200400"/>
          </a:xfrm>
          <a:solidFill>
            <a:srgbClr val="D9D9D9"/>
          </a:solidFill>
          <a:effectLst>
            <a:outerShdw blurRad="101600" dist="101600" dir="2700000">
              <a:schemeClr val="bg1">
                <a:lumMod val="50000"/>
                <a:alpha val="43000"/>
              </a:schemeClr>
            </a:outerShdw>
          </a:effectLst>
        </p:spPr>
        <p:txBody>
          <a:bodyPr/>
          <a:lstStyle/>
          <a:p>
            <a:r>
              <a:rPr lang="en-US"/>
              <a:t>Click icon to add picture</a:t>
            </a:r>
          </a:p>
        </p:txBody>
      </p:sp>
      <p:sp>
        <p:nvSpPr>
          <p:cNvPr id="15" name="Text Placeholder 14"/>
          <p:cNvSpPr>
            <a:spLocks noGrp="1"/>
          </p:cNvSpPr>
          <p:nvPr>
            <p:ph type="body" sz="quarter" idx="19"/>
          </p:nvPr>
        </p:nvSpPr>
        <p:spPr>
          <a:xfrm>
            <a:off x="1325570" y="2743200"/>
            <a:ext cx="1722437" cy="3124200"/>
          </a:xfrm>
        </p:spPr>
        <p:txBody>
          <a:bodyPr/>
          <a:lstStyle>
            <a:lvl1pPr>
              <a:defRPr>
                <a:solidFill>
                  <a:srgbClr val="FFFFFF"/>
                </a:solidFill>
              </a:defRPr>
            </a:lvl1pPr>
          </a:lstStyle>
          <a:p>
            <a:pPr lvl="0"/>
            <a:r>
              <a:rPr lang="en-US"/>
              <a:t>Click to edit Master text styles</a:t>
            </a:r>
          </a:p>
        </p:txBody>
      </p:sp>
      <p:sp>
        <p:nvSpPr>
          <p:cNvPr id="11"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screen"/>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screen"/>
          <a:stretch>
            <a:fillRect/>
          </a:stretch>
        </p:blipFill>
        <p:spPr>
          <a:xfrm>
            <a:off x="7606259" y="205061"/>
            <a:ext cx="1095375" cy="457200"/>
          </a:xfrm>
          <a:prstGeom prst="rect">
            <a:avLst/>
          </a:prstGeom>
        </p:spPr>
      </p:pic>
      <p:pic>
        <p:nvPicPr>
          <p:cNvPr id="22" name="Picture 21" descr="Wave.png"/>
          <p:cNvPicPr>
            <a:picLocks noChangeAspect="1"/>
          </p:cNvPicPr>
          <p:nvPr userDrawn="1"/>
        </p:nvPicPr>
        <p:blipFill>
          <a:blip r:embed="rId4" cstate="screen">
            <a:alphaModFix amt="50000"/>
          </a:blip>
          <a:srcRect/>
          <a:stretch>
            <a:fillRect/>
          </a:stretch>
        </p:blipFill>
        <p:spPr>
          <a:xfrm>
            <a:off x="0" y="3059096"/>
            <a:ext cx="9192786" cy="2808315"/>
          </a:xfrm>
          <a:prstGeom prst="rect">
            <a:avLst/>
          </a:prstGeom>
        </p:spPr>
      </p:pic>
      <p:sp>
        <p:nvSpPr>
          <p:cNvPr id="20" name="Table Placeholder 19"/>
          <p:cNvSpPr>
            <a:spLocks noGrp="1"/>
          </p:cNvSpPr>
          <p:nvPr>
            <p:ph type="tbl" sz="quarter" idx="13"/>
          </p:nvPr>
        </p:nvSpPr>
        <p:spPr>
          <a:xfrm>
            <a:off x="5410200" y="2743200"/>
            <a:ext cx="3276600" cy="3200400"/>
          </a:xfrm>
        </p:spPr>
        <p:txBody>
          <a:bodyPr/>
          <a:lstStyle/>
          <a:p>
            <a:r>
              <a:rPr lang="en-US"/>
              <a:t>Click icon to add table</a:t>
            </a:r>
          </a:p>
        </p:txBody>
      </p:sp>
      <p:sp>
        <p:nvSpPr>
          <p:cNvPr id="10"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930401"/>
            <a:ext cx="4038600" cy="4195763"/>
          </a:xfrm>
          <a:prstGeom prst="rect">
            <a:avLst/>
          </a:prstGeom>
        </p:spPr>
        <p:txBody>
          <a:bodyPr lIns="0" tIns="0" rIns="0" bIns="0"/>
          <a:lstStyle>
            <a:lvl1pPr>
              <a:spcAft>
                <a:spcPts val="600"/>
              </a:spcAft>
              <a:defRPr sz="1800" b="1"/>
            </a:lvl1pPr>
            <a:lvl2pPr>
              <a:spcAft>
                <a:spcPts val="600"/>
              </a:spcAft>
              <a:buClr>
                <a:srgbClr val="E46C0A"/>
              </a:buClr>
              <a:buFont typeface="Wingdings" charset="2"/>
              <a:buChar char="§"/>
              <a:defRPr sz="2400">
                <a:solidFill>
                  <a:srgbClr val="00335C"/>
                </a:solidFill>
              </a:defRPr>
            </a:lvl2pPr>
            <a:lvl3pPr>
              <a:spcAft>
                <a:spcPts val="600"/>
              </a:spcAft>
              <a:defRPr sz="2000">
                <a:solidFill>
                  <a:srgbClr val="00335C"/>
                </a:solidFill>
              </a:defRPr>
            </a:lvl3pPr>
            <a:lvl4pPr>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4648200" y="1930401"/>
            <a:ext cx="4038600" cy="4195763"/>
          </a:xfrm>
          <a:prstGeom prst="rect">
            <a:avLst/>
          </a:prstGeom>
        </p:spPr>
        <p:txBody>
          <a:bodyPr lIns="0" tIns="0" rIns="0" bIns="0"/>
          <a:lstStyle>
            <a:lvl1pPr>
              <a:spcBef>
                <a:spcPts val="576"/>
              </a:spcBef>
              <a:spcAft>
                <a:spcPts val="600"/>
              </a:spcAft>
              <a:defRPr sz="1800" b="1">
                <a:solidFill>
                  <a:srgbClr val="E46C0A"/>
                </a:solidFill>
              </a:defRPr>
            </a:lvl1pPr>
            <a:lvl2pPr>
              <a:spcBef>
                <a:spcPts val="576"/>
              </a:spcBef>
              <a:spcAft>
                <a:spcPts val="600"/>
              </a:spcAft>
              <a:buClr>
                <a:srgbClr val="E46C0A"/>
              </a:buClr>
              <a:buFont typeface="Wingdings" charset="2"/>
              <a:buChar char="§"/>
              <a:defRPr sz="2400">
                <a:solidFill>
                  <a:srgbClr val="00335C"/>
                </a:solidFill>
              </a:defRPr>
            </a:lvl2pPr>
            <a:lvl3pPr>
              <a:spcBef>
                <a:spcPts val="576"/>
              </a:spcBef>
              <a:spcAft>
                <a:spcPts val="600"/>
              </a:spcAft>
              <a:defRPr sz="2000">
                <a:solidFill>
                  <a:srgbClr val="00335C"/>
                </a:solidFill>
              </a:defRPr>
            </a:lvl3pPr>
            <a:lvl4pPr>
              <a:spcBef>
                <a:spcPts val="576"/>
              </a:spcBef>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a:p>
        </p:txBody>
      </p:sp>
      <p:sp>
        <p:nvSpPr>
          <p:cNvPr id="6" name="Footer Placeholder 5"/>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a:p>
        </p:txBody>
      </p:sp>
      <p:pic>
        <p:nvPicPr>
          <p:cNvPr id="8" name="Picture 7" descr="gpa rgb.eps"/>
          <p:cNvPicPr>
            <a:picLocks noChangeAspect="1"/>
          </p:cNvPicPr>
          <p:nvPr userDrawn="1"/>
        </p:nvPicPr>
        <p:blipFill>
          <a:blip r:embed="rId2" cstate="screen"/>
          <a:stretch>
            <a:fillRect/>
          </a:stretch>
        </p:blipFill>
        <p:spPr>
          <a:xfrm>
            <a:off x="7606259" y="205061"/>
            <a:ext cx="1095375" cy="457200"/>
          </a:xfrm>
          <a:prstGeom prst="rect">
            <a:avLst/>
          </a:prstGeom>
        </p:spPr>
      </p:pic>
      <p:cxnSp>
        <p:nvCxnSpPr>
          <p:cNvPr id="14" name="Straight Connector 13"/>
          <p:cNvCxnSpPr/>
          <p:nvPr userDrawn="1"/>
        </p:nvCxnSpPr>
        <p:spPr>
          <a:xfrm>
            <a:off x="457200" y="1804989"/>
            <a:ext cx="86868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 name="Picture 15" descr="Waves.psd"/>
          <p:cNvPicPr>
            <a:picLocks noChangeAspect="1"/>
          </p:cNvPicPr>
          <p:nvPr userDrawn="1"/>
        </p:nvPicPr>
        <p:blipFill>
          <a:blip r:embed="rId3" cstate="screen"/>
          <a:stretch>
            <a:fillRect/>
          </a:stretch>
        </p:blipFill>
        <p:spPr>
          <a:xfrm>
            <a:off x="-3352800" y="-111028"/>
            <a:ext cx="6324600" cy="669829"/>
          </a:xfrm>
          <a:prstGeom prst="rect">
            <a:avLst/>
          </a:prstGeom>
        </p:spPr>
      </p:pic>
      <p:sp>
        <p:nvSpPr>
          <p:cNvPr id="17"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spTree>
  </p:cSld>
  <p:clrMapOvr>
    <a:masterClrMapping/>
  </p:clrMapOvr>
  <p:transition>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005480"/>
                </a:solidFill>
              </a:defRPr>
            </a:lvl1pPr>
          </a:lstStyle>
          <a:p>
            <a:fld id="{EBD38A6C-8E73-D84C-94E3-96488BC508F5}" type="datetimeFigureOut">
              <a:rPr lang="en-US" smtClean="0"/>
              <a:pPr/>
              <a:t>3/22/2017</a:t>
            </a:fld>
            <a:endParaRPr lang="en-US" dirty="0"/>
          </a:p>
        </p:txBody>
      </p:sp>
      <p:sp>
        <p:nvSpPr>
          <p:cNvPr id="3" name="Footer Placeholder 2"/>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4" name="Slide Number Placeholder 3"/>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6" name="Picture 5" descr="Waves.psd"/>
          <p:cNvPicPr>
            <a:picLocks noChangeAspect="1"/>
          </p:cNvPicPr>
          <p:nvPr userDrawn="1"/>
        </p:nvPicPr>
        <p:blipFill>
          <a:blip r:embed="rId2" cstate="screen"/>
          <a:stretch>
            <a:fillRect/>
          </a:stretch>
        </p:blipFill>
        <p:spPr>
          <a:xfrm>
            <a:off x="-3352800" y="-111028"/>
            <a:ext cx="6324600" cy="669829"/>
          </a:xfrm>
          <a:prstGeom prst="rect">
            <a:avLst/>
          </a:prstGeom>
        </p:spPr>
      </p:pic>
      <p:sp>
        <p:nvSpPr>
          <p:cNvPr id="7"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8" name="Picture 10"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19306"/>
            <a:ext cx="5111750" cy="4106863"/>
          </a:xfrm>
          <a:prstGeom prst="rect">
            <a:avLst/>
          </a:prstGeom>
        </p:spPr>
        <p:txBody>
          <a:bodyPr/>
          <a:lstStyle>
            <a:lvl1pPr>
              <a:spcAft>
                <a:spcPts val="600"/>
              </a:spcAft>
              <a:defRPr sz="2400"/>
            </a:lvl1pPr>
            <a:lvl2pPr>
              <a:spcAft>
                <a:spcPts val="600"/>
              </a:spcAft>
              <a:buClr>
                <a:srgbClr val="E46C0A"/>
              </a:buClr>
              <a:buFont typeface="Wingdings" charset="2"/>
              <a:buChar char="§"/>
              <a:defRPr sz="2800"/>
            </a:lvl2pPr>
            <a:lvl3pPr>
              <a:spcAft>
                <a:spcPts val="600"/>
              </a:spcAft>
              <a:defRPr sz="2400"/>
            </a:lvl3pPr>
            <a:lvl4pPr>
              <a:spcAft>
                <a:spcPts val="600"/>
              </a:spcAft>
              <a:buFontTx/>
              <a:buNone/>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hasCustomPrompt="1"/>
          </p:nvPr>
        </p:nvSpPr>
        <p:spPr>
          <a:xfrm>
            <a:off x="457200" y="1155715"/>
            <a:ext cx="8229600" cy="469899"/>
          </a:xfrm>
          <a:prstGeom prst="rect">
            <a:avLst/>
          </a:prstGeo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6" name="Footer Placeholder 5"/>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2" cstate="screen"/>
          <a:stretch>
            <a:fillRect/>
          </a:stretch>
        </p:blipFill>
        <p:spPr>
          <a:xfrm>
            <a:off x="7606259" y="205061"/>
            <a:ext cx="1095375" cy="457200"/>
          </a:xfrm>
          <a:prstGeom prst="rect">
            <a:avLst/>
          </a:prstGeom>
        </p:spPr>
      </p:pic>
      <p:cxnSp>
        <p:nvCxnSpPr>
          <p:cNvPr id="9" name="Straight Connector 8"/>
          <p:cNvCxnSpPr/>
          <p:nvPr userDrawn="1"/>
        </p:nvCxnSpPr>
        <p:spPr>
          <a:xfrm>
            <a:off x="457200" y="1808165"/>
            <a:ext cx="8686800" cy="1588"/>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457202" y="2019306"/>
            <a:ext cx="3008313" cy="4106863"/>
          </a:xfrm>
          <a:solidFill>
            <a:schemeClr val="bg1">
              <a:lumMod val="85000"/>
            </a:schemeClr>
          </a:solidFill>
          <a:ln w="9525" cmpd="sng">
            <a:solidFill>
              <a:srgbClr val="FFFFFF"/>
            </a:solidFill>
          </a:ln>
          <a:effectLst>
            <a:outerShdw blurRad="127000" dist="50800" dir="2700000">
              <a:srgbClr val="74B2C1">
                <a:alpha val="50000"/>
              </a:srgbClr>
            </a:outerShdw>
          </a:effectLst>
        </p:spPr>
        <p:txBody>
          <a:bodyPr/>
          <a:lstStyle/>
          <a:p>
            <a:r>
              <a:rPr lang="en-US"/>
              <a:t>Click icon to add picture</a:t>
            </a:r>
          </a:p>
        </p:txBody>
      </p:sp>
      <p:pic>
        <p:nvPicPr>
          <p:cNvPr id="13" name="Picture 12" descr="Waves.psd"/>
          <p:cNvPicPr>
            <a:picLocks noChangeAspect="1"/>
          </p:cNvPicPr>
          <p:nvPr userDrawn="1"/>
        </p:nvPicPr>
        <p:blipFill>
          <a:blip r:embed="rId3" cstate="screen"/>
          <a:stretch>
            <a:fillRect/>
          </a:stretch>
        </p:blipFill>
        <p:spPr>
          <a:xfrm>
            <a:off x="-3352800" y="-111028"/>
            <a:ext cx="6324600" cy="669829"/>
          </a:xfrm>
          <a:prstGeom prst="rect">
            <a:avLst/>
          </a:prstGeom>
        </p:spPr>
      </p:pic>
      <p:sp>
        <p:nvSpPr>
          <p:cNvPr id="14" name="Title Placeholder 1"/>
          <p:cNvSpPr>
            <a:spLocks noGrp="1"/>
          </p:cNvSpPr>
          <p:nvPr>
            <p:ph type="title"/>
          </p:nvPr>
        </p:nvSpPr>
        <p:spPr>
          <a:xfrm>
            <a:off x="457200" y="558800"/>
            <a:ext cx="8229600" cy="596901"/>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spTree>
  </p:cSld>
  <p:clrMapOvr>
    <a:masterClrMapping/>
  </p:clrMapOvr>
  <p:transition>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4372" y="4800600"/>
            <a:ext cx="5984323" cy="566738"/>
          </a:xfrm>
        </p:spPr>
        <p:txBody>
          <a:bodyPr anchor="b">
            <a:normAutofit/>
          </a:bodyPr>
          <a:lstStyle>
            <a:lvl1pPr algn="l">
              <a:defRPr sz="3600" b="1"/>
            </a:lvl1pPr>
          </a:lstStyle>
          <a:p>
            <a:r>
              <a:rPr lang="en-US"/>
              <a:t>Click to edit Master title style</a:t>
            </a:r>
            <a:endParaRPr lang="en-US" dirty="0"/>
          </a:p>
        </p:txBody>
      </p:sp>
      <p:sp>
        <p:nvSpPr>
          <p:cNvPr id="3" name="Picture Placeholder 2"/>
          <p:cNvSpPr>
            <a:spLocks noGrp="1"/>
          </p:cNvSpPr>
          <p:nvPr>
            <p:ph type="pic" idx="1"/>
          </p:nvPr>
        </p:nvSpPr>
        <p:spPr>
          <a:xfrm>
            <a:off x="0" y="0"/>
            <a:ext cx="9144000" cy="4572000"/>
          </a:xfrm>
          <a:prstGeom prst="rect">
            <a:avLst/>
          </a:prstGeom>
          <a:solidFill>
            <a:schemeClr val="bg1">
              <a:lumMod val="75000"/>
            </a:schemeClr>
          </a:solidFill>
          <a:ln>
            <a:solidFill>
              <a:schemeClr val="bg1"/>
            </a:solidFill>
          </a:ln>
          <a:effectLst>
            <a:outerShdw blurRad="101600" dist="101600" dir="2700000">
              <a:srgbClr val="7F7F7F">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1294372" y="5715000"/>
            <a:ext cx="5984323" cy="381000"/>
          </a:xfrm>
          <a:prstGeom prst="rect">
            <a:avLst/>
          </a:prstGeom>
        </p:spPr>
        <p:txBody>
          <a:bodyPr>
            <a:normAutofit/>
          </a:bodyPr>
          <a:lstStyle>
            <a:lvl1pPr marL="0" indent="0">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6" name="Footer Placeholder 5"/>
          <p:cNvSpPr>
            <a:spLocks noGrp="1"/>
          </p:cNvSpPr>
          <p:nvPr>
            <p:ph type="ftr" sz="quarter" idx="11"/>
          </p:nvPr>
        </p:nvSpPr>
        <p:spPr/>
        <p:txBody>
          <a:bodyPr/>
          <a:lstStyle>
            <a:lvl1pPr>
              <a:defRPr>
                <a:solidFill>
                  <a:srgbClr val="00335C"/>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a:p>
        </p:txBody>
      </p:sp>
      <p:cxnSp>
        <p:nvCxnSpPr>
          <p:cNvPr id="8" name="Straight Connector 7"/>
          <p:cNvCxnSpPr/>
          <p:nvPr userDrawn="1"/>
        </p:nvCxnSpPr>
        <p:spPr>
          <a:xfrm>
            <a:off x="1308100" y="5561012"/>
            <a:ext cx="7835900" cy="1588"/>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13" descr="Wave.png"/>
          <p:cNvPicPr>
            <a:picLocks noChangeAspect="1"/>
          </p:cNvPicPr>
          <p:nvPr userDrawn="1"/>
        </p:nvPicPr>
        <p:blipFill>
          <a:blip r:embed="rId2" cstate="screen"/>
          <a:srcRect/>
          <a:stretch>
            <a:fillRect/>
          </a:stretch>
        </p:blipFill>
        <p:spPr bwMode="auto">
          <a:xfrm>
            <a:off x="6" y="3059113"/>
            <a:ext cx="5611813" cy="1714500"/>
          </a:xfrm>
          <a:prstGeom prst="rect">
            <a:avLst/>
          </a:prstGeom>
          <a:noFill/>
          <a:ln w="9525">
            <a:noFill/>
            <a:miter lim="800000"/>
            <a:headEnd/>
            <a:tailEnd/>
          </a:ln>
        </p:spPr>
      </p:pic>
      <p:pic>
        <p:nvPicPr>
          <p:cNvPr id="6" name="Picture 8"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7" name="Picture 9"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sp>
        <p:nvSpPr>
          <p:cNvPr id="8" name="Content Placeholder 11"/>
          <p:cNvSpPr txBox="1">
            <a:spLocks/>
          </p:cNvSpPr>
          <p:nvPr userDrawn="1"/>
        </p:nvSpPr>
        <p:spPr>
          <a:xfrm>
            <a:off x="1308101" y="1905014"/>
            <a:ext cx="7164388" cy="1103313"/>
          </a:xfrm>
          <a:prstGeom prst="rect">
            <a:avLst/>
          </a:prstGeom>
          <a:ln>
            <a:noFill/>
          </a:ln>
        </p:spPr>
        <p:txBody>
          <a:bodyPr lIns="0" tIns="0" rIns="0" bIns="0">
            <a:normAutofit/>
          </a:bodyPr>
          <a:lstStyle/>
          <a:p>
            <a:pPr fontAlgn="base">
              <a:spcBef>
                <a:spcPct val="20000"/>
              </a:spcBef>
              <a:spcAft>
                <a:spcPct val="0"/>
              </a:spcAft>
              <a:buFont typeface="Arial"/>
              <a:buNone/>
              <a:defRPr/>
            </a:pPr>
            <a:endParaRPr lang="en-US" sz="2400" b="1" dirty="0">
              <a:solidFill>
                <a:srgbClr val="E46C0A"/>
              </a:solidFill>
              <a:latin typeface="Arial" charset="0"/>
              <a:cs typeface="Arial"/>
            </a:endParaRPr>
          </a:p>
        </p:txBody>
      </p:sp>
      <p:cxnSp>
        <p:nvCxnSpPr>
          <p:cNvPr id="9" name="Straight Connector 19"/>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4"/>
          </p:nvPr>
        </p:nvSpPr>
        <p:spPr>
          <a:xfrm>
            <a:off x="4953001" y="3059088"/>
            <a:ext cx="3759200" cy="1070001"/>
          </a:xfrm>
        </p:spPr>
        <p:txBody>
          <a:bodyPr>
            <a:normAutofit/>
          </a:bodyPr>
          <a:lstStyle>
            <a:lvl1pPr>
              <a:lnSpc>
                <a:spcPts val="1400"/>
              </a:lnSpc>
              <a:spcBef>
                <a:spcPts val="0"/>
              </a:spcBef>
              <a:defRPr sz="1400" b="0">
                <a:solidFill>
                  <a:srgbClr val="005480"/>
                </a:solidFill>
              </a:defRPr>
            </a:lvl1pPr>
          </a:lstStyle>
          <a:p>
            <a:pPr lvl="0"/>
            <a:r>
              <a:rPr lang="en-US"/>
              <a:t>Click to edit Master text styles</a:t>
            </a:r>
          </a:p>
        </p:txBody>
      </p:sp>
      <p:sp>
        <p:nvSpPr>
          <p:cNvPr id="13" name="Text Placeholder 14"/>
          <p:cNvSpPr>
            <a:spLocks noGrp="1"/>
          </p:cNvSpPr>
          <p:nvPr>
            <p:ph type="body" sz="quarter" idx="13"/>
          </p:nvPr>
        </p:nvSpPr>
        <p:spPr>
          <a:xfrm>
            <a:off x="1319765" y="1926168"/>
            <a:ext cx="7392435" cy="1132918"/>
          </a:xfrm>
        </p:spPr>
        <p:txBody>
          <a:bodyPr/>
          <a:lstStyle/>
          <a:p>
            <a:pPr lvl="0"/>
            <a:r>
              <a:rPr lang="en-US" dirty="0"/>
              <a:t>Click to edit Master text styles</a:t>
            </a:r>
          </a:p>
        </p:txBody>
      </p:sp>
      <p:sp>
        <p:nvSpPr>
          <p:cNvPr id="1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10" name="Date Placeholder 3"/>
          <p:cNvSpPr>
            <a:spLocks noGrp="1"/>
          </p:cNvSpPr>
          <p:nvPr>
            <p:ph type="dt" sz="half" idx="15"/>
          </p:nvPr>
        </p:nvSpPr>
        <p:spPr/>
        <p:txBody>
          <a:bodyPr/>
          <a:lstStyle>
            <a:lvl1pPr fontAlgn="auto">
              <a:spcBef>
                <a:spcPts val="0"/>
              </a:spcBef>
              <a:spcAft>
                <a:spcPts val="0"/>
              </a:spcAft>
              <a:defRPr smtClean="0">
                <a:solidFill>
                  <a:prstClr val="white"/>
                </a:solidFill>
              </a:defRPr>
            </a:lvl1pPr>
          </a:lstStyle>
          <a:p>
            <a:pPr>
              <a:defRPr/>
            </a:pPr>
            <a:fld id="{8C3D6339-861B-4DDB-A77D-5453042B396D}" type="datetimeFigureOut">
              <a:rPr lang="en-US"/>
              <a:pPr>
                <a:defRPr/>
              </a:pPr>
              <a:t>3/22/2017</a:t>
            </a:fld>
            <a:endParaRPr lang="en-US" dirty="0"/>
          </a:p>
        </p:txBody>
      </p:sp>
      <p:sp>
        <p:nvSpPr>
          <p:cNvPr id="11" name="Footer Placeholder 4"/>
          <p:cNvSpPr>
            <a:spLocks noGrp="1"/>
          </p:cNvSpPr>
          <p:nvPr>
            <p:ph type="ftr" sz="quarter" idx="16"/>
          </p:nvPr>
        </p:nvSpPr>
        <p:spPr/>
        <p:txBody>
          <a:bodyPr/>
          <a:lstStyle>
            <a:lvl1pPr fontAlgn="auto">
              <a:spcBef>
                <a:spcPts val="0"/>
              </a:spcBef>
              <a:spcAft>
                <a:spcPts val="0"/>
              </a:spcAft>
              <a:defRPr b="0" dirty="0" smtClean="0">
                <a:solidFill>
                  <a:prstClr val="white"/>
                </a:solidFill>
              </a:defRPr>
            </a:lvl1pPr>
          </a:lstStyle>
          <a:p>
            <a:pPr>
              <a:defRPr/>
            </a:pPr>
            <a:r>
              <a:rPr lang="en-US"/>
              <a:t>CONFIDENTIAL 2011 Georgia Ports Authority</a:t>
            </a:r>
          </a:p>
        </p:txBody>
      </p:sp>
      <p:sp>
        <p:nvSpPr>
          <p:cNvPr id="12" name="Slide Number Placeholder 5"/>
          <p:cNvSpPr>
            <a:spLocks noGrp="1"/>
          </p:cNvSpPr>
          <p:nvPr>
            <p:ph type="sldNum" sz="quarter" idx="17"/>
          </p:nvPr>
        </p:nvSpPr>
        <p:spPr/>
        <p:txBody>
          <a:bodyPr/>
          <a:lstStyle>
            <a:lvl1pPr fontAlgn="auto">
              <a:spcBef>
                <a:spcPts val="0"/>
              </a:spcBef>
              <a:spcAft>
                <a:spcPts val="0"/>
              </a:spcAft>
              <a:defRPr b="0" smtClean="0">
                <a:solidFill>
                  <a:prstClr val="white"/>
                </a:solidFill>
              </a:defRPr>
            </a:lvl1pPr>
          </a:lstStyle>
          <a:p>
            <a:pPr>
              <a:defRPr/>
            </a:pPr>
            <a:fld id="{5788E87B-E1D0-4E4A-BF66-4AF912A05C22}" type="slidenum">
              <a:rPr lang="en-US"/>
              <a:pPr>
                <a:defRPr/>
              </a:pPr>
              <a:t>‹#›</a:t>
            </a:fld>
            <a:endParaRPr lang="en-US"/>
          </a:p>
        </p:txBody>
      </p:sp>
    </p:spTree>
  </p:cSld>
  <p:clrMapOvr>
    <a:masterClrMapping/>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22" descr="Wave.png"/>
          <p:cNvPicPr>
            <a:picLocks noChangeAspect="1"/>
          </p:cNvPicPr>
          <p:nvPr userDrawn="1"/>
        </p:nvPicPr>
        <p:blipFill>
          <a:blip r:embed="rId2" cstate="screen"/>
          <a:srcRect/>
          <a:stretch>
            <a:fillRect/>
          </a:stretch>
        </p:blipFill>
        <p:spPr bwMode="auto">
          <a:xfrm>
            <a:off x="0" y="3059113"/>
            <a:ext cx="9144000" cy="1714500"/>
          </a:xfrm>
          <a:prstGeom prst="rect">
            <a:avLst/>
          </a:prstGeom>
          <a:noFill/>
          <a:ln w="9525">
            <a:noFill/>
            <a:miter lim="800000"/>
            <a:headEnd/>
            <a:tailEnd/>
          </a:ln>
        </p:spPr>
      </p:pic>
      <p:pic>
        <p:nvPicPr>
          <p:cNvPr id="6" name="Picture 8"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7" name="Picture 9"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cxnSp>
        <p:nvCxnSpPr>
          <p:cNvPr id="8" name="Straight Connector 17"/>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2" name="Picture Placeholder 17"/>
          <p:cNvSpPr>
            <a:spLocks noGrp="1"/>
          </p:cNvSpPr>
          <p:nvPr>
            <p:ph type="pic" sz="quarter" idx="16"/>
          </p:nvPr>
        </p:nvSpPr>
        <p:spPr>
          <a:xfrm>
            <a:off x="5664201" y="1917713"/>
            <a:ext cx="3037434" cy="2855851"/>
          </a:xfrm>
          <a:solidFill>
            <a:schemeClr val="bg1">
              <a:lumMod val="85000"/>
            </a:schemeClr>
          </a:solidFill>
          <a:effectLst>
            <a:outerShdw blurRad="101600" dist="101600" dir="2700000">
              <a:srgbClr val="000000">
                <a:alpha val="50000"/>
              </a:srgbClr>
            </a:outerShdw>
          </a:effectLst>
        </p:spPr>
        <p:txBody>
          <a:bodyPr rtlCol="0">
            <a:normAutofit/>
          </a:bodyPr>
          <a:lstStyle>
            <a:lvl1pPr algn="ctr">
              <a:defRPr/>
            </a:lvl1pPr>
          </a:lstStyle>
          <a:p>
            <a:pPr lvl="0"/>
            <a:r>
              <a:rPr lang="en-US" noProof="0"/>
              <a:t>Click icon to add picture</a:t>
            </a:r>
            <a:endParaRPr lang="en-US" noProof="0" dirty="0"/>
          </a:p>
        </p:txBody>
      </p:sp>
      <p:sp>
        <p:nvSpPr>
          <p:cNvPr id="11" name="Text Placeholder 14"/>
          <p:cNvSpPr>
            <a:spLocks noGrp="1"/>
          </p:cNvSpPr>
          <p:nvPr>
            <p:ph type="body" sz="quarter" idx="13"/>
          </p:nvPr>
        </p:nvSpPr>
        <p:spPr>
          <a:xfrm>
            <a:off x="1319767" y="1926181"/>
            <a:ext cx="4166634" cy="969433"/>
          </a:xfrm>
        </p:spPr>
        <p:txBody>
          <a:bodyPr/>
          <a:lstStyle/>
          <a:p>
            <a:pPr lvl="0"/>
            <a:r>
              <a:rPr lang="en-US" dirty="0"/>
              <a:t>Click to edit Master text styles</a:t>
            </a:r>
          </a:p>
        </p:txBody>
      </p:sp>
      <p:sp>
        <p:nvSpPr>
          <p:cNvPr id="13"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9" name="Date Placeholder 13"/>
          <p:cNvSpPr>
            <a:spLocks noGrp="1"/>
          </p:cNvSpPr>
          <p:nvPr>
            <p:ph type="dt" sz="half" idx="17"/>
          </p:nvPr>
        </p:nvSpPr>
        <p:spPr/>
        <p:txBody>
          <a:bodyPr/>
          <a:lstStyle>
            <a:lvl1pPr fontAlgn="auto">
              <a:spcBef>
                <a:spcPts val="0"/>
              </a:spcBef>
              <a:spcAft>
                <a:spcPts val="0"/>
              </a:spcAft>
              <a:defRPr smtClean="0">
                <a:solidFill>
                  <a:srgbClr val="FFFFFF"/>
                </a:solidFill>
              </a:defRPr>
            </a:lvl1pPr>
          </a:lstStyle>
          <a:p>
            <a:pPr>
              <a:defRPr/>
            </a:pPr>
            <a:fld id="{CE38C886-755D-4454-83B3-5D15FB24336E}" type="datetimeFigureOut">
              <a:rPr lang="en-US"/>
              <a:pPr>
                <a:defRPr/>
              </a:pPr>
              <a:t>3/22/2017</a:t>
            </a:fld>
            <a:endParaRPr lang="en-US" dirty="0"/>
          </a:p>
        </p:txBody>
      </p:sp>
      <p:sp>
        <p:nvSpPr>
          <p:cNvPr id="10" name="Slide Number Placeholder 14"/>
          <p:cNvSpPr>
            <a:spLocks noGrp="1"/>
          </p:cNvSpPr>
          <p:nvPr>
            <p:ph type="sldNum" sz="quarter" idx="18"/>
          </p:nvPr>
        </p:nvSpPr>
        <p:spPr/>
        <p:txBody>
          <a:bodyPr/>
          <a:lstStyle>
            <a:lvl1pPr fontAlgn="auto">
              <a:spcBef>
                <a:spcPts val="0"/>
              </a:spcBef>
              <a:spcAft>
                <a:spcPts val="0"/>
              </a:spcAft>
              <a:defRPr b="0" smtClean="0">
                <a:solidFill>
                  <a:srgbClr val="FFFFFF"/>
                </a:solidFill>
              </a:defRPr>
            </a:lvl1pPr>
          </a:lstStyle>
          <a:p>
            <a:pPr>
              <a:defRPr/>
            </a:pPr>
            <a:fld id="{93455F3F-74B7-4468-9A70-BA3591249D70}" type="slidenum">
              <a:rPr lang="en-US"/>
              <a:pPr>
                <a:defRPr/>
              </a:pPr>
              <a:t>‹#›</a:t>
            </a:fld>
            <a:endParaRPr lang="en-US" dirty="0"/>
          </a:p>
        </p:txBody>
      </p:sp>
      <p:sp>
        <p:nvSpPr>
          <p:cNvPr id="12" name="Footer Placeholder 15"/>
          <p:cNvSpPr>
            <a:spLocks noGrp="1"/>
          </p:cNvSpPr>
          <p:nvPr>
            <p:ph type="ftr" sz="quarter" idx="19"/>
          </p:nvPr>
        </p:nvSpPr>
        <p:spPr/>
        <p:txBody>
          <a:bodyPr/>
          <a:lstStyle>
            <a:lvl1pPr fontAlgn="auto">
              <a:spcBef>
                <a:spcPts val="0"/>
              </a:spcBef>
              <a:spcAft>
                <a:spcPts val="0"/>
              </a:spcAft>
              <a:defRPr b="0" dirty="0" smtClean="0">
                <a:solidFill>
                  <a:prstClr val="white"/>
                </a:solidFill>
              </a:defRPr>
            </a:lvl1pPr>
          </a:lstStyle>
          <a:p>
            <a:pPr>
              <a:defRPr/>
            </a:pPr>
            <a:r>
              <a:rPr lang="en-US"/>
              <a:t>CONFIDENTIAL 2011 Georgia Ports Authority</a:t>
            </a:r>
          </a:p>
        </p:txBody>
      </p:sp>
    </p:spTree>
  </p:cSld>
  <p:clrMapOvr>
    <a:masterClrMapping/>
  </p:clrMapOvr>
  <p:transitio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4" descr="Bottom Bar.png"/>
          <p:cNvPicPr>
            <a:picLocks noChangeAspect="1"/>
          </p:cNvPicPr>
          <p:nvPr userDrawn="1"/>
        </p:nvPicPr>
        <p:blipFill>
          <a:blip r:embed="rId2" cstate="screen"/>
          <a:srcRect/>
          <a:stretch>
            <a:fillRect/>
          </a:stretch>
        </p:blipFill>
        <p:spPr bwMode="auto">
          <a:xfrm>
            <a:off x="0" y="6642100"/>
            <a:ext cx="9144000" cy="228600"/>
          </a:xfrm>
          <a:prstGeom prst="rect">
            <a:avLst/>
          </a:prstGeom>
          <a:noFill/>
          <a:ln w="9525">
            <a:noFill/>
            <a:miter lim="800000"/>
            <a:headEnd/>
            <a:tailEnd/>
          </a:ln>
        </p:spPr>
      </p:pic>
      <p:pic>
        <p:nvPicPr>
          <p:cNvPr id="5" name="Picture 8"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cxnSp>
        <p:nvCxnSpPr>
          <p:cNvPr id="6" name="Straight Connector 9"/>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3"/>
          </p:nvPr>
        </p:nvSpPr>
        <p:spPr>
          <a:xfrm>
            <a:off x="1319772" y="1930400"/>
            <a:ext cx="7367035" cy="42956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7" name="Date Placeholder 1"/>
          <p:cNvSpPr>
            <a:spLocks noGrp="1"/>
          </p:cNvSpPr>
          <p:nvPr>
            <p:ph type="dt" sz="half" idx="14"/>
          </p:nvPr>
        </p:nvSpPr>
        <p:spPr/>
        <p:txBody>
          <a:bodyPr/>
          <a:lstStyle>
            <a:lvl1pPr fontAlgn="auto">
              <a:spcBef>
                <a:spcPts val="0"/>
              </a:spcBef>
              <a:spcAft>
                <a:spcPts val="0"/>
              </a:spcAft>
              <a:defRPr smtClean="0">
                <a:solidFill>
                  <a:srgbClr val="005480"/>
                </a:solidFill>
              </a:defRPr>
            </a:lvl1pPr>
          </a:lstStyle>
          <a:p>
            <a:pPr>
              <a:defRPr/>
            </a:pPr>
            <a:fld id="{CF9FABC3-3961-4E3E-B1C1-38F3BCDF0774}" type="datetimeFigureOut">
              <a:rPr lang="en-US"/>
              <a:pPr>
                <a:defRPr/>
              </a:pPr>
              <a:t>3/22/2017</a:t>
            </a:fld>
            <a:endParaRPr lang="en-US" dirty="0"/>
          </a:p>
        </p:txBody>
      </p:sp>
      <p:sp>
        <p:nvSpPr>
          <p:cNvPr id="9" name="Footer Placeholder 2"/>
          <p:cNvSpPr>
            <a:spLocks noGrp="1"/>
          </p:cNvSpPr>
          <p:nvPr>
            <p:ph type="ftr" sz="quarter" idx="15"/>
          </p:nvPr>
        </p:nvSpPr>
        <p:spPr/>
        <p:txBody>
          <a:bodyPr/>
          <a:lstStyle>
            <a:lvl1pPr fontAlgn="auto">
              <a:spcBef>
                <a:spcPts val="0"/>
              </a:spcBef>
              <a:spcAft>
                <a:spcPts val="0"/>
              </a:spcAft>
              <a:defRPr b="0" dirty="0" smtClean="0">
                <a:solidFill>
                  <a:srgbClr val="005480"/>
                </a:solidFill>
              </a:defRPr>
            </a:lvl1pPr>
          </a:lstStyle>
          <a:p>
            <a:pPr>
              <a:defRPr/>
            </a:pPr>
            <a:r>
              <a:rPr lang="en-US"/>
              <a:t>CONFIDENTIAL 2011 Georgia Ports Authority</a:t>
            </a:r>
          </a:p>
        </p:txBody>
      </p:sp>
      <p:sp>
        <p:nvSpPr>
          <p:cNvPr id="10" name="Slide Number Placeholder 3"/>
          <p:cNvSpPr>
            <a:spLocks noGrp="1"/>
          </p:cNvSpPr>
          <p:nvPr>
            <p:ph type="sldNum" sz="quarter" idx="16"/>
          </p:nvPr>
        </p:nvSpPr>
        <p:spPr/>
        <p:txBody>
          <a:bodyPr/>
          <a:lstStyle>
            <a:lvl1pPr fontAlgn="auto">
              <a:spcBef>
                <a:spcPts val="0"/>
              </a:spcBef>
              <a:spcAft>
                <a:spcPts val="0"/>
              </a:spcAft>
              <a:defRPr b="0" smtClean="0">
                <a:solidFill>
                  <a:srgbClr val="005480"/>
                </a:solidFill>
              </a:defRPr>
            </a:lvl1pPr>
          </a:lstStyle>
          <a:p>
            <a:pPr>
              <a:defRPr/>
            </a:pPr>
            <a:fld id="{23B59B73-5266-4D07-A43E-69ACFEB5A010}" type="slidenum">
              <a:rPr lang="en-US"/>
              <a:pPr>
                <a:defRPr/>
              </a:pPr>
              <a:t>‹#›</a:t>
            </a:fld>
            <a:endParaRPr lang="en-US" dirty="0"/>
          </a:p>
        </p:txBody>
      </p:sp>
    </p:spTree>
  </p:cSld>
  <p:clrMapOvr>
    <a:masterClrMapping/>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3" name="Picture 4" descr="Bottom Bar.png"/>
          <p:cNvPicPr>
            <a:picLocks noChangeAspect="1"/>
          </p:cNvPicPr>
          <p:nvPr userDrawn="1"/>
        </p:nvPicPr>
        <p:blipFill>
          <a:blip r:embed="rId2" cstate="screen"/>
          <a:srcRect/>
          <a:stretch>
            <a:fillRect/>
          </a:stretch>
        </p:blipFill>
        <p:spPr bwMode="auto">
          <a:xfrm>
            <a:off x="0" y="6642100"/>
            <a:ext cx="9144000" cy="228600"/>
          </a:xfrm>
          <a:prstGeom prst="rect">
            <a:avLst/>
          </a:prstGeom>
          <a:noFill/>
          <a:ln w="9525">
            <a:noFill/>
            <a:miter lim="800000"/>
            <a:headEnd/>
            <a:tailEnd/>
          </a:ln>
        </p:spPr>
      </p:pic>
      <p:pic>
        <p:nvPicPr>
          <p:cNvPr id="4" name="Picture 14" descr="PPT Map 1"/>
          <p:cNvPicPr preferRelativeResize="0">
            <a:picLocks noChangeAspect="1" noChangeArrowheads="1"/>
          </p:cNvPicPr>
          <p:nvPr userDrawn="1"/>
        </p:nvPicPr>
        <p:blipFill>
          <a:blip r:embed="rId3" cstate="screen"/>
          <a:srcRect/>
          <a:stretch>
            <a:fillRect/>
          </a:stretch>
        </p:blipFill>
        <p:spPr bwMode="auto">
          <a:xfrm>
            <a:off x="0" y="1258888"/>
            <a:ext cx="9144000" cy="5383212"/>
          </a:xfrm>
          <a:prstGeom prst="rect">
            <a:avLst/>
          </a:prstGeom>
          <a:noFill/>
          <a:ln w="9525">
            <a:noFill/>
            <a:miter lim="800000"/>
            <a:headEnd/>
            <a:tailEnd/>
          </a:ln>
        </p:spPr>
      </p:pic>
      <p:cxnSp>
        <p:nvCxnSpPr>
          <p:cNvPr id="5"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a:normAutofit/>
          </a:bodyPr>
          <a:lstStyle>
            <a:lvl1pPr>
              <a:defRPr sz="2200"/>
            </a:lvl1pPr>
          </a:lstStyle>
          <a:p>
            <a:pPr lvl="0"/>
            <a:r>
              <a:rPr lang="en-US"/>
              <a:t>Click to edit Master title style</a:t>
            </a:r>
            <a:endParaRPr lang="en-US" dirty="0"/>
          </a:p>
        </p:txBody>
      </p:sp>
    </p:spTree>
  </p:cSld>
  <p:clrMapOvr>
    <a:masterClrMapping/>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3" name="Picture 12" descr="PPT Map 3"/>
          <p:cNvPicPr preferRelativeResize="0">
            <a:picLocks noChangeAspect="1" noChangeArrowheads="1"/>
          </p:cNvPicPr>
          <p:nvPr userDrawn="1"/>
        </p:nvPicPr>
        <p:blipFill>
          <a:blip r:embed="rId2" cstate="screen"/>
          <a:srcRect/>
          <a:stretch>
            <a:fillRect/>
          </a:stretch>
        </p:blipFill>
        <p:spPr bwMode="auto">
          <a:xfrm>
            <a:off x="0" y="1268415"/>
            <a:ext cx="9144000" cy="5360987"/>
          </a:xfrm>
          <a:prstGeom prst="rect">
            <a:avLst/>
          </a:prstGeom>
          <a:noFill/>
          <a:ln w="9525">
            <a:noFill/>
            <a:miter lim="800000"/>
            <a:headEnd/>
            <a:tailEnd/>
          </a:ln>
        </p:spPr>
      </p:pic>
      <p:pic>
        <p:nvPicPr>
          <p:cNvPr id="4" name="Picture 4"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cxnSp>
        <p:nvCxnSpPr>
          <p:cNvPr id="5"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a:normAutofit/>
          </a:bodyPr>
          <a:lstStyle>
            <a:lvl1pPr>
              <a:defRPr sz="2200"/>
            </a:lvl1pPr>
          </a:lstStyle>
          <a:p>
            <a:pPr lvl="0"/>
            <a:r>
              <a:rPr lang="en-US"/>
              <a:t>Click to edit Master title style</a:t>
            </a:r>
            <a:endParaRPr lang="en-US" dirty="0"/>
          </a:p>
        </p:txBody>
      </p:sp>
    </p:spTree>
  </p:cSld>
  <p:clrMapOvr>
    <a:masterClrMapping/>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3" name="Picture 12" descr="PPT Map 2"/>
          <p:cNvPicPr preferRelativeResize="0">
            <a:picLocks noChangeAspect="1" noChangeArrowheads="1"/>
          </p:cNvPicPr>
          <p:nvPr userDrawn="1"/>
        </p:nvPicPr>
        <p:blipFill>
          <a:blip r:embed="rId2" cstate="screen"/>
          <a:srcRect/>
          <a:stretch>
            <a:fillRect/>
          </a:stretch>
        </p:blipFill>
        <p:spPr bwMode="auto">
          <a:xfrm>
            <a:off x="0" y="1262068"/>
            <a:ext cx="9144000" cy="5380037"/>
          </a:xfrm>
          <a:prstGeom prst="rect">
            <a:avLst/>
          </a:prstGeom>
          <a:noFill/>
          <a:ln w="9525">
            <a:noFill/>
            <a:miter lim="800000"/>
            <a:headEnd/>
            <a:tailEnd/>
          </a:ln>
        </p:spPr>
      </p:pic>
      <p:pic>
        <p:nvPicPr>
          <p:cNvPr id="4" name="Picture 4"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cxnSp>
        <p:nvCxnSpPr>
          <p:cNvPr id="5"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a:normAutofit/>
          </a:bodyPr>
          <a:lstStyle>
            <a:lvl1pPr>
              <a:defRPr sz="2200"/>
            </a:lvl1pPr>
          </a:lstStyle>
          <a:p>
            <a:pPr lvl="0"/>
            <a:r>
              <a:rPr lang="en-US"/>
              <a:t>Click to edit Master title style</a:t>
            </a:r>
            <a:endParaRPr lang="en-US" dirty="0"/>
          </a:p>
        </p:txBody>
      </p:sp>
    </p:spTree>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4" name="Picture 4" descr="Bottom Bar.png"/>
          <p:cNvPicPr>
            <a:picLocks noChangeAspect="1"/>
          </p:cNvPicPr>
          <p:nvPr userDrawn="1"/>
        </p:nvPicPr>
        <p:blipFill>
          <a:blip r:embed="rId2" cstate="screen"/>
          <a:srcRect/>
          <a:stretch>
            <a:fillRect/>
          </a:stretch>
        </p:blipFill>
        <p:spPr bwMode="auto">
          <a:xfrm>
            <a:off x="0" y="6642100"/>
            <a:ext cx="9144000" cy="228600"/>
          </a:xfrm>
          <a:prstGeom prst="rect">
            <a:avLst/>
          </a:prstGeom>
          <a:noFill/>
          <a:ln w="9525">
            <a:noFill/>
            <a:miter lim="800000"/>
            <a:headEnd/>
            <a:tailEnd/>
          </a:ln>
        </p:spPr>
      </p:pic>
      <p:pic>
        <p:nvPicPr>
          <p:cNvPr id="5" name="Picture 8" descr="Waves.psd"/>
          <p:cNvPicPr>
            <a:picLocks noChangeAspect="1"/>
          </p:cNvPicPr>
          <p:nvPr userDrawn="1"/>
        </p:nvPicPr>
        <p:blipFill>
          <a:blip r:embed="rId3" cstate="screen"/>
          <a:srcRect/>
          <a:stretch>
            <a:fillRect/>
          </a:stretch>
        </p:blipFill>
        <p:spPr bwMode="auto">
          <a:xfrm>
            <a:off x="-3352800" y="6096014"/>
            <a:ext cx="6324600" cy="669925"/>
          </a:xfrm>
          <a:prstGeom prst="rect">
            <a:avLst/>
          </a:prstGeom>
          <a:noFill/>
          <a:ln w="9525">
            <a:noFill/>
            <a:miter lim="800000"/>
            <a:headEnd/>
            <a:tailEnd/>
          </a:ln>
        </p:spPr>
      </p:pic>
      <p:cxnSp>
        <p:nvCxnSpPr>
          <p:cNvPr id="6" name="Straight Connector 9"/>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10" descr="gpa rgb.eps"/>
          <p:cNvPicPr>
            <a:picLocks noChangeAspect="1"/>
          </p:cNvPicPr>
          <p:nvPr userDrawn="1"/>
        </p:nvPicPr>
        <p:blipFill>
          <a:blip r:embed="rId4" cstate="screen"/>
          <a:srcRect/>
          <a:stretch>
            <a:fillRect/>
          </a:stretch>
        </p:blipFill>
        <p:spPr bwMode="auto">
          <a:xfrm>
            <a:off x="7605713" y="6096000"/>
            <a:ext cx="1095375" cy="457200"/>
          </a:xfrm>
          <a:prstGeom prst="rect">
            <a:avLst/>
          </a:prstGeom>
          <a:noFill/>
          <a:ln w="9525">
            <a:noFill/>
            <a:miter lim="800000"/>
            <a:headEnd/>
            <a:tailEnd/>
          </a:ln>
        </p:spPr>
      </p:pic>
      <p:sp>
        <p:nvSpPr>
          <p:cNvPr id="15" name="Text Placeholder 14"/>
          <p:cNvSpPr>
            <a:spLocks noGrp="1"/>
          </p:cNvSpPr>
          <p:nvPr>
            <p:ph type="body" sz="quarter" idx="13"/>
          </p:nvPr>
        </p:nvSpPr>
        <p:spPr>
          <a:xfrm>
            <a:off x="1319772" y="1930400"/>
            <a:ext cx="7367035" cy="401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screen"/>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screen"/>
          <a:stretch>
            <a:fillRect/>
          </a:stretch>
        </p:blipFill>
        <p:spPr>
          <a:xfrm>
            <a:off x="7606259" y="205061"/>
            <a:ext cx="1095375" cy="457200"/>
          </a:xfrm>
          <a:prstGeom prst="rect">
            <a:avLst/>
          </a:prstGeom>
        </p:spPr>
      </p:pic>
      <p:pic>
        <p:nvPicPr>
          <p:cNvPr id="14" name="Picture 13" descr="Wave.png"/>
          <p:cNvPicPr>
            <a:picLocks noChangeAspect="1"/>
          </p:cNvPicPr>
          <p:nvPr userDrawn="1"/>
        </p:nvPicPr>
        <p:blipFill>
          <a:blip r:embed="rId4" cstate="screen">
            <a:alphaModFix amt="50000"/>
          </a:blip>
          <a:srcRect/>
          <a:stretch>
            <a:fillRect/>
          </a:stretch>
        </p:blipFill>
        <p:spPr>
          <a:xfrm>
            <a:off x="0" y="3059096"/>
            <a:ext cx="9192786" cy="2808315"/>
          </a:xfrm>
          <a:prstGeom prst="rect">
            <a:avLst/>
          </a:prstGeom>
        </p:spPr>
      </p:pic>
      <p:sp>
        <p:nvSpPr>
          <p:cNvPr id="9"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9144000" cy="6642100"/>
          </a:xfrm>
          <a:solidFill>
            <a:schemeClr val="bg1">
              <a:lumMod val="85000"/>
            </a:schemeClr>
          </a:solidFill>
        </p:spPr>
        <p:txBody>
          <a:bodyPr rtlCol="0">
            <a:normAutofit/>
          </a:bodyPr>
          <a:lstStyle/>
          <a:p>
            <a:pPr lvl="0"/>
            <a:r>
              <a:rPr lang="en-US" noProof="0" dirty="0"/>
              <a:t>Click icon to add picture</a:t>
            </a:r>
          </a:p>
        </p:txBody>
      </p:sp>
      <p:sp>
        <p:nvSpPr>
          <p:cNvPr id="3" name="Date Placeholder 3"/>
          <p:cNvSpPr>
            <a:spLocks noGrp="1"/>
          </p:cNvSpPr>
          <p:nvPr>
            <p:ph type="dt" sz="half" idx="11"/>
          </p:nvPr>
        </p:nvSpPr>
        <p:spPr/>
        <p:txBody>
          <a:bodyPr/>
          <a:lstStyle>
            <a:lvl1pPr fontAlgn="auto">
              <a:spcBef>
                <a:spcPts val="0"/>
              </a:spcBef>
              <a:spcAft>
                <a:spcPts val="0"/>
              </a:spcAft>
              <a:defRPr/>
            </a:lvl1pPr>
          </a:lstStyle>
          <a:p>
            <a:pPr>
              <a:defRPr/>
            </a:pPr>
            <a:fld id="{DD41EBFD-4D99-4A5C-8E63-11AA8BB10315}" type="datetimeFigureOut">
              <a:rPr lang="en-US"/>
              <a:pPr>
                <a:defRPr/>
              </a:pPr>
              <a:t>3/22/2017</a:t>
            </a:fld>
            <a:endParaRPr lang="en-US" dirty="0"/>
          </a:p>
        </p:txBody>
      </p:sp>
      <p:sp>
        <p:nvSpPr>
          <p:cNvPr id="4" name="Slide Number Placeholder 5"/>
          <p:cNvSpPr>
            <a:spLocks noGrp="1"/>
          </p:cNvSpPr>
          <p:nvPr>
            <p:ph type="sldNum" sz="quarter" idx="12"/>
          </p:nvPr>
        </p:nvSpPr>
        <p:spPr/>
        <p:txBody>
          <a:bodyPr/>
          <a:lstStyle>
            <a:lvl1pPr fontAlgn="auto">
              <a:spcBef>
                <a:spcPts val="0"/>
              </a:spcBef>
              <a:spcAft>
                <a:spcPts val="0"/>
              </a:spcAft>
              <a:defRPr b="0"/>
            </a:lvl1pPr>
          </a:lstStyle>
          <a:p>
            <a:pPr>
              <a:defRPr/>
            </a:pPr>
            <a:r>
              <a:rPr lang="en-US"/>
              <a:t>1</a:t>
            </a:r>
          </a:p>
        </p:txBody>
      </p:sp>
      <p:sp>
        <p:nvSpPr>
          <p:cNvPr id="5" name="Footer Placeholder 6"/>
          <p:cNvSpPr>
            <a:spLocks noGrp="1"/>
          </p:cNvSpPr>
          <p:nvPr>
            <p:ph type="ftr" sz="quarter" idx="13"/>
          </p:nvPr>
        </p:nvSpPr>
        <p:spPr/>
        <p:txBody>
          <a:bodyPr/>
          <a:lstStyle>
            <a:lvl1pPr fontAlgn="auto">
              <a:spcBef>
                <a:spcPts val="0"/>
              </a:spcBef>
              <a:spcAft>
                <a:spcPts val="0"/>
              </a:spcAft>
              <a:defRPr b="0"/>
            </a:lvl1pPr>
          </a:lstStyle>
          <a:p>
            <a:pPr>
              <a:defRPr/>
            </a:pPr>
            <a:r>
              <a:rPr lang="en-US"/>
              <a:t>CONFIDENTIAL 2011 Georgia Ports Authority</a:t>
            </a:r>
          </a:p>
        </p:txBody>
      </p:sp>
    </p:spTree>
  </p:cSld>
  <p:clrMapOvr>
    <a:masterClrMapping/>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18" descr="Wave.png"/>
          <p:cNvPicPr>
            <a:picLocks noChangeAspect="1"/>
          </p:cNvPicPr>
          <p:nvPr userDrawn="1"/>
        </p:nvPicPr>
        <p:blipFill>
          <a:blip r:embed="rId2" cstate="screen"/>
          <a:srcRect/>
          <a:stretch>
            <a:fillRect/>
          </a:stretch>
        </p:blipFill>
        <p:spPr bwMode="auto">
          <a:xfrm>
            <a:off x="0" y="3059113"/>
            <a:ext cx="9144000" cy="1714500"/>
          </a:xfrm>
          <a:prstGeom prst="rect">
            <a:avLst/>
          </a:prstGeom>
          <a:noFill/>
          <a:ln w="9525">
            <a:noFill/>
            <a:miter lim="800000"/>
            <a:headEnd/>
            <a:tailEnd/>
          </a:ln>
        </p:spPr>
      </p:pic>
      <p:pic>
        <p:nvPicPr>
          <p:cNvPr id="6" name="Picture 8"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7" name="Picture 9"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cxnSp>
        <p:nvCxnSpPr>
          <p:cNvPr id="8" name="Straight Connector 19"/>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Picture Placeholder 17"/>
          <p:cNvSpPr>
            <a:spLocks noGrp="1"/>
          </p:cNvSpPr>
          <p:nvPr>
            <p:ph type="pic" sz="quarter" idx="16"/>
          </p:nvPr>
        </p:nvSpPr>
        <p:spPr>
          <a:xfrm>
            <a:off x="1335603" y="2717800"/>
            <a:ext cx="7376603" cy="2055751"/>
          </a:xfrm>
          <a:solidFill>
            <a:srgbClr val="D9D9D9"/>
          </a:solidFill>
          <a:effectLst>
            <a:outerShdw blurRad="101600" dist="101600" dir="2700000">
              <a:srgbClr val="000000">
                <a:alpha val="50000"/>
              </a:srgbClr>
            </a:outerShdw>
          </a:effectLst>
        </p:spPr>
        <p:txBody>
          <a:bodyPr rtlCol="0">
            <a:normAutofit/>
          </a:bodyPr>
          <a:lstStyle>
            <a:lvl1pPr algn="ctr">
              <a:defRPr/>
            </a:lvl1pPr>
          </a:lstStyle>
          <a:p>
            <a:pPr lvl="0"/>
            <a:r>
              <a:rPr lang="en-US" noProof="0"/>
              <a:t>Click icon to add picture</a:t>
            </a:r>
            <a:endParaRPr lang="en-US" noProof="0" dirty="0"/>
          </a:p>
        </p:txBody>
      </p:sp>
      <p:sp>
        <p:nvSpPr>
          <p:cNvPr id="14" name="Text Placeholder 14"/>
          <p:cNvSpPr>
            <a:spLocks noGrp="1"/>
          </p:cNvSpPr>
          <p:nvPr>
            <p:ph type="body" sz="quarter" idx="13"/>
          </p:nvPr>
        </p:nvSpPr>
        <p:spPr>
          <a:xfrm>
            <a:off x="1319765" y="1926167"/>
            <a:ext cx="7392435" cy="4076700"/>
          </a:xfrm>
        </p:spPr>
        <p:txBody>
          <a:bodyPr/>
          <a:lstStyle/>
          <a:p>
            <a:pPr lvl="0"/>
            <a:r>
              <a:rPr lang="en-US" dirty="0"/>
              <a:t>Click to edit Master text styles</a:t>
            </a:r>
          </a:p>
        </p:txBody>
      </p:sp>
      <p:sp>
        <p:nvSpPr>
          <p:cNvPr id="16"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9" name="Date Placeholder 3"/>
          <p:cNvSpPr>
            <a:spLocks noGrp="1"/>
          </p:cNvSpPr>
          <p:nvPr>
            <p:ph type="dt" sz="half" idx="17"/>
          </p:nvPr>
        </p:nvSpPr>
        <p:spPr/>
        <p:txBody>
          <a:bodyPr/>
          <a:lstStyle>
            <a:lvl1pPr fontAlgn="auto">
              <a:spcBef>
                <a:spcPts val="0"/>
              </a:spcBef>
              <a:spcAft>
                <a:spcPts val="0"/>
              </a:spcAft>
              <a:defRPr smtClean="0">
                <a:solidFill>
                  <a:srgbClr val="FFFFFF"/>
                </a:solidFill>
              </a:defRPr>
            </a:lvl1pPr>
          </a:lstStyle>
          <a:p>
            <a:pPr>
              <a:defRPr/>
            </a:pPr>
            <a:fld id="{AC153531-90EB-4C11-B725-A0A6DADA1655}" type="datetimeFigureOut">
              <a:rPr lang="en-US"/>
              <a:pPr>
                <a:defRPr/>
              </a:pPr>
              <a:t>3/22/2017</a:t>
            </a:fld>
            <a:endParaRPr lang="en-US" dirty="0"/>
          </a:p>
        </p:txBody>
      </p:sp>
      <p:sp>
        <p:nvSpPr>
          <p:cNvPr id="10" name="Footer Placeholder 4"/>
          <p:cNvSpPr>
            <a:spLocks noGrp="1"/>
          </p:cNvSpPr>
          <p:nvPr>
            <p:ph type="ftr" sz="quarter" idx="18"/>
          </p:nvPr>
        </p:nvSpPr>
        <p:spPr/>
        <p:txBody>
          <a:bodyPr/>
          <a:lstStyle>
            <a:lvl1pPr fontAlgn="auto">
              <a:spcBef>
                <a:spcPts val="0"/>
              </a:spcBef>
              <a:spcAft>
                <a:spcPts val="0"/>
              </a:spcAft>
              <a:defRPr b="0" dirty="0" smtClean="0">
                <a:solidFill>
                  <a:srgbClr val="FFFFFF"/>
                </a:solidFill>
              </a:defRPr>
            </a:lvl1pPr>
          </a:lstStyle>
          <a:p>
            <a:pPr>
              <a:defRPr/>
            </a:pPr>
            <a:r>
              <a:rPr lang="en-US"/>
              <a:t>CONFIDENTIAL 2011 Georgia Ports Authority</a:t>
            </a:r>
          </a:p>
        </p:txBody>
      </p:sp>
      <p:sp>
        <p:nvSpPr>
          <p:cNvPr id="11" name="Slide Number Placeholder 5"/>
          <p:cNvSpPr>
            <a:spLocks noGrp="1"/>
          </p:cNvSpPr>
          <p:nvPr>
            <p:ph type="sldNum" sz="quarter" idx="19"/>
          </p:nvPr>
        </p:nvSpPr>
        <p:spPr/>
        <p:txBody>
          <a:bodyPr/>
          <a:lstStyle>
            <a:lvl1pPr fontAlgn="auto">
              <a:spcBef>
                <a:spcPts val="0"/>
              </a:spcBef>
              <a:spcAft>
                <a:spcPts val="0"/>
              </a:spcAft>
              <a:defRPr b="0" smtClean="0">
                <a:solidFill>
                  <a:srgbClr val="FFFFFF"/>
                </a:solidFill>
              </a:defRPr>
            </a:lvl1pPr>
          </a:lstStyle>
          <a:p>
            <a:pPr>
              <a:defRPr/>
            </a:pPr>
            <a:fld id="{40EC83ED-DAA3-48D1-937A-0D4847A61370}" type="slidenum">
              <a:rPr lang="en-US"/>
              <a:pPr>
                <a:defRPr/>
              </a:pPr>
              <a:t>‹#›</a:t>
            </a:fld>
            <a:endParaRPr lang="en-US" dirty="0"/>
          </a:p>
        </p:txBody>
      </p:sp>
    </p:spTree>
  </p:cSld>
  <p:clrMapOvr>
    <a:masterClrMapping/>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15" descr="Wave.png"/>
          <p:cNvPicPr>
            <a:picLocks noChangeAspect="1"/>
          </p:cNvPicPr>
          <p:nvPr userDrawn="1"/>
        </p:nvPicPr>
        <p:blipFill>
          <a:blip r:embed="rId2" cstate="screen"/>
          <a:srcRect/>
          <a:stretch>
            <a:fillRect/>
          </a:stretch>
        </p:blipFill>
        <p:spPr bwMode="auto">
          <a:xfrm>
            <a:off x="0" y="3059113"/>
            <a:ext cx="9144000" cy="1714500"/>
          </a:xfrm>
          <a:prstGeom prst="rect">
            <a:avLst/>
          </a:prstGeom>
          <a:noFill/>
          <a:ln w="9525">
            <a:noFill/>
            <a:miter lim="800000"/>
            <a:headEnd/>
            <a:tailEnd/>
          </a:ln>
        </p:spPr>
      </p:pic>
      <p:pic>
        <p:nvPicPr>
          <p:cNvPr id="8" name="Picture 8"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9" name="Picture 9"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cxnSp>
        <p:nvCxnSpPr>
          <p:cNvPr id="10" name="Straight Connector 17"/>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1" name="Picture Placeholder 20"/>
          <p:cNvSpPr>
            <a:spLocks noGrp="1"/>
          </p:cNvSpPr>
          <p:nvPr>
            <p:ph type="pic" sz="quarter" idx="13"/>
          </p:nvPr>
        </p:nvSpPr>
        <p:spPr>
          <a:xfrm>
            <a:off x="1282702" y="2533724"/>
            <a:ext cx="2520950" cy="2239963"/>
          </a:xfrm>
          <a:solidFill>
            <a:srgbClr val="D9D9D9"/>
          </a:solidFill>
          <a:ln>
            <a:solidFill>
              <a:srgbClr val="FFFFFF"/>
            </a:solidFill>
          </a:ln>
          <a:effectLst>
            <a:outerShdw blurRad="101600" dist="101600" dir="2700000">
              <a:srgbClr val="000000">
                <a:alpha val="50000"/>
              </a:srgbClr>
            </a:outerShdw>
          </a:effectLst>
        </p:spPr>
        <p:txBody>
          <a:bodyPr rtlCol="0">
            <a:normAutofit/>
          </a:bodyPr>
          <a:lstStyle/>
          <a:p>
            <a:pPr lvl="0"/>
            <a:r>
              <a:rPr lang="en-US" noProof="0"/>
              <a:t>Click icon to add picture</a:t>
            </a:r>
          </a:p>
        </p:txBody>
      </p:sp>
      <p:sp>
        <p:nvSpPr>
          <p:cNvPr id="24" name="Picture Placeholder 20"/>
          <p:cNvSpPr>
            <a:spLocks noGrp="1"/>
          </p:cNvSpPr>
          <p:nvPr>
            <p:ph type="pic" sz="quarter" idx="14"/>
          </p:nvPr>
        </p:nvSpPr>
        <p:spPr>
          <a:xfrm>
            <a:off x="4000503" y="2548468"/>
            <a:ext cx="1193800" cy="1003300"/>
          </a:xfrm>
          <a:solidFill>
            <a:srgbClr val="D9D9D9"/>
          </a:solidFill>
          <a:ln>
            <a:solidFill>
              <a:srgbClr val="FFFFFF"/>
            </a:solidFill>
          </a:ln>
          <a:effectLst>
            <a:outerShdw blurRad="101600" dist="101600" dir="2700000">
              <a:srgbClr val="000000">
                <a:alpha val="50000"/>
              </a:srgbClr>
            </a:outerShdw>
          </a:effectLst>
        </p:spPr>
        <p:txBody>
          <a:bodyPr rtlCol="0">
            <a:normAutofit/>
          </a:bodyPr>
          <a:lstStyle/>
          <a:p>
            <a:pPr lvl="0"/>
            <a:r>
              <a:rPr lang="en-US" noProof="0"/>
              <a:t>Click icon to add picture</a:t>
            </a:r>
          </a:p>
        </p:txBody>
      </p:sp>
      <p:sp>
        <p:nvSpPr>
          <p:cNvPr id="25" name="Picture Placeholder 20"/>
          <p:cNvSpPr>
            <a:spLocks noGrp="1"/>
          </p:cNvSpPr>
          <p:nvPr>
            <p:ph type="pic" sz="quarter" idx="15"/>
          </p:nvPr>
        </p:nvSpPr>
        <p:spPr>
          <a:xfrm>
            <a:off x="4000502" y="3770380"/>
            <a:ext cx="2108199" cy="1003300"/>
          </a:xfrm>
          <a:solidFill>
            <a:srgbClr val="D9D9D9"/>
          </a:solidFill>
          <a:ln>
            <a:solidFill>
              <a:srgbClr val="FFFFFF"/>
            </a:solidFill>
          </a:ln>
          <a:effectLst>
            <a:outerShdw blurRad="101600" dist="101600" dir="2700000">
              <a:srgbClr val="000000">
                <a:alpha val="50000"/>
              </a:srgbClr>
            </a:outerShdw>
          </a:effectLst>
        </p:spPr>
        <p:txBody>
          <a:bodyPr rtlCol="0">
            <a:normAutofit/>
          </a:bodyPr>
          <a:lstStyle/>
          <a:p>
            <a:pPr lvl="0"/>
            <a:r>
              <a:rPr lang="en-US" noProof="0"/>
              <a:t>Click icon to add picture</a:t>
            </a:r>
          </a:p>
        </p:txBody>
      </p:sp>
      <p:sp>
        <p:nvSpPr>
          <p:cNvPr id="27" name="Content Placeholder 18"/>
          <p:cNvSpPr>
            <a:spLocks noGrp="1"/>
          </p:cNvSpPr>
          <p:nvPr>
            <p:ph sz="quarter" idx="16"/>
          </p:nvPr>
        </p:nvSpPr>
        <p:spPr>
          <a:xfrm>
            <a:off x="1308100" y="1905013"/>
            <a:ext cx="7378700" cy="685801"/>
          </a:xfrm>
        </p:spPr>
        <p:txBody>
          <a:bodyPr/>
          <a:lstStyle/>
          <a:p>
            <a:pPr lvl="0"/>
            <a:r>
              <a:rPr lang="en-US" dirty="0"/>
              <a:t>Click to edit Master text styles</a:t>
            </a:r>
          </a:p>
        </p:txBody>
      </p:sp>
      <p:sp>
        <p:nvSpPr>
          <p:cNvPr id="15"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11" name="Date Placeholder 3"/>
          <p:cNvSpPr>
            <a:spLocks noGrp="1"/>
          </p:cNvSpPr>
          <p:nvPr>
            <p:ph type="dt" sz="half" idx="17"/>
          </p:nvPr>
        </p:nvSpPr>
        <p:spPr/>
        <p:txBody>
          <a:bodyPr/>
          <a:lstStyle>
            <a:lvl1pPr fontAlgn="auto">
              <a:spcBef>
                <a:spcPts val="0"/>
              </a:spcBef>
              <a:spcAft>
                <a:spcPts val="0"/>
              </a:spcAft>
              <a:defRPr smtClean="0">
                <a:solidFill>
                  <a:srgbClr val="FFFFFF"/>
                </a:solidFill>
              </a:defRPr>
            </a:lvl1pPr>
          </a:lstStyle>
          <a:p>
            <a:pPr>
              <a:defRPr/>
            </a:pPr>
            <a:fld id="{08780204-EC25-4820-ADAB-FF0219025EF6}" type="datetimeFigureOut">
              <a:rPr lang="en-US"/>
              <a:pPr>
                <a:defRPr/>
              </a:pPr>
              <a:t>3/22/2017</a:t>
            </a:fld>
            <a:endParaRPr lang="en-US" dirty="0"/>
          </a:p>
        </p:txBody>
      </p:sp>
      <p:sp>
        <p:nvSpPr>
          <p:cNvPr id="12" name="Footer Placeholder 4"/>
          <p:cNvSpPr>
            <a:spLocks noGrp="1"/>
          </p:cNvSpPr>
          <p:nvPr>
            <p:ph type="ftr" sz="quarter" idx="18"/>
          </p:nvPr>
        </p:nvSpPr>
        <p:spPr/>
        <p:txBody>
          <a:bodyPr/>
          <a:lstStyle>
            <a:lvl1pPr fontAlgn="auto">
              <a:spcBef>
                <a:spcPts val="0"/>
              </a:spcBef>
              <a:spcAft>
                <a:spcPts val="0"/>
              </a:spcAft>
              <a:defRPr b="0" dirty="0" smtClean="0">
                <a:solidFill>
                  <a:srgbClr val="FFFFFF"/>
                </a:solidFill>
              </a:defRPr>
            </a:lvl1pPr>
          </a:lstStyle>
          <a:p>
            <a:pPr>
              <a:defRPr/>
            </a:pPr>
            <a:r>
              <a:rPr lang="en-US"/>
              <a:t>CONFIDENTIAL 2011 Georgia Ports Authority</a:t>
            </a:r>
          </a:p>
        </p:txBody>
      </p:sp>
      <p:sp>
        <p:nvSpPr>
          <p:cNvPr id="13" name="Slide Number Placeholder 5"/>
          <p:cNvSpPr>
            <a:spLocks noGrp="1"/>
          </p:cNvSpPr>
          <p:nvPr>
            <p:ph type="sldNum" sz="quarter" idx="19"/>
          </p:nvPr>
        </p:nvSpPr>
        <p:spPr/>
        <p:txBody>
          <a:bodyPr/>
          <a:lstStyle>
            <a:lvl1pPr fontAlgn="auto">
              <a:spcBef>
                <a:spcPts val="0"/>
              </a:spcBef>
              <a:spcAft>
                <a:spcPts val="0"/>
              </a:spcAft>
              <a:defRPr b="0" smtClean="0">
                <a:solidFill>
                  <a:srgbClr val="FFFFFF"/>
                </a:solidFill>
              </a:defRPr>
            </a:lvl1pPr>
          </a:lstStyle>
          <a:p>
            <a:pPr>
              <a:defRPr/>
            </a:pPr>
            <a:fld id="{A0D6A147-35CC-48EE-8086-679866F072A3}" type="slidenum">
              <a:rPr lang="en-US"/>
              <a:pPr>
                <a:defRPr/>
              </a:pPr>
              <a:t>‹#›</a:t>
            </a:fld>
            <a:endParaRPr lang="en-US" dirty="0"/>
          </a:p>
        </p:txBody>
      </p:sp>
    </p:spTree>
  </p:cSld>
  <p:clrMapOvr>
    <a:masterClrMapping/>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10"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16"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cxnSp>
        <p:nvCxnSpPr>
          <p:cNvPr id="6" name="Straight Connector 18"/>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 name="Picture Placeholder 9"/>
          <p:cNvSpPr>
            <a:spLocks noGrp="1"/>
          </p:cNvSpPr>
          <p:nvPr>
            <p:ph type="pic" sz="quarter" idx="13"/>
          </p:nvPr>
        </p:nvSpPr>
        <p:spPr>
          <a:xfrm>
            <a:off x="1310747" y="1917700"/>
            <a:ext cx="7850187" cy="4127500"/>
          </a:xfrm>
          <a:prstGeom prst="rect">
            <a:avLst/>
          </a:prstGeom>
          <a:solidFill>
            <a:schemeClr val="bg1">
              <a:lumMod val="75000"/>
            </a:schemeClr>
          </a:solidFill>
          <a:ln w="9525" cmpd="sng">
            <a:solidFill>
              <a:schemeClr val="bg1"/>
            </a:solidFill>
          </a:ln>
          <a:effectLst>
            <a:outerShdw blurRad="50800" dist="101600" dir="2700000">
              <a:srgbClr val="000000">
                <a:alpha val="50000"/>
              </a:srgbClr>
            </a:outerShdw>
          </a:effectLst>
        </p:spPr>
        <p:txBody>
          <a:bodyPr rtlCol="0">
            <a:normAutofit/>
          </a:bodyPr>
          <a:lstStyle/>
          <a:p>
            <a:pPr lvl="0"/>
            <a:r>
              <a:rPr lang="en-US" noProof="0"/>
              <a:t>Click icon to add picture</a:t>
            </a:r>
            <a:endParaRPr lang="en-US" noProof="0" dirty="0"/>
          </a:p>
        </p:txBody>
      </p:sp>
      <p:sp>
        <p:nvSpPr>
          <p:cNvPr id="1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7" name="Date Placeholder 3"/>
          <p:cNvSpPr>
            <a:spLocks noGrp="1"/>
          </p:cNvSpPr>
          <p:nvPr>
            <p:ph type="dt" sz="half" idx="14"/>
          </p:nvPr>
        </p:nvSpPr>
        <p:spPr/>
        <p:txBody>
          <a:bodyPr/>
          <a:lstStyle>
            <a:lvl1pPr fontAlgn="auto">
              <a:spcBef>
                <a:spcPts val="0"/>
              </a:spcBef>
              <a:spcAft>
                <a:spcPts val="0"/>
              </a:spcAft>
              <a:defRPr smtClean="0">
                <a:solidFill>
                  <a:srgbClr val="00335C"/>
                </a:solidFill>
              </a:defRPr>
            </a:lvl1pPr>
          </a:lstStyle>
          <a:p>
            <a:pPr>
              <a:defRPr/>
            </a:pPr>
            <a:fld id="{0761F564-A918-4CE8-A94F-64CD72B4C9EC}" type="datetimeFigureOut">
              <a:rPr lang="en-US"/>
              <a:pPr>
                <a:defRPr/>
              </a:pPr>
              <a:t>3/22/2017</a:t>
            </a:fld>
            <a:endParaRPr lang="en-US" dirty="0"/>
          </a:p>
        </p:txBody>
      </p:sp>
      <p:sp>
        <p:nvSpPr>
          <p:cNvPr id="8" name="Footer Placeholder 4"/>
          <p:cNvSpPr>
            <a:spLocks noGrp="1"/>
          </p:cNvSpPr>
          <p:nvPr>
            <p:ph type="ftr" sz="quarter" idx="15"/>
          </p:nvPr>
        </p:nvSpPr>
        <p:spPr/>
        <p:txBody>
          <a:bodyPr/>
          <a:lstStyle>
            <a:lvl1pPr fontAlgn="auto">
              <a:spcBef>
                <a:spcPts val="0"/>
              </a:spcBef>
              <a:spcAft>
                <a:spcPts val="0"/>
              </a:spcAft>
              <a:defRPr b="0" dirty="0" smtClean="0">
                <a:solidFill>
                  <a:srgbClr val="00335C"/>
                </a:solidFill>
              </a:defRPr>
            </a:lvl1pPr>
          </a:lstStyle>
          <a:p>
            <a:pPr>
              <a:defRPr/>
            </a:pPr>
            <a:r>
              <a:rPr lang="en-US"/>
              <a:t>CONFIDENTIAL 2011 Georgia Ports Authority</a:t>
            </a:r>
          </a:p>
        </p:txBody>
      </p:sp>
      <p:sp>
        <p:nvSpPr>
          <p:cNvPr id="9" name="Slide Number Placeholder 5"/>
          <p:cNvSpPr>
            <a:spLocks noGrp="1"/>
          </p:cNvSpPr>
          <p:nvPr>
            <p:ph type="sldNum" sz="quarter" idx="16"/>
          </p:nvPr>
        </p:nvSpPr>
        <p:spPr/>
        <p:txBody>
          <a:bodyPr/>
          <a:lstStyle>
            <a:lvl1pPr fontAlgn="auto">
              <a:spcBef>
                <a:spcPts val="0"/>
              </a:spcBef>
              <a:spcAft>
                <a:spcPts val="0"/>
              </a:spcAft>
              <a:defRPr b="0" smtClean="0">
                <a:solidFill>
                  <a:srgbClr val="00335C"/>
                </a:solidFill>
              </a:defRPr>
            </a:lvl1pPr>
          </a:lstStyle>
          <a:p>
            <a:pPr>
              <a:defRPr/>
            </a:pPr>
            <a:fld id="{9B1C43CF-ECE9-4FEC-A2E8-D4E337953E3C}" type="slidenum">
              <a:rPr lang="en-US"/>
              <a:pPr>
                <a:defRPr/>
              </a:pPr>
              <a:t>‹#›</a:t>
            </a:fld>
            <a:endParaRPr lang="en-US" dirty="0"/>
          </a:p>
        </p:txBody>
      </p:sp>
    </p:spTree>
  </p:cSld>
  <p:clrMapOvr>
    <a:masterClrMapping/>
  </p:clrMapOvr>
  <p:transition>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8"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9"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pic>
        <p:nvPicPr>
          <p:cNvPr id="6" name="Picture 12" descr="Waves.psd"/>
          <p:cNvPicPr>
            <a:picLocks noChangeAspect="1"/>
          </p:cNvPicPr>
          <p:nvPr userDrawn="1"/>
        </p:nvPicPr>
        <p:blipFill>
          <a:blip r:embed="rId4" cstate="screen"/>
          <a:srcRect/>
          <a:stretch>
            <a:fillRect/>
          </a:stretch>
        </p:blipFill>
        <p:spPr bwMode="auto">
          <a:xfrm>
            <a:off x="-3352800" y="-111124"/>
            <a:ext cx="6324600" cy="669925"/>
          </a:xfrm>
          <a:prstGeom prst="rect">
            <a:avLst/>
          </a:prstGeom>
          <a:noFill/>
          <a:ln w="9525">
            <a:noFill/>
            <a:miter lim="800000"/>
            <a:headEnd/>
            <a:tailEnd/>
          </a:ln>
        </p:spPr>
      </p:pic>
      <p:cxnSp>
        <p:nvCxnSpPr>
          <p:cNvPr id="7" name="Straight Connector 16"/>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Content Placeholder 2"/>
          <p:cNvSpPr>
            <a:spLocks noGrp="1"/>
          </p:cNvSpPr>
          <p:nvPr>
            <p:ph idx="13"/>
          </p:nvPr>
        </p:nvSpPr>
        <p:spPr>
          <a:xfrm>
            <a:off x="1324003" y="1917700"/>
            <a:ext cx="7532135" cy="4038600"/>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8" name="Date Placeholder 3"/>
          <p:cNvSpPr>
            <a:spLocks noGrp="1"/>
          </p:cNvSpPr>
          <p:nvPr>
            <p:ph type="dt" sz="half" idx="14"/>
          </p:nvPr>
        </p:nvSpPr>
        <p:spPr/>
        <p:txBody>
          <a:bodyPr/>
          <a:lstStyle>
            <a:lvl1pPr fontAlgn="auto">
              <a:spcBef>
                <a:spcPts val="0"/>
              </a:spcBef>
              <a:spcAft>
                <a:spcPts val="0"/>
              </a:spcAft>
              <a:defRPr smtClean="0">
                <a:solidFill>
                  <a:srgbClr val="00335C"/>
                </a:solidFill>
              </a:defRPr>
            </a:lvl1pPr>
          </a:lstStyle>
          <a:p>
            <a:pPr>
              <a:defRPr/>
            </a:pPr>
            <a:fld id="{CF7BD34E-8766-46D1-97C2-452E01330923}" type="datetimeFigureOut">
              <a:rPr lang="en-US"/>
              <a:pPr>
                <a:defRPr/>
              </a:pPr>
              <a:t>3/22/2017</a:t>
            </a:fld>
            <a:endParaRPr lang="en-US" dirty="0"/>
          </a:p>
        </p:txBody>
      </p:sp>
      <p:sp>
        <p:nvSpPr>
          <p:cNvPr id="9" name="Footer Placeholder 4"/>
          <p:cNvSpPr>
            <a:spLocks noGrp="1"/>
          </p:cNvSpPr>
          <p:nvPr>
            <p:ph type="ftr" sz="quarter" idx="15"/>
          </p:nvPr>
        </p:nvSpPr>
        <p:spPr/>
        <p:txBody>
          <a:bodyPr/>
          <a:lstStyle>
            <a:lvl1pPr fontAlgn="auto">
              <a:spcBef>
                <a:spcPts val="0"/>
              </a:spcBef>
              <a:spcAft>
                <a:spcPts val="0"/>
              </a:spcAft>
              <a:defRPr b="0" dirty="0" smtClean="0">
                <a:solidFill>
                  <a:srgbClr val="00335C"/>
                </a:solidFill>
              </a:defRPr>
            </a:lvl1pPr>
          </a:lstStyle>
          <a:p>
            <a:pPr>
              <a:defRPr/>
            </a:pPr>
            <a:r>
              <a:rPr lang="en-US"/>
              <a:t>CONFIDENTIAL 2011 Georgia Ports Authority</a:t>
            </a:r>
          </a:p>
        </p:txBody>
      </p:sp>
      <p:sp>
        <p:nvSpPr>
          <p:cNvPr id="10" name="Slide Number Placeholder 5"/>
          <p:cNvSpPr>
            <a:spLocks noGrp="1"/>
          </p:cNvSpPr>
          <p:nvPr>
            <p:ph type="sldNum" sz="quarter" idx="16"/>
          </p:nvPr>
        </p:nvSpPr>
        <p:spPr/>
        <p:txBody>
          <a:bodyPr/>
          <a:lstStyle>
            <a:lvl1pPr fontAlgn="auto">
              <a:spcBef>
                <a:spcPts val="0"/>
              </a:spcBef>
              <a:spcAft>
                <a:spcPts val="0"/>
              </a:spcAft>
              <a:defRPr b="0" smtClean="0">
                <a:solidFill>
                  <a:srgbClr val="00335C"/>
                </a:solidFill>
              </a:defRPr>
            </a:lvl1pPr>
          </a:lstStyle>
          <a:p>
            <a:pPr>
              <a:defRPr/>
            </a:pPr>
            <a:fld id="{C8810765-436A-43B5-9F32-732FD1DA59B8}" type="slidenum">
              <a:rPr lang="en-US"/>
              <a:pPr>
                <a:defRPr/>
              </a:pPr>
              <a:t>‹#›</a:t>
            </a:fld>
            <a:endParaRPr lang="en-US"/>
          </a:p>
        </p:txBody>
      </p:sp>
    </p:spTree>
  </p:cSld>
  <p:clrMapOvr>
    <a:masterClrMapping/>
  </p:clrMapOvr>
  <p:transition>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8"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9"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pic>
        <p:nvPicPr>
          <p:cNvPr id="6" name="Picture 13" descr="Waves.psd"/>
          <p:cNvPicPr>
            <a:picLocks noChangeAspect="1"/>
          </p:cNvPicPr>
          <p:nvPr userDrawn="1"/>
        </p:nvPicPr>
        <p:blipFill>
          <a:blip r:embed="rId4" cstate="screen"/>
          <a:srcRect/>
          <a:stretch>
            <a:fillRect/>
          </a:stretch>
        </p:blipFill>
        <p:spPr bwMode="auto">
          <a:xfrm>
            <a:off x="-3352800" y="-111124"/>
            <a:ext cx="6324600" cy="669925"/>
          </a:xfrm>
          <a:prstGeom prst="rect">
            <a:avLst/>
          </a:prstGeom>
          <a:noFill/>
          <a:ln w="9525">
            <a:noFill/>
            <a:miter lim="800000"/>
            <a:headEnd/>
            <a:tailEnd/>
          </a:ln>
        </p:spPr>
      </p:pic>
      <p:cxnSp>
        <p:nvCxnSpPr>
          <p:cNvPr id="7" name="Straight Connector 16"/>
          <p:cNvCxnSpPr/>
          <p:nvPr userDrawn="1"/>
        </p:nvCxnSpPr>
        <p:spPr>
          <a:xfrm>
            <a:off x="457200" y="1804988"/>
            <a:ext cx="86868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457201" y="1917700"/>
            <a:ext cx="8244434" cy="3966632"/>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fontAlgn="auto">
              <a:spcBef>
                <a:spcPts val="0"/>
              </a:spcBef>
              <a:spcAft>
                <a:spcPts val="0"/>
              </a:spcAft>
              <a:defRPr/>
            </a:lvl1pPr>
          </a:lstStyle>
          <a:p>
            <a:pPr>
              <a:defRPr/>
            </a:pPr>
            <a:fld id="{2308680F-BB6B-4B0E-9A9B-5A598E93BCB7}" type="datetimeFigureOut">
              <a:rPr lang="en-US"/>
              <a:pPr>
                <a:defRPr/>
              </a:pPr>
              <a:t>3/22/2017</a:t>
            </a:fld>
            <a:endParaRPr lang="en-US"/>
          </a:p>
        </p:txBody>
      </p:sp>
      <p:sp>
        <p:nvSpPr>
          <p:cNvPr id="9" name="Footer Placeholder 4"/>
          <p:cNvSpPr>
            <a:spLocks noGrp="1"/>
          </p:cNvSpPr>
          <p:nvPr>
            <p:ph type="ftr" sz="quarter" idx="11"/>
          </p:nvPr>
        </p:nvSpPr>
        <p:spPr/>
        <p:txBody>
          <a:bodyPr/>
          <a:lstStyle>
            <a:lvl1pPr fontAlgn="auto">
              <a:spcBef>
                <a:spcPts val="0"/>
              </a:spcBef>
              <a:spcAft>
                <a:spcPts val="0"/>
              </a:spcAft>
              <a:defRPr b="0"/>
            </a:lvl1pPr>
          </a:lstStyle>
          <a:p>
            <a:pPr>
              <a:defRPr/>
            </a:pPr>
            <a:r>
              <a:rPr lang="en-US"/>
              <a:t>CONFIDENTIAL 2011 Georgia Ports Authority</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b="0"/>
            </a:lvl1pPr>
          </a:lstStyle>
          <a:p>
            <a:pPr>
              <a:defRPr/>
            </a:pPr>
            <a:fld id="{6A0D60A2-C49E-4FC0-A396-937113E3E64B}" type="slidenum">
              <a:rPr lang="en-US"/>
              <a:pPr>
                <a:defRPr/>
              </a:pPr>
              <a:t>‹#›</a:t>
            </a:fld>
            <a:endParaRPr lang="en-US"/>
          </a:p>
        </p:txBody>
      </p:sp>
    </p:spTree>
  </p:cSld>
  <p:clrMapOvr>
    <a:masterClrMapping/>
  </p:clrMapOvr>
  <p:transition>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7"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cxnSp>
        <p:nvCxnSpPr>
          <p:cNvPr id="6" name="Straight Connector 13"/>
          <p:cNvCxnSpPr/>
          <p:nvPr userDrawn="1"/>
        </p:nvCxnSpPr>
        <p:spPr>
          <a:xfrm>
            <a:off x="457200" y="1804988"/>
            <a:ext cx="86868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15"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sp>
        <p:nvSpPr>
          <p:cNvPr id="3" name="Content Placeholder 2"/>
          <p:cNvSpPr>
            <a:spLocks noGrp="1"/>
          </p:cNvSpPr>
          <p:nvPr>
            <p:ph sz="half" idx="1"/>
          </p:nvPr>
        </p:nvSpPr>
        <p:spPr>
          <a:xfrm>
            <a:off x="457200" y="1930401"/>
            <a:ext cx="4038600" cy="4195763"/>
          </a:xfrm>
          <a:prstGeom prst="rect">
            <a:avLst/>
          </a:prstGeom>
        </p:spPr>
        <p:txBody>
          <a:bodyPr rIns="0"/>
          <a:lstStyle>
            <a:lvl1pPr>
              <a:spcAft>
                <a:spcPts val="600"/>
              </a:spcAft>
              <a:defRPr sz="1800" b="1"/>
            </a:lvl1pPr>
            <a:lvl2pPr>
              <a:spcAft>
                <a:spcPts val="600"/>
              </a:spcAft>
              <a:buClr>
                <a:srgbClr val="E46C0A"/>
              </a:buClr>
              <a:buFont typeface="Wingdings" charset="2"/>
              <a:buChar char="§"/>
              <a:defRPr sz="2400">
                <a:solidFill>
                  <a:srgbClr val="00335C"/>
                </a:solidFill>
              </a:defRPr>
            </a:lvl2pPr>
            <a:lvl3pPr>
              <a:spcAft>
                <a:spcPts val="600"/>
              </a:spcAft>
              <a:defRPr sz="2000">
                <a:solidFill>
                  <a:srgbClr val="00335C"/>
                </a:solidFill>
              </a:defRPr>
            </a:lvl3pPr>
            <a:lvl4pPr>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1930401"/>
            <a:ext cx="4038600" cy="4195763"/>
          </a:xfrm>
          <a:prstGeom prst="rect">
            <a:avLst/>
          </a:prstGeom>
        </p:spPr>
        <p:txBody>
          <a:bodyPr rIns="0"/>
          <a:lstStyle>
            <a:lvl1pPr>
              <a:spcBef>
                <a:spcPts val="576"/>
              </a:spcBef>
              <a:spcAft>
                <a:spcPts val="600"/>
              </a:spcAft>
              <a:defRPr sz="1800" b="1">
                <a:solidFill>
                  <a:srgbClr val="E46C0A"/>
                </a:solidFill>
              </a:defRPr>
            </a:lvl1pPr>
            <a:lvl2pPr>
              <a:spcBef>
                <a:spcPts val="576"/>
              </a:spcBef>
              <a:spcAft>
                <a:spcPts val="600"/>
              </a:spcAft>
              <a:buClr>
                <a:srgbClr val="E46C0A"/>
              </a:buClr>
              <a:buFont typeface="Wingdings" charset="2"/>
              <a:buChar char="§"/>
              <a:defRPr sz="2400">
                <a:solidFill>
                  <a:srgbClr val="00335C"/>
                </a:solidFill>
              </a:defRPr>
            </a:lvl2pPr>
            <a:lvl3pPr>
              <a:spcBef>
                <a:spcPts val="576"/>
              </a:spcBef>
              <a:spcAft>
                <a:spcPts val="600"/>
              </a:spcAft>
              <a:defRPr sz="2000">
                <a:solidFill>
                  <a:srgbClr val="00335C"/>
                </a:solidFill>
              </a:defRPr>
            </a:lvl3pPr>
            <a:lvl4pPr>
              <a:spcBef>
                <a:spcPts val="576"/>
              </a:spcBef>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8" name="Date Placeholder 4"/>
          <p:cNvSpPr>
            <a:spLocks noGrp="1"/>
          </p:cNvSpPr>
          <p:nvPr>
            <p:ph type="dt" sz="half" idx="10"/>
          </p:nvPr>
        </p:nvSpPr>
        <p:spPr/>
        <p:txBody>
          <a:bodyPr/>
          <a:lstStyle>
            <a:lvl1pPr fontAlgn="auto">
              <a:spcBef>
                <a:spcPts val="0"/>
              </a:spcBef>
              <a:spcAft>
                <a:spcPts val="0"/>
              </a:spcAft>
              <a:defRPr smtClean="0">
                <a:solidFill>
                  <a:srgbClr val="00335C"/>
                </a:solidFill>
              </a:defRPr>
            </a:lvl1pPr>
          </a:lstStyle>
          <a:p>
            <a:pPr>
              <a:defRPr/>
            </a:pPr>
            <a:fld id="{5829E3DA-08A1-4B4C-9ADE-D49C8DE1FFF1}" type="datetimeFigureOut">
              <a:rPr lang="en-US"/>
              <a:pPr>
                <a:defRPr/>
              </a:pPr>
              <a:t>3/22/2017</a:t>
            </a:fld>
            <a:endParaRPr lang="en-US"/>
          </a:p>
        </p:txBody>
      </p:sp>
      <p:sp>
        <p:nvSpPr>
          <p:cNvPr id="9" name="Footer Placeholder 5"/>
          <p:cNvSpPr>
            <a:spLocks noGrp="1"/>
          </p:cNvSpPr>
          <p:nvPr>
            <p:ph type="ftr" sz="quarter" idx="11"/>
          </p:nvPr>
        </p:nvSpPr>
        <p:spPr/>
        <p:txBody>
          <a:bodyPr/>
          <a:lstStyle>
            <a:lvl1pPr fontAlgn="auto">
              <a:spcBef>
                <a:spcPts val="0"/>
              </a:spcBef>
              <a:spcAft>
                <a:spcPts val="0"/>
              </a:spcAft>
              <a:defRPr b="0" dirty="0" smtClean="0">
                <a:solidFill>
                  <a:srgbClr val="00335C"/>
                </a:solidFill>
              </a:defRPr>
            </a:lvl1pPr>
          </a:lstStyle>
          <a:p>
            <a:pPr>
              <a:defRPr/>
            </a:pPr>
            <a:r>
              <a:rPr lang="en-US"/>
              <a:t>CONFIDENTIAL 2011 Georgia Ports Authority</a:t>
            </a:r>
          </a:p>
        </p:txBody>
      </p:sp>
      <p:sp>
        <p:nvSpPr>
          <p:cNvPr id="10" name="Slide Number Placeholder 6"/>
          <p:cNvSpPr>
            <a:spLocks noGrp="1"/>
          </p:cNvSpPr>
          <p:nvPr>
            <p:ph type="sldNum" sz="quarter" idx="12"/>
          </p:nvPr>
        </p:nvSpPr>
        <p:spPr/>
        <p:txBody>
          <a:bodyPr/>
          <a:lstStyle>
            <a:lvl1pPr fontAlgn="auto">
              <a:spcBef>
                <a:spcPts val="0"/>
              </a:spcBef>
              <a:spcAft>
                <a:spcPts val="0"/>
              </a:spcAft>
              <a:defRPr b="0" smtClean="0">
                <a:solidFill>
                  <a:srgbClr val="00335C"/>
                </a:solidFill>
              </a:defRPr>
            </a:lvl1pPr>
          </a:lstStyle>
          <a:p>
            <a:pPr>
              <a:defRPr/>
            </a:pPr>
            <a:fld id="{231137C0-A6F3-4675-A74B-A9CEA196CBB4}" type="slidenum">
              <a:rPr lang="en-US"/>
              <a:pPr>
                <a:defRPr/>
              </a:pPr>
              <a:t>‹#›</a:t>
            </a:fld>
            <a:endParaRPr lang="en-US"/>
          </a:p>
        </p:txBody>
      </p:sp>
    </p:spTree>
  </p:cSld>
  <p:clrMapOvr>
    <a:masterClrMapping/>
  </p:clrMapOvr>
  <p:transition>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6" descr="Breaker Page.png"/>
          <p:cNvPicPr>
            <a:picLocks noChangeAspect="1"/>
          </p:cNvPicPr>
          <p:nvPr userDrawn="1"/>
        </p:nvPicPr>
        <p:blipFill>
          <a:blip r:embed="rId2" cstate="screen"/>
          <a:srcRect/>
          <a:stretch>
            <a:fillRect/>
          </a:stretch>
        </p:blipFill>
        <p:spPr bwMode="auto">
          <a:xfrm>
            <a:off x="-12696" y="-12700"/>
            <a:ext cx="9236075" cy="6926263"/>
          </a:xfrm>
          <a:prstGeom prst="rect">
            <a:avLst/>
          </a:prstGeom>
          <a:noFill/>
          <a:ln w="9525">
            <a:noFill/>
            <a:miter lim="800000"/>
            <a:headEnd/>
            <a:tailEnd/>
          </a:ln>
        </p:spPr>
      </p:pic>
      <p:pic>
        <p:nvPicPr>
          <p:cNvPr id="4" name="Picture 7"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13" descr="Wave.png"/>
          <p:cNvPicPr>
            <a:picLocks noChangeAspect="1"/>
          </p:cNvPicPr>
          <p:nvPr userDrawn="1"/>
        </p:nvPicPr>
        <p:blipFill>
          <a:blip r:embed="rId4" cstate="screen"/>
          <a:srcRect/>
          <a:stretch>
            <a:fillRect/>
          </a:stretch>
        </p:blipFill>
        <p:spPr bwMode="auto">
          <a:xfrm>
            <a:off x="6" y="3059127"/>
            <a:ext cx="9193213" cy="2808287"/>
          </a:xfrm>
          <a:prstGeom prst="rect">
            <a:avLst/>
          </a:prstGeom>
          <a:noFill/>
          <a:ln w="9525">
            <a:noFill/>
            <a:miter lim="800000"/>
            <a:headEnd/>
            <a:tailEnd/>
          </a:ln>
        </p:spPr>
      </p:pic>
      <p:sp>
        <p:nvSpPr>
          <p:cNvPr id="9" name="Title 1"/>
          <p:cNvSpPr>
            <a:spLocks noGrp="1"/>
          </p:cNvSpPr>
          <p:nvPr>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
        <p:nvSpPr>
          <p:cNvPr id="6" name="Date Placeholder 2"/>
          <p:cNvSpPr>
            <a:spLocks noGrp="1"/>
          </p:cNvSpPr>
          <p:nvPr>
            <p:ph type="dt" sz="half" idx="10"/>
          </p:nvPr>
        </p:nvSpPr>
        <p:spPr/>
        <p:txBody>
          <a:bodyPr/>
          <a:lstStyle>
            <a:lvl1pPr fontAlgn="auto">
              <a:spcBef>
                <a:spcPts val="0"/>
              </a:spcBef>
              <a:spcAft>
                <a:spcPts val="0"/>
              </a:spcAft>
              <a:defRPr smtClean="0">
                <a:solidFill>
                  <a:srgbClr val="FFFFFF"/>
                </a:solidFill>
              </a:defRPr>
            </a:lvl1pPr>
          </a:lstStyle>
          <a:p>
            <a:pPr>
              <a:defRPr/>
            </a:pPr>
            <a:fld id="{FCAB42FD-3C83-42A7-B2FA-88FA51B5EAEA}" type="datetimeFigureOut">
              <a:rPr lang="en-US"/>
              <a:pPr>
                <a:defRPr/>
              </a:pPr>
              <a:t>3/22/2017</a:t>
            </a:fld>
            <a:endParaRPr lang="en-US" dirty="0"/>
          </a:p>
        </p:txBody>
      </p:sp>
      <p:sp>
        <p:nvSpPr>
          <p:cNvPr id="7" name="Footer Placeholder 3"/>
          <p:cNvSpPr>
            <a:spLocks noGrp="1"/>
          </p:cNvSpPr>
          <p:nvPr>
            <p:ph type="ftr" sz="quarter" idx="11"/>
          </p:nvPr>
        </p:nvSpPr>
        <p:spPr/>
        <p:txBody>
          <a:bodyPr/>
          <a:lstStyle>
            <a:lvl1pPr fontAlgn="auto">
              <a:spcBef>
                <a:spcPts val="0"/>
              </a:spcBef>
              <a:spcAft>
                <a:spcPts val="0"/>
              </a:spcAft>
              <a:defRPr b="0" dirty="0" smtClean="0">
                <a:solidFill>
                  <a:srgbClr val="FFFFFF"/>
                </a:solidFill>
              </a:defRPr>
            </a:lvl1pPr>
          </a:lstStyle>
          <a:p>
            <a:pPr>
              <a:defRPr/>
            </a:pPr>
            <a:r>
              <a:rPr lang="en-US"/>
              <a:t>CONFIDENTIAL 2011 Georgia Ports Authority</a:t>
            </a:r>
          </a:p>
        </p:txBody>
      </p:sp>
      <p:sp>
        <p:nvSpPr>
          <p:cNvPr id="8" name="Slide Number Placeholder 4"/>
          <p:cNvSpPr>
            <a:spLocks noGrp="1"/>
          </p:cNvSpPr>
          <p:nvPr>
            <p:ph type="sldNum" sz="quarter" idx="12"/>
          </p:nvPr>
        </p:nvSpPr>
        <p:spPr/>
        <p:txBody>
          <a:bodyPr/>
          <a:lstStyle>
            <a:lvl1pPr fontAlgn="auto">
              <a:spcBef>
                <a:spcPts val="0"/>
              </a:spcBef>
              <a:spcAft>
                <a:spcPts val="0"/>
              </a:spcAft>
              <a:defRPr b="0" smtClean="0">
                <a:solidFill>
                  <a:srgbClr val="FFFFFF"/>
                </a:solidFill>
              </a:defRPr>
            </a:lvl1pPr>
          </a:lstStyle>
          <a:p>
            <a:pPr>
              <a:defRPr/>
            </a:pPr>
            <a:fld id="{E3B5B98B-363C-4C8B-9C41-9E30B17989AD}" type="slidenum">
              <a:rPr lang="en-US"/>
              <a:pPr>
                <a:defRPr/>
              </a:pPr>
              <a:t>‹#›</a:t>
            </a:fld>
            <a:endParaRPr lang="en-US" dirty="0"/>
          </a:p>
        </p:txBody>
      </p:sp>
    </p:spTree>
  </p:cSld>
  <p:clrMapOvr>
    <a:masterClrMapping/>
  </p:clrMapOvr>
  <p:transition>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5" name="Picture 6" descr="Breaker Page.png"/>
          <p:cNvPicPr>
            <a:picLocks noChangeAspect="1"/>
          </p:cNvPicPr>
          <p:nvPr userDrawn="1"/>
        </p:nvPicPr>
        <p:blipFill>
          <a:blip r:embed="rId2" cstate="screen"/>
          <a:srcRect/>
          <a:stretch>
            <a:fillRect/>
          </a:stretch>
        </p:blipFill>
        <p:spPr bwMode="auto">
          <a:xfrm>
            <a:off x="-12696" y="-12700"/>
            <a:ext cx="9236075" cy="6926263"/>
          </a:xfrm>
          <a:prstGeom prst="rect">
            <a:avLst/>
          </a:prstGeom>
          <a:noFill/>
          <a:ln w="9525">
            <a:noFill/>
            <a:miter lim="800000"/>
            <a:headEnd/>
            <a:tailEnd/>
          </a:ln>
        </p:spPr>
      </p:pic>
      <p:pic>
        <p:nvPicPr>
          <p:cNvPr id="6" name="Picture 7"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pic>
        <p:nvPicPr>
          <p:cNvPr id="7" name="Picture 22" descr="Wave.png"/>
          <p:cNvPicPr>
            <a:picLocks noChangeAspect="1"/>
          </p:cNvPicPr>
          <p:nvPr userDrawn="1"/>
        </p:nvPicPr>
        <p:blipFill>
          <a:blip r:embed="rId4" cstate="screen"/>
          <a:srcRect/>
          <a:stretch>
            <a:fillRect/>
          </a:stretch>
        </p:blipFill>
        <p:spPr bwMode="auto">
          <a:xfrm>
            <a:off x="6" y="3059127"/>
            <a:ext cx="9193213" cy="2808287"/>
          </a:xfrm>
          <a:prstGeom prst="rect">
            <a:avLst/>
          </a:prstGeom>
          <a:noFill/>
          <a:ln w="9525">
            <a:noFill/>
            <a:miter lim="800000"/>
            <a:headEnd/>
            <a:tailEnd/>
          </a:ln>
        </p:spPr>
      </p:pic>
      <p:sp>
        <p:nvSpPr>
          <p:cNvPr id="12" name="Picture Placeholder 17"/>
          <p:cNvSpPr>
            <a:spLocks noGrp="1"/>
          </p:cNvSpPr>
          <p:nvPr>
            <p:ph type="pic" sz="quarter" idx="18"/>
          </p:nvPr>
        </p:nvSpPr>
        <p:spPr>
          <a:xfrm>
            <a:off x="3352801" y="2743200"/>
            <a:ext cx="5348834" cy="3200400"/>
          </a:xfrm>
          <a:solidFill>
            <a:srgbClr val="D9D9D9"/>
          </a:solidFill>
          <a:effectLst>
            <a:outerShdw blurRad="101600" dist="101600" dir="2700000">
              <a:schemeClr val="bg1">
                <a:lumMod val="50000"/>
                <a:alpha val="43000"/>
              </a:schemeClr>
            </a:outerShdw>
          </a:effectLst>
        </p:spPr>
        <p:txBody>
          <a:bodyPr rtlCol="0">
            <a:normAutofit/>
          </a:bodyPr>
          <a:lstStyle/>
          <a:p>
            <a:pPr lvl="0"/>
            <a:r>
              <a:rPr lang="en-US" noProof="0"/>
              <a:t>Click icon to add picture</a:t>
            </a:r>
          </a:p>
        </p:txBody>
      </p:sp>
      <p:sp>
        <p:nvSpPr>
          <p:cNvPr id="15" name="Text Placeholder 14"/>
          <p:cNvSpPr>
            <a:spLocks noGrp="1"/>
          </p:cNvSpPr>
          <p:nvPr>
            <p:ph type="body" sz="quarter" idx="19"/>
          </p:nvPr>
        </p:nvSpPr>
        <p:spPr>
          <a:xfrm>
            <a:off x="1325570" y="2743200"/>
            <a:ext cx="1722437" cy="3124200"/>
          </a:xfrm>
        </p:spPr>
        <p:txBody>
          <a:bodyPr/>
          <a:lstStyle>
            <a:lvl1pPr>
              <a:defRPr>
                <a:solidFill>
                  <a:srgbClr val="FFFFFF"/>
                </a:solidFill>
              </a:defRPr>
            </a:lvl1pPr>
          </a:lstStyle>
          <a:p>
            <a:pPr lvl="0"/>
            <a:r>
              <a:rPr lang="en-US"/>
              <a:t>Click to edit Master text styles</a:t>
            </a:r>
          </a:p>
        </p:txBody>
      </p:sp>
      <p:sp>
        <p:nvSpPr>
          <p:cNvPr id="11" name="Title 1"/>
          <p:cNvSpPr>
            <a:spLocks noGrp="1"/>
          </p:cNvSpPr>
          <p:nvPr>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
        <p:nvSpPr>
          <p:cNvPr id="8" name="Date Placeholder 2"/>
          <p:cNvSpPr>
            <a:spLocks noGrp="1"/>
          </p:cNvSpPr>
          <p:nvPr>
            <p:ph type="dt" sz="half" idx="20"/>
          </p:nvPr>
        </p:nvSpPr>
        <p:spPr/>
        <p:txBody>
          <a:bodyPr/>
          <a:lstStyle>
            <a:lvl1pPr fontAlgn="auto">
              <a:spcBef>
                <a:spcPts val="0"/>
              </a:spcBef>
              <a:spcAft>
                <a:spcPts val="0"/>
              </a:spcAft>
              <a:defRPr smtClean="0">
                <a:solidFill>
                  <a:srgbClr val="FFFFFF"/>
                </a:solidFill>
              </a:defRPr>
            </a:lvl1pPr>
          </a:lstStyle>
          <a:p>
            <a:pPr>
              <a:defRPr/>
            </a:pPr>
            <a:fld id="{20DED0F4-2F27-4D98-AFCD-46BDCDC16B76}" type="datetimeFigureOut">
              <a:rPr lang="en-US"/>
              <a:pPr>
                <a:defRPr/>
              </a:pPr>
              <a:t>3/22/2017</a:t>
            </a:fld>
            <a:endParaRPr lang="en-US" dirty="0"/>
          </a:p>
        </p:txBody>
      </p:sp>
      <p:sp>
        <p:nvSpPr>
          <p:cNvPr id="9" name="Footer Placeholder 3"/>
          <p:cNvSpPr>
            <a:spLocks noGrp="1"/>
          </p:cNvSpPr>
          <p:nvPr>
            <p:ph type="ftr" sz="quarter" idx="21"/>
          </p:nvPr>
        </p:nvSpPr>
        <p:spPr/>
        <p:txBody>
          <a:bodyPr/>
          <a:lstStyle>
            <a:lvl1pPr fontAlgn="auto">
              <a:spcBef>
                <a:spcPts val="0"/>
              </a:spcBef>
              <a:spcAft>
                <a:spcPts val="0"/>
              </a:spcAft>
              <a:defRPr b="0" dirty="0" smtClean="0">
                <a:solidFill>
                  <a:srgbClr val="FFFFFF"/>
                </a:solidFill>
              </a:defRPr>
            </a:lvl1pPr>
          </a:lstStyle>
          <a:p>
            <a:pPr>
              <a:defRPr/>
            </a:pPr>
            <a:r>
              <a:rPr lang="en-US"/>
              <a:t>CONFIDENTIAL 2011 Georgia Ports Authority</a:t>
            </a:r>
          </a:p>
        </p:txBody>
      </p:sp>
      <p:sp>
        <p:nvSpPr>
          <p:cNvPr id="10" name="Slide Number Placeholder 4"/>
          <p:cNvSpPr>
            <a:spLocks noGrp="1"/>
          </p:cNvSpPr>
          <p:nvPr>
            <p:ph type="sldNum" sz="quarter" idx="22"/>
          </p:nvPr>
        </p:nvSpPr>
        <p:spPr/>
        <p:txBody>
          <a:bodyPr/>
          <a:lstStyle>
            <a:lvl1pPr fontAlgn="auto">
              <a:spcBef>
                <a:spcPts val="0"/>
              </a:spcBef>
              <a:spcAft>
                <a:spcPts val="0"/>
              </a:spcAft>
              <a:defRPr b="0" smtClean="0">
                <a:solidFill>
                  <a:srgbClr val="FFFFFF"/>
                </a:solidFill>
              </a:defRPr>
            </a:lvl1pPr>
          </a:lstStyle>
          <a:p>
            <a:pPr>
              <a:defRPr/>
            </a:pPr>
            <a:fld id="{667F1A1C-999F-4289-836A-B82221A2ECEF}" type="slidenum">
              <a:rPr lang="en-US"/>
              <a:pPr>
                <a:defRPr/>
              </a:pPr>
              <a:t>‹#›</a:t>
            </a:fld>
            <a:endParaRPr lang="en-US" dirty="0"/>
          </a:p>
        </p:txBody>
      </p:sp>
    </p:spTree>
  </p:cSld>
  <p:clrMapOvr>
    <a:masterClrMapping/>
  </p:clrMapOvr>
  <p:transition>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4" name="Picture 6" descr="Breaker Page.png"/>
          <p:cNvPicPr>
            <a:picLocks noChangeAspect="1"/>
          </p:cNvPicPr>
          <p:nvPr userDrawn="1"/>
        </p:nvPicPr>
        <p:blipFill>
          <a:blip r:embed="rId2" cstate="screen"/>
          <a:srcRect/>
          <a:stretch>
            <a:fillRect/>
          </a:stretch>
        </p:blipFill>
        <p:spPr bwMode="auto">
          <a:xfrm>
            <a:off x="-12696" y="-12700"/>
            <a:ext cx="9236075" cy="6926263"/>
          </a:xfrm>
          <a:prstGeom prst="rect">
            <a:avLst/>
          </a:prstGeom>
          <a:noFill/>
          <a:ln w="9525">
            <a:noFill/>
            <a:miter lim="800000"/>
            <a:headEnd/>
            <a:tailEnd/>
          </a:ln>
        </p:spPr>
      </p:pic>
      <p:pic>
        <p:nvPicPr>
          <p:cNvPr id="5" name="Picture 7"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pic>
        <p:nvPicPr>
          <p:cNvPr id="6" name="Picture 21" descr="Wave.png"/>
          <p:cNvPicPr>
            <a:picLocks noChangeAspect="1"/>
          </p:cNvPicPr>
          <p:nvPr userDrawn="1"/>
        </p:nvPicPr>
        <p:blipFill>
          <a:blip r:embed="rId4" cstate="screen"/>
          <a:srcRect/>
          <a:stretch>
            <a:fillRect/>
          </a:stretch>
        </p:blipFill>
        <p:spPr bwMode="auto">
          <a:xfrm>
            <a:off x="6" y="3059127"/>
            <a:ext cx="9193213" cy="2808287"/>
          </a:xfrm>
          <a:prstGeom prst="rect">
            <a:avLst/>
          </a:prstGeom>
          <a:noFill/>
          <a:ln w="9525">
            <a:noFill/>
            <a:miter lim="800000"/>
            <a:headEnd/>
            <a:tailEnd/>
          </a:ln>
        </p:spPr>
      </p:pic>
      <p:sp>
        <p:nvSpPr>
          <p:cNvPr id="20" name="Table Placeholder 19"/>
          <p:cNvSpPr>
            <a:spLocks noGrp="1"/>
          </p:cNvSpPr>
          <p:nvPr>
            <p:ph type="tbl" sz="quarter" idx="13"/>
          </p:nvPr>
        </p:nvSpPr>
        <p:spPr>
          <a:xfrm>
            <a:off x="5410200" y="2743200"/>
            <a:ext cx="3276600" cy="3200400"/>
          </a:xfrm>
        </p:spPr>
        <p:txBody>
          <a:bodyPr rtlCol="0">
            <a:normAutofit/>
          </a:bodyPr>
          <a:lstStyle/>
          <a:p>
            <a:pPr lvl="0"/>
            <a:r>
              <a:rPr lang="en-US" noProof="0"/>
              <a:t>Click icon to add table</a:t>
            </a:r>
          </a:p>
        </p:txBody>
      </p:sp>
      <p:sp>
        <p:nvSpPr>
          <p:cNvPr id="10" name="Title 1"/>
          <p:cNvSpPr>
            <a:spLocks noGrp="1"/>
          </p:cNvSpPr>
          <p:nvPr>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
        <p:nvSpPr>
          <p:cNvPr id="7" name="Date Placeholder 2"/>
          <p:cNvSpPr>
            <a:spLocks noGrp="1"/>
          </p:cNvSpPr>
          <p:nvPr>
            <p:ph type="dt" sz="half" idx="14"/>
          </p:nvPr>
        </p:nvSpPr>
        <p:spPr/>
        <p:txBody>
          <a:bodyPr/>
          <a:lstStyle>
            <a:lvl1pPr fontAlgn="auto">
              <a:spcBef>
                <a:spcPts val="0"/>
              </a:spcBef>
              <a:spcAft>
                <a:spcPts val="0"/>
              </a:spcAft>
              <a:defRPr smtClean="0">
                <a:solidFill>
                  <a:srgbClr val="FFFFFF"/>
                </a:solidFill>
              </a:defRPr>
            </a:lvl1pPr>
          </a:lstStyle>
          <a:p>
            <a:pPr>
              <a:defRPr/>
            </a:pPr>
            <a:fld id="{33D701E9-B3C1-4AD9-B0BC-A182147E5A41}" type="datetimeFigureOut">
              <a:rPr lang="en-US"/>
              <a:pPr>
                <a:defRPr/>
              </a:pPr>
              <a:t>3/22/2017</a:t>
            </a:fld>
            <a:endParaRPr lang="en-US" dirty="0"/>
          </a:p>
        </p:txBody>
      </p:sp>
      <p:sp>
        <p:nvSpPr>
          <p:cNvPr id="8" name="Footer Placeholder 3"/>
          <p:cNvSpPr>
            <a:spLocks noGrp="1"/>
          </p:cNvSpPr>
          <p:nvPr>
            <p:ph type="ftr" sz="quarter" idx="15"/>
          </p:nvPr>
        </p:nvSpPr>
        <p:spPr/>
        <p:txBody>
          <a:bodyPr/>
          <a:lstStyle>
            <a:lvl1pPr fontAlgn="auto">
              <a:spcBef>
                <a:spcPts val="0"/>
              </a:spcBef>
              <a:spcAft>
                <a:spcPts val="0"/>
              </a:spcAft>
              <a:defRPr b="0" dirty="0" smtClean="0">
                <a:solidFill>
                  <a:srgbClr val="FFFFFF"/>
                </a:solidFill>
              </a:defRPr>
            </a:lvl1pPr>
          </a:lstStyle>
          <a:p>
            <a:pPr>
              <a:defRPr/>
            </a:pPr>
            <a:r>
              <a:rPr lang="en-US"/>
              <a:t>CONFIDENTIAL 2011 Georgia Ports Authority</a:t>
            </a:r>
          </a:p>
        </p:txBody>
      </p:sp>
      <p:sp>
        <p:nvSpPr>
          <p:cNvPr id="9" name="Slide Number Placeholder 4"/>
          <p:cNvSpPr>
            <a:spLocks noGrp="1"/>
          </p:cNvSpPr>
          <p:nvPr>
            <p:ph type="sldNum" sz="quarter" idx="16"/>
          </p:nvPr>
        </p:nvSpPr>
        <p:spPr/>
        <p:txBody>
          <a:bodyPr/>
          <a:lstStyle>
            <a:lvl1pPr fontAlgn="auto">
              <a:spcBef>
                <a:spcPts val="0"/>
              </a:spcBef>
              <a:spcAft>
                <a:spcPts val="0"/>
              </a:spcAft>
              <a:defRPr b="0" smtClean="0">
                <a:solidFill>
                  <a:srgbClr val="FFFFFF"/>
                </a:solidFill>
              </a:defRPr>
            </a:lvl1pPr>
          </a:lstStyle>
          <a:p>
            <a:pPr>
              <a:defRPr/>
            </a:pPr>
            <a:fld id="{F720E55F-1CAC-4539-ACCE-64F99938C60F}" type="slidenum">
              <a:rPr lang="en-US"/>
              <a:pPr>
                <a:defRPr/>
              </a:pPr>
              <a:t>‹#›</a:t>
            </a:fld>
            <a:endParaRPr lang="en-US" dirty="0"/>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screen"/>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screen"/>
          <a:stretch>
            <a:fillRect/>
          </a:stretch>
        </p:blipFill>
        <p:spPr>
          <a:xfrm>
            <a:off x="7606259" y="205061"/>
            <a:ext cx="1095375" cy="457200"/>
          </a:xfrm>
          <a:prstGeom prst="rect">
            <a:avLst/>
          </a:prstGeom>
        </p:spPr>
      </p:pic>
      <p:pic>
        <p:nvPicPr>
          <p:cNvPr id="23" name="Picture 22" descr="Wave.png"/>
          <p:cNvPicPr>
            <a:picLocks noChangeAspect="1"/>
          </p:cNvPicPr>
          <p:nvPr userDrawn="1"/>
        </p:nvPicPr>
        <p:blipFill>
          <a:blip r:embed="rId4" cstate="screen">
            <a:alphaModFix amt="50000"/>
          </a:blip>
          <a:srcRect/>
          <a:stretch>
            <a:fillRect/>
          </a:stretch>
        </p:blipFill>
        <p:spPr>
          <a:xfrm>
            <a:off x="0" y="3059096"/>
            <a:ext cx="9192786" cy="2808315"/>
          </a:xfrm>
          <a:prstGeom prst="rect">
            <a:avLst/>
          </a:prstGeom>
        </p:spPr>
      </p:pic>
      <p:sp>
        <p:nvSpPr>
          <p:cNvPr id="12" name="Picture Placeholder 17"/>
          <p:cNvSpPr>
            <a:spLocks noGrp="1"/>
          </p:cNvSpPr>
          <p:nvPr>
            <p:ph type="pic" sz="quarter" idx="18"/>
          </p:nvPr>
        </p:nvSpPr>
        <p:spPr>
          <a:xfrm>
            <a:off x="3352801" y="2743200"/>
            <a:ext cx="5348834" cy="3200400"/>
          </a:xfrm>
          <a:solidFill>
            <a:srgbClr val="D9D9D9"/>
          </a:solidFill>
          <a:effectLst>
            <a:outerShdw blurRad="101600" dist="101600" dir="2700000">
              <a:schemeClr val="bg1">
                <a:lumMod val="50000"/>
                <a:alpha val="43000"/>
              </a:schemeClr>
            </a:outerShdw>
          </a:effectLst>
        </p:spPr>
        <p:txBody>
          <a:bodyPr/>
          <a:lstStyle/>
          <a:p>
            <a:r>
              <a:rPr lang="en-US"/>
              <a:t>Click icon to add picture</a:t>
            </a:r>
          </a:p>
        </p:txBody>
      </p:sp>
      <p:sp>
        <p:nvSpPr>
          <p:cNvPr id="15" name="Text Placeholder 14"/>
          <p:cNvSpPr>
            <a:spLocks noGrp="1"/>
          </p:cNvSpPr>
          <p:nvPr>
            <p:ph type="body" sz="quarter" idx="19"/>
          </p:nvPr>
        </p:nvSpPr>
        <p:spPr>
          <a:xfrm>
            <a:off x="1325570" y="2743200"/>
            <a:ext cx="1722437" cy="3124200"/>
          </a:xfrm>
        </p:spPr>
        <p:txBody>
          <a:bodyPr/>
          <a:lstStyle>
            <a:lvl1pPr>
              <a:defRPr>
                <a:solidFill>
                  <a:srgbClr val="FFFFFF"/>
                </a:solidFill>
              </a:defRPr>
            </a:lvl1pPr>
          </a:lstStyle>
          <a:p>
            <a:pPr lvl="0"/>
            <a:r>
              <a:rPr lang="en-US"/>
              <a:t>Click to edit Master text styles</a:t>
            </a:r>
          </a:p>
        </p:txBody>
      </p:sp>
      <p:sp>
        <p:nvSpPr>
          <p:cNvPr id="11"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5" descr="Waves.psd"/>
          <p:cNvPicPr>
            <a:picLocks noChangeAspect="1"/>
          </p:cNvPicPr>
          <p:nvPr userDrawn="1"/>
        </p:nvPicPr>
        <p:blipFill>
          <a:blip r:embed="rId2" cstate="screen"/>
          <a:srcRect/>
          <a:stretch>
            <a:fillRect/>
          </a:stretch>
        </p:blipFill>
        <p:spPr bwMode="auto">
          <a:xfrm>
            <a:off x="-3352800" y="-111124"/>
            <a:ext cx="6324600" cy="669925"/>
          </a:xfrm>
          <a:prstGeom prst="rect">
            <a:avLst/>
          </a:prstGeom>
          <a:noFill/>
          <a:ln w="9525">
            <a:noFill/>
            <a:miter lim="800000"/>
            <a:headEnd/>
            <a:tailEnd/>
          </a:ln>
        </p:spPr>
      </p:pic>
      <p:pic>
        <p:nvPicPr>
          <p:cNvPr id="4" name="Picture 10"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sp>
        <p:nvSpPr>
          <p:cNvPr id="7"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5" name="Date Placeholder 1"/>
          <p:cNvSpPr>
            <a:spLocks noGrp="1"/>
          </p:cNvSpPr>
          <p:nvPr>
            <p:ph type="dt" sz="half" idx="10"/>
          </p:nvPr>
        </p:nvSpPr>
        <p:spPr/>
        <p:txBody>
          <a:bodyPr/>
          <a:lstStyle>
            <a:lvl1pPr fontAlgn="auto">
              <a:spcBef>
                <a:spcPts val="0"/>
              </a:spcBef>
              <a:spcAft>
                <a:spcPts val="0"/>
              </a:spcAft>
              <a:defRPr smtClean="0">
                <a:solidFill>
                  <a:srgbClr val="005480"/>
                </a:solidFill>
              </a:defRPr>
            </a:lvl1pPr>
          </a:lstStyle>
          <a:p>
            <a:pPr>
              <a:defRPr/>
            </a:pPr>
            <a:fld id="{DD5EA35F-215A-4C7B-A939-FA293AF73FD0}" type="datetimeFigureOut">
              <a:rPr lang="en-US"/>
              <a:pPr>
                <a:defRPr/>
              </a:pPr>
              <a:t>3/22/2017</a:t>
            </a:fld>
            <a:endParaRPr lang="en-US" dirty="0"/>
          </a:p>
        </p:txBody>
      </p:sp>
      <p:sp>
        <p:nvSpPr>
          <p:cNvPr id="6" name="Footer Placeholder 2"/>
          <p:cNvSpPr>
            <a:spLocks noGrp="1"/>
          </p:cNvSpPr>
          <p:nvPr>
            <p:ph type="ftr" sz="quarter" idx="11"/>
          </p:nvPr>
        </p:nvSpPr>
        <p:spPr/>
        <p:txBody>
          <a:bodyPr/>
          <a:lstStyle>
            <a:lvl1pPr fontAlgn="auto">
              <a:spcBef>
                <a:spcPts val="0"/>
              </a:spcBef>
              <a:spcAft>
                <a:spcPts val="0"/>
              </a:spcAft>
              <a:defRPr b="0" dirty="0" smtClean="0">
                <a:solidFill>
                  <a:srgbClr val="005480"/>
                </a:solidFill>
              </a:defRPr>
            </a:lvl1pPr>
          </a:lstStyle>
          <a:p>
            <a:pPr>
              <a:defRPr/>
            </a:pPr>
            <a:r>
              <a:rPr lang="en-US"/>
              <a:t>CONFIDENTIAL 2011 Georgia Ports Authority</a:t>
            </a:r>
          </a:p>
        </p:txBody>
      </p:sp>
      <p:sp>
        <p:nvSpPr>
          <p:cNvPr id="8" name="Slide Number Placeholder 3"/>
          <p:cNvSpPr>
            <a:spLocks noGrp="1"/>
          </p:cNvSpPr>
          <p:nvPr>
            <p:ph type="sldNum" sz="quarter" idx="12"/>
          </p:nvPr>
        </p:nvSpPr>
        <p:spPr/>
        <p:txBody>
          <a:bodyPr/>
          <a:lstStyle>
            <a:lvl1pPr fontAlgn="auto">
              <a:spcBef>
                <a:spcPts val="0"/>
              </a:spcBef>
              <a:spcAft>
                <a:spcPts val="0"/>
              </a:spcAft>
              <a:defRPr b="0" smtClean="0">
                <a:solidFill>
                  <a:srgbClr val="00335C"/>
                </a:solidFill>
              </a:defRPr>
            </a:lvl1pPr>
          </a:lstStyle>
          <a:p>
            <a:pPr>
              <a:defRPr/>
            </a:pPr>
            <a:fld id="{20B079D8-A35D-4979-8F90-75DA4658B7D2}" type="slidenum">
              <a:rPr lang="en-US"/>
              <a:pPr>
                <a:defRPr/>
              </a:pPr>
              <a:t>‹#›</a:t>
            </a:fld>
            <a:endParaRPr lang="en-US" dirty="0"/>
          </a:p>
        </p:txBody>
      </p:sp>
    </p:spTree>
  </p:cSld>
  <p:clrMapOvr>
    <a:masterClrMapping/>
  </p:clrMapOvr>
  <p:transition>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6" name="Picture 7"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cxnSp>
        <p:nvCxnSpPr>
          <p:cNvPr id="7" name="Straight Connector 8"/>
          <p:cNvCxnSpPr/>
          <p:nvPr userDrawn="1"/>
        </p:nvCxnSpPr>
        <p:spPr>
          <a:xfrm>
            <a:off x="457200" y="1808166"/>
            <a:ext cx="8686800" cy="1587"/>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Picture 12"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sp>
        <p:nvSpPr>
          <p:cNvPr id="3" name="Content Placeholder 2"/>
          <p:cNvSpPr>
            <a:spLocks noGrp="1"/>
          </p:cNvSpPr>
          <p:nvPr>
            <p:ph idx="1"/>
          </p:nvPr>
        </p:nvSpPr>
        <p:spPr>
          <a:xfrm>
            <a:off x="3575050" y="2019306"/>
            <a:ext cx="5111750" cy="4106863"/>
          </a:xfrm>
          <a:prstGeom prst="rect">
            <a:avLst/>
          </a:prstGeom>
        </p:spPr>
        <p:txBody>
          <a:bodyPr/>
          <a:lstStyle>
            <a:lvl1pPr>
              <a:spcAft>
                <a:spcPts val="600"/>
              </a:spcAft>
              <a:defRPr sz="2400"/>
            </a:lvl1pPr>
            <a:lvl2pPr>
              <a:spcAft>
                <a:spcPts val="600"/>
              </a:spcAft>
              <a:buClr>
                <a:srgbClr val="E46C0A"/>
              </a:buClr>
              <a:buFont typeface="Wingdings" charset="2"/>
              <a:buChar char="§"/>
              <a:defRPr sz="2800"/>
            </a:lvl2pPr>
            <a:lvl3pPr>
              <a:spcAft>
                <a:spcPts val="600"/>
              </a:spcAft>
              <a:defRPr sz="2400"/>
            </a:lvl3pPr>
            <a:lvl4pPr>
              <a:spcAft>
                <a:spcPts val="600"/>
              </a:spcAft>
              <a:buFontTx/>
              <a:buNone/>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457200" y="1155715"/>
            <a:ext cx="8229600" cy="469899"/>
          </a:xfrm>
          <a:prstGeom prst="rect">
            <a:avLst/>
          </a:prstGeo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Picture Placeholder 11"/>
          <p:cNvSpPr>
            <a:spLocks noGrp="1"/>
          </p:cNvSpPr>
          <p:nvPr>
            <p:ph type="pic" sz="quarter" idx="13"/>
          </p:nvPr>
        </p:nvSpPr>
        <p:spPr>
          <a:xfrm>
            <a:off x="457202" y="2019306"/>
            <a:ext cx="3008313" cy="4106863"/>
          </a:xfrm>
          <a:solidFill>
            <a:schemeClr val="bg1">
              <a:lumMod val="85000"/>
            </a:schemeClr>
          </a:solidFill>
          <a:ln w="9525" cmpd="sng">
            <a:solidFill>
              <a:srgbClr val="FFFFFF"/>
            </a:solidFill>
          </a:ln>
          <a:effectLst>
            <a:outerShdw blurRad="127000" dist="50800" dir="2700000">
              <a:srgbClr val="74B2C1">
                <a:alpha val="50000"/>
              </a:srgbClr>
            </a:outerShdw>
          </a:effectLst>
        </p:spPr>
        <p:txBody>
          <a:bodyPr rtlCol="0">
            <a:normAutofit/>
          </a:bodyPr>
          <a:lstStyle/>
          <a:p>
            <a:pPr lvl="0"/>
            <a:r>
              <a:rPr lang="en-US" noProof="0"/>
              <a:t>Click icon to add picture</a:t>
            </a:r>
          </a:p>
        </p:txBody>
      </p:sp>
      <p:sp>
        <p:nvSpPr>
          <p:cNvPr id="14" name="Title Placeholder 1"/>
          <p:cNvSpPr>
            <a:spLocks noGrp="1"/>
          </p:cNvSpPr>
          <p:nvPr>
            <p:ph type="title"/>
          </p:nvPr>
        </p:nvSpPr>
        <p:spPr>
          <a:xfrm>
            <a:off x="457200" y="558800"/>
            <a:ext cx="8229600" cy="596901"/>
          </a:xfrm>
          <a:prstGeom prst="rect">
            <a:avLst/>
          </a:prstGeom>
        </p:spPr>
        <p:txBody>
          <a:bodyPr rtlCol="0">
            <a:normAutofit/>
          </a:bodyPr>
          <a:lstStyle/>
          <a:p>
            <a:r>
              <a:rPr lang="en-US"/>
              <a:t>Click to edit Master title style</a:t>
            </a:r>
            <a:endParaRPr lang="en-US" dirty="0"/>
          </a:p>
        </p:txBody>
      </p:sp>
      <p:sp>
        <p:nvSpPr>
          <p:cNvPr id="9" name="Date Placeholder 4"/>
          <p:cNvSpPr>
            <a:spLocks noGrp="1"/>
          </p:cNvSpPr>
          <p:nvPr>
            <p:ph type="dt" sz="half" idx="14"/>
          </p:nvPr>
        </p:nvSpPr>
        <p:spPr/>
        <p:txBody>
          <a:bodyPr/>
          <a:lstStyle>
            <a:lvl1pPr fontAlgn="auto">
              <a:spcBef>
                <a:spcPts val="0"/>
              </a:spcBef>
              <a:spcAft>
                <a:spcPts val="0"/>
              </a:spcAft>
              <a:defRPr smtClean="0">
                <a:solidFill>
                  <a:srgbClr val="00335C"/>
                </a:solidFill>
              </a:defRPr>
            </a:lvl1pPr>
          </a:lstStyle>
          <a:p>
            <a:pPr>
              <a:defRPr/>
            </a:pPr>
            <a:fld id="{EFCDB7A1-6655-4625-948A-410FA903947B}" type="datetimeFigureOut">
              <a:rPr lang="en-US"/>
              <a:pPr>
                <a:defRPr/>
              </a:pPr>
              <a:t>3/22/2017</a:t>
            </a:fld>
            <a:endParaRPr lang="en-US" dirty="0"/>
          </a:p>
        </p:txBody>
      </p:sp>
      <p:sp>
        <p:nvSpPr>
          <p:cNvPr id="10" name="Footer Placeholder 5"/>
          <p:cNvSpPr>
            <a:spLocks noGrp="1"/>
          </p:cNvSpPr>
          <p:nvPr>
            <p:ph type="ftr" sz="quarter" idx="15"/>
          </p:nvPr>
        </p:nvSpPr>
        <p:spPr/>
        <p:txBody>
          <a:bodyPr/>
          <a:lstStyle>
            <a:lvl1pPr fontAlgn="auto">
              <a:spcBef>
                <a:spcPts val="0"/>
              </a:spcBef>
              <a:spcAft>
                <a:spcPts val="0"/>
              </a:spcAft>
              <a:defRPr b="0" dirty="0" smtClean="0">
                <a:solidFill>
                  <a:srgbClr val="005480"/>
                </a:solidFill>
              </a:defRPr>
            </a:lvl1pPr>
          </a:lstStyle>
          <a:p>
            <a:pPr>
              <a:defRPr/>
            </a:pPr>
            <a:r>
              <a:rPr lang="en-US"/>
              <a:t>CONFIDENTIAL 2011 Georgia Ports Authority</a:t>
            </a:r>
          </a:p>
        </p:txBody>
      </p:sp>
      <p:sp>
        <p:nvSpPr>
          <p:cNvPr id="11" name="Slide Number Placeholder 6"/>
          <p:cNvSpPr>
            <a:spLocks noGrp="1"/>
          </p:cNvSpPr>
          <p:nvPr>
            <p:ph type="sldNum" sz="quarter" idx="16"/>
          </p:nvPr>
        </p:nvSpPr>
        <p:spPr/>
        <p:txBody>
          <a:bodyPr/>
          <a:lstStyle>
            <a:lvl1pPr fontAlgn="auto">
              <a:spcBef>
                <a:spcPts val="0"/>
              </a:spcBef>
              <a:spcAft>
                <a:spcPts val="0"/>
              </a:spcAft>
              <a:defRPr b="0" smtClean="0">
                <a:solidFill>
                  <a:srgbClr val="00335C"/>
                </a:solidFill>
              </a:defRPr>
            </a:lvl1pPr>
          </a:lstStyle>
          <a:p>
            <a:pPr>
              <a:defRPr/>
            </a:pPr>
            <a:fld id="{559BF7DE-3D28-4D72-991E-13ACC89441DD}" type="slidenum">
              <a:rPr lang="en-US"/>
              <a:pPr>
                <a:defRPr/>
              </a:pPr>
              <a:t>‹#›</a:t>
            </a:fld>
            <a:endParaRPr lang="en-US" dirty="0"/>
          </a:p>
        </p:txBody>
      </p:sp>
    </p:spTree>
  </p:cSld>
  <p:clrMapOvr>
    <a:masterClrMapping/>
  </p:clrMapOvr>
  <p:transition>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cxnSp>
        <p:nvCxnSpPr>
          <p:cNvPr id="5" name="Straight Connector 7"/>
          <p:cNvCxnSpPr/>
          <p:nvPr userDrawn="1"/>
        </p:nvCxnSpPr>
        <p:spPr>
          <a:xfrm>
            <a:off x="1308100" y="5561027"/>
            <a:ext cx="7835900" cy="1587"/>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4372" y="4800600"/>
            <a:ext cx="5984323" cy="566738"/>
          </a:xfrm>
        </p:spPr>
        <p:txBody>
          <a:bodyPr anchor="b">
            <a:normAutofit/>
          </a:bodyPr>
          <a:lstStyle>
            <a:lvl1pPr algn="l">
              <a:defRPr sz="3600" b="1"/>
            </a:lvl1pPr>
          </a:lstStyle>
          <a:p>
            <a:r>
              <a:rPr lang="en-US"/>
              <a:t>Click to edit Master title style</a:t>
            </a:r>
            <a:endParaRPr lang="en-US" dirty="0"/>
          </a:p>
        </p:txBody>
      </p:sp>
      <p:sp>
        <p:nvSpPr>
          <p:cNvPr id="3" name="Picture Placeholder 2"/>
          <p:cNvSpPr>
            <a:spLocks noGrp="1"/>
          </p:cNvSpPr>
          <p:nvPr>
            <p:ph type="pic" idx="1"/>
          </p:nvPr>
        </p:nvSpPr>
        <p:spPr>
          <a:xfrm>
            <a:off x="0" y="0"/>
            <a:ext cx="9144000" cy="4572000"/>
          </a:xfrm>
          <a:prstGeom prst="rect">
            <a:avLst/>
          </a:prstGeom>
          <a:solidFill>
            <a:schemeClr val="bg1">
              <a:lumMod val="75000"/>
            </a:schemeClr>
          </a:solidFill>
          <a:ln>
            <a:solidFill>
              <a:schemeClr val="bg1"/>
            </a:solidFill>
          </a:ln>
          <a:effectLst>
            <a:outerShdw blurRad="101600" dist="101600" dir="2700000">
              <a:srgbClr val="7F7F7F">
                <a:alpha val="50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294372" y="5715000"/>
            <a:ext cx="5984323" cy="381000"/>
          </a:xfrm>
          <a:prstGeom prst="rect">
            <a:avLst/>
          </a:prstGeom>
        </p:spPr>
        <p:txBody>
          <a:bodyPr>
            <a:normAutofit/>
          </a:bodyPr>
          <a:lstStyle>
            <a:lvl1pPr marL="0" indent="0">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4"/>
          <p:cNvSpPr>
            <a:spLocks noGrp="1"/>
          </p:cNvSpPr>
          <p:nvPr>
            <p:ph type="dt" sz="half" idx="10"/>
          </p:nvPr>
        </p:nvSpPr>
        <p:spPr/>
        <p:txBody>
          <a:bodyPr/>
          <a:lstStyle>
            <a:lvl1pPr fontAlgn="auto">
              <a:spcBef>
                <a:spcPts val="0"/>
              </a:spcBef>
              <a:spcAft>
                <a:spcPts val="0"/>
              </a:spcAft>
              <a:defRPr smtClean="0">
                <a:solidFill>
                  <a:srgbClr val="00335C"/>
                </a:solidFill>
              </a:defRPr>
            </a:lvl1pPr>
          </a:lstStyle>
          <a:p>
            <a:pPr>
              <a:defRPr/>
            </a:pPr>
            <a:fld id="{9A9939D5-D134-4094-B39F-9B46E8788032}" type="datetimeFigureOut">
              <a:rPr lang="en-US"/>
              <a:pPr>
                <a:defRPr/>
              </a:pPr>
              <a:t>3/22/2017</a:t>
            </a:fld>
            <a:endParaRPr lang="en-US" dirty="0"/>
          </a:p>
        </p:txBody>
      </p:sp>
      <p:sp>
        <p:nvSpPr>
          <p:cNvPr id="7" name="Footer Placeholder 5"/>
          <p:cNvSpPr>
            <a:spLocks noGrp="1"/>
          </p:cNvSpPr>
          <p:nvPr>
            <p:ph type="ftr" sz="quarter" idx="11"/>
          </p:nvPr>
        </p:nvSpPr>
        <p:spPr/>
        <p:txBody>
          <a:bodyPr/>
          <a:lstStyle>
            <a:lvl1pPr fontAlgn="auto">
              <a:spcBef>
                <a:spcPts val="0"/>
              </a:spcBef>
              <a:spcAft>
                <a:spcPts val="0"/>
              </a:spcAft>
              <a:defRPr b="0">
                <a:solidFill>
                  <a:srgbClr val="00335C"/>
                </a:solidFill>
              </a:defRPr>
            </a:lvl1pPr>
          </a:lstStyle>
          <a:p>
            <a:pPr>
              <a:defRPr/>
            </a:pPr>
            <a:endParaRPr lang="en-US"/>
          </a:p>
        </p:txBody>
      </p:sp>
      <p:sp>
        <p:nvSpPr>
          <p:cNvPr id="8" name="Slide Number Placeholder 6"/>
          <p:cNvSpPr>
            <a:spLocks noGrp="1"/>
          </p:cNvSpPr>
          <p:nvPr>
            <p:ph type="sldNum" sz="quarter" idx="12"/>
          </p:nvPr>
        </p:nvSpPr>
        <p:spPr/>
        <p:txBody>
          <a:bodyPr/>
          <a:lstStyle>
            <a:lvl1pPr fontAlgn="auto">
              <a:spcBef>
                <a:spcPts val="0"/>
              </a:spcBef>
              <a:spcAft>
                <a:spcPts val="0"/>
              </a:spcAft>
              <a:defRPr b="0" smtClean="0">
                <a:solidFill>
                  <a:srgbClr val="00335C"/>
                </a:solidFill>
              </a:defRPr>
            </a:lvl1pPr>
          </a:lstStyle>
          <a:p>
            <a:pPr>
              <a:defRPr/>
            </a:pPr>
            <a:fld id="{336A8B34-7ACB-4AC7-A72E-C8204D35520C}" type="slidenum">
              <a:rPr lang="en-US"/>
              <a:pPr>
                <a:defRPr/>
              </a:pPr>
              <a:t>‹#›</a:t>
            </a:fld>
            <a:endParaRPr lang="en-US"/>
          </a:p>
        </p:txBody>
      </p:sp>
    </p:spTree>
  </p:cSld>
  <p:clrMapOvr>
    <a:masterClrMapping/>
  </p:clrMapOvr>
  <p:transition>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4397394"/>
            <a:ext cx="7772400" cy="1470025"/>
          </a:xfrm>
        </p:spPr>
        <p:txBody>
          <a:bodyPr/>
          <a:lstStyle>
            <a:lvl1pPr>
              <a:defRPr sz="6000"/>
            </a:lvl1pPr>
          </a:lstStyle>
          <a:p>
            <a:r>
              <a:rPr lang="en-US" dirty="0"/>
              <a:t>Click to edit Master title style</a:t>
            </a:r>
          </a:p>
        </p:txBody>
      </p:sp>
      <p:sp>
        <p:nvSpPr>
          <p:cNvPr id="3" name="Subtitle 2"/>
          <p:cNvSpPr>
            <a:spLocks noGrp="1"/>
          </p:cNvSpPr>
          <p:nvPr>
            <p:ph type="subTitle" idx="1"/>
          </p:nvPr>
        </p:nvSpPr>
        <p:spPr>
          <a:xfrm>
            <a:off x="369710" y="5867418"/>
            <a:ext cx="8012289" cy="631825"/>
          </a:xfrm>
        </p:spPr>
        <p:txBody>
          <a:bodyPr>
            <a:norm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CAFF59DD-2C41-7046-9430-C8EEDCCC283E}" type="slidenum">
              <a:rPr lang="en-US" smtClean="0">
                <a:solidFill>
                  <a:srgbClr val="000100">
                    <a:tint val="75000"/>
                  </a:srgbClr>
                </a:solidFill>
              </a:rPr>
              <a:pPr/>
              <a:t>‹#›</a:t>
            </a:fld>
            <a:endParaRPr lang="en-US" dirty="0">
              <a:solidFill>
                <a:srgbClr val="000100">
                  <a:tint val="75000"/>
                </a:srgbClr>
              </a:solidFill>
            </a:endParaRPr>
          </a:p>
        </p:txBody>
      </p:sp>
      <p:cxnSp>
        <p:nvCxnSpPr>
          <p:cNvPr id="7" name="Straight Connector 6"/>
          <p:cNvCxnSpPr/>
          <p:nvPr userDrawn="1"/>
        </p:nvCxnSpPr>
        <p:spPr>
          <a:xfrm>
            <a:off x="369661" y="5912761"/>
            <a:ext cx="8370710" cy="0"/>
          </a:xfrm>
          <a:prstGeom prst="line">
            <a:avLst/>
          </a:prstGeom>
          <a:ln>
            <a:solidFill>
              <a:schemeClr val="tx1"/>
            </a:soli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23300336"/>
      </p:ext>
    </p:extLst>
  </p:cSld>
  <p:clrMapOvr>
    <a:masterClrMapping/>
  </p:clrMapOvr>
  <p:transition>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7281" y="1295400"/>
            <a:ext cx="4053948" cy="2286000"/>
          </a:xfrm>
        </p:spPr>
        <p:txBody>
          <a:bodyPr/>
          <a:lstStyle/>
          <a:p>
            <a:r>
              <a:rPr lang="en-US" dirty="0"/>
              <a:t>Click to edit Master title style</a:t>
            </a:r>
          </a:p>
        </p:txBody>
      </p:sp>
      <p:sp>
        <p:nvSpPr>
          <p:cNvPr id="3" name="Content Placeholder 2"/>
          <p:cNvSpPr>
            <a:spLocks noGrp="1"/>
          </p:cNvSpPr>
          <p:nvPr>
            <p:ph idx="1"/>
          </p:nvPr>
        </p:nvSpPr>
        <p:spPr>
          <a:xfrm>
            <a:off x="4720810" y="3657618"/>
            <a:ext cx="4024124" cy="2698751"/>
          </a:xfrm>
        </p:spPr>
        <p:txBody>
          <a:bodyPr>
            <a:normAutofit/>
          </a:bodyPr>
          <a:lstStyle>
            <a:lvl1pPr>
              <a:spcBef>
                <a:spcPts val="600"/>
              </a:spcBef>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01B9A0-4CF5-464B-ABCA-AA79DEBE0717}" type="datetimeFigureOut">
              <a:rPr lang="en-US" smtClean="0">
                <a:solidFill>
                  <a:srgbClr val="000100">
                    <a:tint val="75000"/>
                  </a:srgbClr>
                </a:solidFill>
              </a:rPr>
              <a:pPr/>
              <a:t>3/22/2017</a:t>
            </a:fld>
            <a:endParaRPr lang="en-US" dirty="0">
              <a:solidFill>
                <a:srgbClr val="0001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100">
                  <a:tint val="75000"/>
                </a:srgbClr>
              </a:solidFill>
            </a:endParaRPr>
          </a:p>
        </p:txBody>
      </p:sp>
      <p:sp>
        <p:nvSpPr>
          <p:cNvPr id="6" name="Slide Number Placeholder 5"/>
          <p:cNvSpPr>
            <a:spLocks noGrp="1"/>
          </p:cNvSpPr>
          <p:nvPr>
            <p:ph type="sldNum" sz="quarter" idx="12"/>
          </p:nvPr>
        </p:nvSpPr>
        <p:spPr/>
        <p:txBody>
          <a:bodyPr/>
          <a:lstStyle/>
          <a:p>
            <a:fld id="{CAFF59DD-2C41-7046-9430-C8EEDCCC283E}" type="slidenum">
              <a:rPr lang="en-US" smtClean="0">
                <a:solidFill>
                  <a:srgbClr val="000100">
                    <a:tint val="75000"/>
                  </a:srgbClr>
                </a:solidFill>
              </a:rPr>
              <a:pPr/>
              <a:t>‹#›</a:t>
            </a:fld>
            <a:endParaRPr lang="en-US" dirty="0">
              <a:solidFill>
                <a:srgbClr val="000100">
                  <a:tint val="75000"/>
                </a:srgbClr>
              </a:solidFill>
            </a:endParaRPr>
          </a:p>
        </p:txBody>
      </p:sp>
      <p:cxnSp>
        <p:nvCxnSpPr>
          <p:cNvPr id="13" name="Straight Connector 12"/>
          <p:cNvCxnSpPr/>
          <p:nvPr userDrawn="1"/>
        </p:nvCxnSpPr>
        <p:spPr>
          <a:xfrm>
            <a:off x="4678363" y="3581400"/>
            <a:ext cx="4062866" cy="0"/>
          </a:xfrm>
          <a:prstGeom prst="line">
            <a:avLst/>
          </a:prstGeom>
          <a:ln>
            <a:solidFill>
              <a:schemeClr val="tx1"/>
            </a:soli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4324762"/>
      </p:ext>
    </p:extLst>
  </p:cSld>
  <p:clrMapOvr>
    <a:masterClrMapping/>
  </p:clrMapOvr>
  <p:transition>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295400"/>
            <a:ext cx="3886200" cy="2286000"/>
          </a:xfrm>
        </p:spPr>
        <p:txBody>
          <a:bodyPr/>
          <a:lstStyle/>
          <a:p>
            <a:r>
              <a:rPr lang="en-US" dirty="0"/>
              <a:t>Click to edit Master title style</a:t>
            </a:r>
          </a:p>
        </p:txBody>
      </p:sp>
      <p:sp>
        <p:nvSpPr>
          <p:cNvPr id="3" name="Content Placeholder 2"/>
          <p:cNvSpPr>
            <a:spLocks noGrp="1"/>
          </p:cNvSpPr>
          <p:nvPr>
            <p:ph idx="1"/>
          </p:nvPr>
        </p:nvSpPr>
        <p:spPr>
          <a:xfrm>
            <a:off x="414528" y="3657618"/>
            <a:ext cx="3733800" cy="2698751"/>
          </a:xfrm>
        </p:spPr>
        <p:txBody>
          <a:bodyPr>
            <a:normAutofit/>
          </a:bodyPr>
          <a:lstStyle>
            <a:lvl1pPr>
              <a:spcBef>
                <a:spcPts val="600"/>
              </a:spcBef>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01B9A0-4CF5-464B-ABCA-AA79DEBE0717}" type="datetimeFigureOut">
              <a:rPr lang="en-US" smtClean="0">
                <a:solidFill>
                  <a:srgbClr val="000100">
                    <a:tint val="75000"/>
                  </a:srgbClr>
                </a:solidFill>
              </a:rPr>
              <a:pPr/>
              <a:t>3/22/2017</a:t>
            </a:fld>
            <a:endParaRPr lang="en-US" dirty="0">
              <a:solidFill>
                <a:srgbClr val="0001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100">
                  <a:tint val="75000"/>
                </a:srgbClr>
              </a:solidFill>
            </a:endParaRPr>
          </a:p>
        </p:txBody>
      </p:sp>
      <p:sp>
        <p:nvSpPr>
          <p:cNvPr id="6" name="Slide Number Placeholder 5"/>
          <p:cNvSpPr>
            <a:spLocks noGrp="1"/>
          </p:cNvSpPr>
          <p:nvPr>
            <p:ph type="sldNum" sz="quarter" idx="12"/>
          </p:nvPr>
        </p:nvSpPr>
        <p:spPr/>
        <p:txBody>
          <a:bodyPr/>
          <a:lstStyle/>
          <a:p>
            <a:fld id="{CAFF59DD-2C41-7046-9430-C8EEDCCC283E}" type="slidenum">
              <a:rPr lang="en-US" smtClean="0">
                <a:solidFill>
                  <a:srgbClr val="000100">
                    <a:tint val="75000"/>
                  </a:srgbClr>
                </a:solidFill>
              </a:rPr>
              <a:pPr/>
              <a:t>‹#›</a:t>
            </a:fld>
            <a:endParaRPr lang="en-US" dirty="0">
              <a:solidFill>
                <a:srgbClr val="000100">
                  <a:tint val="75000"/>
                </a:srgbClr>
              </a:solidFill>
            </a:endParaRPr>
          </a:p>
        </p:txBody>
      </p:sp>
      <p:cxnSp>
        <p:nvCxnSpPr>
          <p:cNvPr id="7" name="Straight Connector 6"/>
          <p:cNvCxnSpPr/>
          <p:nvPr userDrawn="1"/>
        </p:nvCxnSpPr>
        <p:spPr>
          <a:xfrm>
            <a:off x="402776" y="3581400"/>
            <a:ext cx="3788229" cy="0"/>
          </a:xfrm>
          <a:prstGeom prst="line">
            <a:avLst/>
          </a:prstGeom>
          <a:ln>
            <a:solidFill>
              <a:schemeClr val="tx1"/>
            </a:soli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4324762"/>
      </p:ext>
    </p:extLst>
  </p:cSld>
  <p:clrMapOvr>
    <a:masterClrMapping/>
  </p:clrMapOvr>
  <p:transition>
    <p:fad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01B9A0-4CF5-464B-ABCA-AA79DEBE0717}" type="datetimeFigureOut">
              <a:rPr lang="en-US" smtClean="0">
                <a:solidFill>
                  <a:srgbClr val="000100">
                    <a:tint val="75000"/>
                  </a:srgbClr>
                </a:solidFill>
              </a:rPr>
              <a:pPr/>
              <a:t>3/22/2017</a:t>
            </a:fld>
            <a:endParaRPr lang="en-US" dirty="0">
              <a:solidFill>
                <a:srgbClr val="0001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100">
                  <a:tint val="75000"/>
                </a:srgbClr>
              </a:solidFill>
            </a:endParaRPr>
          </a:p>
        </p:txBody>
      </p:sp>
      <p:sp>
        <p:nvSpPr>
          <p:cNvPr id="6" name="Slide Number Placeholder 5"/>
          <p:cNvSpPr>
            <a:spLocks noGrp="1"/>
          </p:cNvSpPr>
          <p:nvPr>
            <p:ph type="sldNum" sz="quarter" idx="12"/>
          </p:nvPr>
        </p:nvSpPr>
        <p:spPr/>
        <p:txBody>
          <a:bodyPr/>
          <a:lstStyle/>
          <a:p>
            <a:fld id="{CAFF59DD-2C41-7046-9430-C8EEDCCC283E}" type="slidenum">
              <a:rPr lang="en-US" smtClean="0">
                <a:solidFill>
                  <a:srgbClr val="000100">
                    <a:tint val="75000"/>
                  </a:srgbClr>
                </a:solidFill>
              </a:rPr>
              <a:pPr/>
              <a:t>‹#›</a:t>
            </a:fld>
            <a:endParaRPr lang="en-US" dirty="0">
              <a:solidFill>
                <a:srgbClr val="000100">
                  <a:tint val="75000"/>
                </a:srgbClr>
              </a:solidFill>
            </a:endParaRPr>
          </a:p>
        </p:txBody>
      </p:sp>
    </p:spTree>
    <p:extLst>
      <p:ext uri="{BB962C8B-B14F-4D97-AF65-F5344CB8AC3E}">
        <p14:creationId xmlns:p14="http://schemas.microsoft.com/office/powerpoint/2010/main" val="415119729"/>
      </p:ext>
    </p:extLst>
  </p:cSld>
  <p:clrMapOvr>
    <a:masterClrMapping/>
  </p:clrMapOvr>
  <p:transition>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01B9A0-4CF5-464B-ABCA-AA79DEBE0717}" type="datetimeFigureOut">
              <a:rPr lang="en-US" smtClean="0">
                <a:solidFill>
                  <a:srgbClr val="000100">
                    <a:tint val="75000"/>
                  </a:srgbClr>
                </a:solidFill>
              </a:rPr>
              <a:pPr/>
              <a:t>3/22/2017</a:t>
            </a:fld>
            <a:endParaRPr lang="en-US" dirty="0">
              <a:solidFill>
                <a:srgbClr val="0001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100">
                  <a:tint val="75000"/>
                </a:srgbClr>
              </a:solidFill>
            </a:endParaRPr>
          </a:p>
        </p:txBody>
      </p:sp>
      <p:sp>
        <p:nvSpPr>
          <p:cNvPr id="7" name="Slide Number Placeholder 6"/>
          <p:cNvSpPr>
            <a:spLocks noGrp="1"/>
          </p:cNvSpPr>
          <p:nvPr>
            <p:ph type="sldNum" sz="quarter" idx="12"/>
          </p:nvPr>
        </p:nvSpPr>
        <p:spPr/>
        <p:txBody>
          <a:bodyPr/>
          <a:lstStyle/>
          <a:p>
            <a:fld id="{CAFF59DD-2C41-7046-9430-C8EEDCCC283E}" type="slidenum">
              <a:rPr lang="en-US" smtClean="0">
                <a:solidFill>
                  <a:srgbClr val="000100">
                    <a:tint val="75000"/>
                  </a:srgbClr>
                </a:solidFill>
              </a:rPr>
              <a:pPr/>
              <a:t>‹#›</a:t>
            </a:fld>
            <a:endParaRPr lang="en-US" dirty="0">
              <a:solidFill>
                <a:srgbClr val="000100">
                  <a:tint val="75000"/>
                </a:srgbClr>
              </a:solidFill>
            </a:endParaRPr>
          </a:p>
        </p:txBody>
      </p:sp>
    </p:spTree>
    <p:extLst>
      <p:ext uri="{BB962C8B-B14F-4D97-AF65-F5344CB8AC3E}">
        <p14:creationId xmlns:p14="http://schemas.microsoft.com/office/powerpoint/2010/main" val="264158047"/>
      </p:ext>
    </p:extLst>
  </p:cSld>
  <p:clrMapOvr>
    <a:masterClrMapping/>
  </p:clrMapOvr>
  <p:transition>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8"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01B9A0-4CF5-464B-ABCA-AA79DEBE0717}" type="datetimeFigureOut">
              <a:rPr lang="en-US" smtClean="0">
                <a:solidFill>
                  <a:srgbClr val="000100">
                    <a:tint val="75000"/>
                  </a:srgbClr>
                </a:solidFill>
              </a:rPr>
              <a:pPr/>
              <a:t>3/22/2017</a:t>
            </a:fld>
            <a:endParaRPr lang="en-US" dirty="0">
              <a:solidFill>
                <a:srgbClr val="0001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100">
                  <a:tint val="75000"/>
                </a:srgbClr>
              </a:solidFill>
            </a:endParaRPr>
          </a:p>
        </p:txBody>
      </p:sp>
      <p:sp>
        <p:nvSpPr>
          <p:cNvPr id="9" name="Slide Number Placeholder 8"/>
          <p:cNvSpPr>
            <a:spLocks noGrp="1"/>
          </p:cNvSpPr>
          <p:nvPr>
            <p:ph type="sldNum" sz="quarter" idx="12"/>
          </p:nvPr>
        </p:nvSpPr>
        <p:spPr/>
        <p:txBody>
          <a:bodyPr/>
          <a:lstStyle/>
          <a:p>
            <a:fld id="{CAFF59DD-2C41-7046-9430-C8EEDCCC283E}" type="slidenum">
              <a:rPr lang="en-US" smtClean="0">
                <a:solidFill>
                  <a:srgbClr val="000100">
                    <a:tint val="75000"/>
                  </a:srgbClr>
                </a:solidFill>
              </a:rPr>
              <a:pPr/>
              <a:t>‹#›</a:t>
            </a:fld>
            <a:endParaRPr lang="en-US" dirty="0">
              <a:solidFill>
                <a:srgbClr val="000100">
                  <a:tint val="75000"/>
                </a:srgbClr>
              </a:solidFill>
            </a:endParaRPr>
          </a:p>
        </p:txBody>
      </p:sp>
    </p:spTree>
    <p:extLst>
      <p:ext uri="{BB962C8B-B14F-4D97-AF65-F5344CB8AC3E}">
        <p14:creationId xmlns:p14="http://schemas.microsoft.com/office/powerpoint/2010/main" val="504016671"/>
      </p:ext>
    </p:extLst>
  </p:cSld>
  <p:clrMapOvr>
    <a:masterClrMapping/>
  </p:clrMapOvr>
  <p:transition>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01B9A0-4CF5-464B-ABCA-AA79DEBE0717}" type="datetimeFigureOut">
              <a:rPr lang="en-US" smtClean="0">
                <a:solidFill>
                  <a:srgbClr val="000100">
                    <a:tint val="75000"/>
                  </a:srgbClr>
                </a:solidFill>
              </a:rPr>
              <a:pPr/>
              <a:t>3/22/2017</a:t>
            </a:fld>
            <a:endParaRPr lang="en-US" dirty="0">
              <a:solidFill>
                <a:srgbClr val="0001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100">
                  <a:tint val="75000"/>
                </a:srgbClr>
              </a:solidFill>
            </a:endParaRPr>
          </a:p>
        </p:txBody>
      </p:sp>
      <p:sp>
        <p:nvSpPr>
          <p:cNvPr id="5" name="Slide Number Placeholder 4"/>
          <p:cNvSpPr>
            <a:spLocks noGrp="1"/>
          </p:cNvSpPr>
          <p:nvPr>
            <p:ph type="sldNum" sz="quarter" idx="12"/>
          </p:nvPr>
        </p:nvSpPr>
        <p:spPr/>
        <p:txBody>
          <a:bodyPr/>
          <a:lstStyle/>
          <a:p>
            <a:fld id="{CAFF59DD-2C41-7046-9430-C8EEDCCC283E}" type="slidenum">
              <a:rPr lang="en-US" smtClean="0">
                <a:solidFill>
                  <a:srgbClr val="000100">
                    <a:tint val="75000"/>
                  </a:srgbClr>
                </a:solidFill>
              </a:rPr>
              <a:pPr/>
              <a:t>‹#›</a:t>
            </a:fld>
            <a:endParaRPr lang="en-US" dirty="0">
              <a:solidFill>
                <a:srgbClr val="000100">
                  <a:tint val="75000"/>
                </a:srgbClr>
              </a:solidFill>
            </a:endParaRPr>
          </a:p>
        </p:txBody>
      </p:sp>
    </p:spTree>
    <p:extLst>
      <p:ext uri="{BB962C8B-B14F-4D97-AF65-F5344CB8AC3E}">
        <p14:creationId xmlns:p14="http://schemas.microsoft.com/office/powerpoint/2010/main" val="256043051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screen"/>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screen"/>
          <a:stretch>
            <a:fillRect/>
          </a:stretch>
        </p:blipFill>
        <p:spPr>
          <a:xfrm>
            <a:off x="7606259" y="205061"/>
            <a:ext cx="1095375" cy="457200"/>
          </a:xfrm>
          <a:prstGeom prst="rect">
            <a:avLst/>
          </a:prstGeom>
        </p:spPr>
      </p:pic>
      <p:pic>
        <p:nvPicPr>
          <p:cNvPr id="22" name="Picture 21" descr="Wave.png"/>
          <p:cNvPicPr>
            <a:picLocks noChangeAspect="1"/>
          </p:cNvPicPr>
          <p:nvPr userDrawn="1"/>
        </p:nvPicPr>
        <p:blipFill>
          <a:blip r:embed="rId4" cstate="screen">
            <a:alphaModFix amt="50000"/>
          </a:blip>
          <a:srcRect/>
          <a:stretch>
            <a:fillRect/>
          </a:stretch>
        </p:blipFill>
        <p:spPr>
          <a:xfrm>
            <a:off x="0" y="3059096"/>
            <a:ext cx="9192786" cy="2808315"/>
          </a:xfrm>
          <a:prstGeom prst="rect">
            <a:avLst/>
          </a:prstGeom>
        </p:spPr>
      </p:pic>
      <p:sp>
        <p:nvSpPr>
          <p:cNvPr id="20" name="Table Placeholder 19"/>
          <p:cNvSpPr>
            <a:spLocks noGrp="1"/>
          </p:cNvSpPr>
          <p:nvPr>
            <p:ph type="tbl" sz="quarter" idx="13"/>
          </p:nvPr>
        </p:nvSpPr>
        <p:spPr>
          <a:xfrm>
            <a:off x="5410200" y="2743200"/>
            <a:ext cx="3276600" cy="3200400"/>
          </a:xfrm>
        </p:spPr>
        <p:txBody>
          <a:bodyPr/>
          <a:lstStyle/>
          <a:p>
            <a:r>
              <a:rPr lang="en-US"/>
              <a:t>Click icon to add table</a:t>
            </a:r>
          </a:p>
        </p:txBody>
      </p:sp>
      <p:sp>
        <p:nvSpPr>
          <p:cNvPr id="10"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01B9A0-4CF5-464B-ABCA-AA79DEBE0717}" type="datetimeFigureOut">
              <a:rPr lang="en-US" smtClean="0">
                <a:solidFill>
                  <a:srgbClr val="000100">
                    <a:tint val="75000"/>
                  </a:srgbClr>
                </a:solidFill>
              </a:rPr>
              <a:pPr/>
              <a:t>3/22/2017</a:t>
            </a:fld>
            <a:endParaRPr lang="en-US" dirty="0">
              <a:solidFill>
                <a:srgbClr val="0001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100">
                  <a:tint val="75000"/>
                </a:srgbClr>
              </a:solidFill>
            </a:endParaRPr>
          </a:p>
        </p:txBody>
      </p:sp>
      <p:sp>
        <p:nvSpPr>
          <p:cNvPr id="4" name="Slide Number Placeholder 3"/>
          <p:cNvSpPr>
            <a:spLocks noGrp="1"/>
          </p:cNvSpPr>
          <p:nvPr>
            <p:ph type="sldNum" sz="quarter" idx="12"/>
          </p:nvPr>
        </p:nvSpPr>
        <p:spPr/>
        <p:txBody>
          <a:bodyPr/>
          <a:lstStyle/>
          <a:p>
            <a:fld id="{CAFF59DD-2C41-7046-9430-C8EEDCCC283E}" type="slidenum">
              <a:rPr lang="en-US" smtClean="0">
                <a:solidFill>
                  <a:srgbClr val="000100">
                    <a:tint val="75000"/>
                  </a:srgbClr>
                </a:solidFill>
              </a:rPr>
              <a:pPr/>
              <a:t>‹#›</a:t>
            </a:fld>
            <a:endParaRPr lang="en-US" dirty="0">
              <a:solidFill>
                <a:srgbClr val="000100">
                  <a:tint val="75000"/>
                </a:srgbClr>
              </a:solidFill>
            </a:endParaRPr>
          </a:p>
        </p:txBody>
      </p:sp>
    </p:spTree>
    <p:extLst>
      <p:ext uri="{BB962C8B-B14F-4D97-AF65-F5344CB8AC3E}">
        <p14:creationId xmlns:p14="http://schemas.microsoft.com/office/powerpoint/2010/main" val="2731060845"/>
      </p:ext>
    </p:extLst>
  </p:cSld>
  <p:clrMapOvr>
    <a:masterClrMapping/>
  </p:clrMapOvr>
  <p:transition>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62"/>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01B9A0-4CF5-464B-ABCA-AA79DEBE0717}" type="datetimeFigureOut">
              <a:rPr lang="en-US" smtClean="0">
                <a:solidFill>
                  <a:srgbClr val="000100">
                    <a:tint val="75000"/>
                  </a:srgbClr>
                </a:solidFill>
              </a:rPr>
              <a:pPr/>
              <a:t>3/22/2017</a:t>
            </a:fld>
            <a:endParaRPr lang="en-US" dirty="0">
              <a:solidFill>
                <a:srgbClr val="0001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100">
                  <a:tint val="75000"/>
                </a:srgbClr>
              </a:solidFill>
            </a:endParaRPr>
          </a:p>
        </p:txBody>
      </p:sp>
      <p:sp>
        <p:nvSpPr>
          <p:cNvPr id="7" name="Slide Number Placeholder 6"/>
          <p:cNvSpPr>
            <a:spLocks noGrp="1"/>
          </p:cNvSpPr>
          <p:nvPr>
            <p:ph type="sldNum" sz="quarter" idx="12"/>
          </p:nvPr>
        </p:nvSpPr>
        <p:spPr/>
        <p:txBody>
          <a:bodyPr/>
          <a:lstStyle/>
          <a:p>
            <a:fld id="{CAFF59DD-2C41-7046-9430-C8EEDCCC283E}" type="slidenum">
              <a:rPr lang="en-US" smtClean="0">
                <a:solidFill>
                  <a:srgbClr val="000100">
                    <a:tint val="75000"/>
                  </a:srgbClr>
                </a:solidFill>
              </a:rPr>
              <a:pPr/>
              <a:t>‹#›</a:t>
            </a:fld>
            <a:endParaRPr lang="en-US" dirty="0">
              <a:solidFill>
                <a:srgbClr val="000100">
                  <a:tint val="75000"/>
                </a:srgbClr>
              </a:solidFill>
            </a:endParaRPr>
          </a:p>
        </p:txBody>
      </p:sp>
    </p:spTree>
    <p:extLst>
      <p:ext uri="{BB962C8B-B14F-4D97-AF65-F5344CB8AC3E}">
        <p14:creationId xmlns:p14="http://schemas.microsoft.com/office/powerpoint/2010/main" val="1281919760"/>
      </p:ext>
    </p:extLst>
  </p:cSld>
  <p:clrMapOvr>
    <a:masterClrMapping/>
  </p:clrMapOvr>
  <p:transition>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15"/>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5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01B9A0-4CF5-464B-ABCA-AA79DEBE0717}" type="datetimeFigureOut">
              <a:rPr lang="en-US" smtClean="0">
                <a:solidFill>
                  <a:srgbClr val="000100">
                    <a:tint val="75000"/>
                  </a:srgbClr>
                </a:solidFill>
              </a:rPr>
              <a:pPr/>
              <a:t>3/22/2017</a:t>
            </a:fld>
            <a:endParaRPr lang="en-US" dirty="0">
              <a:solidFill>
                <a:srgbClr val="0001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100">
                  <a:tint val="75000"/>
                </a:srgbClr>
              </a:solidFill>
            </a:endParaRPr>
          </a:p>
        </p:txBody>
      </p:sp>
      <p:sp>
        <p:nvSpPr>
          <p:cNvPr id="7" name="Slide Number Placeholder 6"/>
          <p:cNvSpPr>
            <a:spLocks noGrp="1"/>
          </p:cNvSpPr>
          <p:nvPr>
            <p:ph type="sldNum" sz="quarter" idx="12"/>
          </p:nvPr>
        </p:nvSpPr>
        <p:spPr/>
        <p:txBody>
          <a:bodyPr/>
          <a:lstStyle/>
          <a:p>
            <a:fld id="{CAFF59DD-2C41-7046-9430-C8EEDCCC283E}" type="slidenum">
              <a:rPr lang="en-US" smtClean="0">
                <a:solidFill>
                  <a:srgbClr val="000100">
                    <a:tint val="75000"/>
                  </a:srgbClr>
                </a:solidFill>
              </a:rPr>
              <a:pPr/>
              <a:t>‹#›</a:t>
            </a:fld>
            <a:endParaRPr lang="en-US" dirty="0">
              <a:solidFill>
                <a:srgbClr val="000100">
                  <a:tint val="75000"/>
                </a:srgbClr>
              </a:solidFill>
            </a:endParaRPr>
          </a:p>
        </p:txBody>
      </p:sp>
    </p:spTree>
    <p:extLst>
      <p:ext uri="{BB962C8B-B14F-4D97-AF65-F5344CB8AC3E}">
        <p14:creationId xmlns:p14="http://schemas.microsoft.com/office/powerpoint/2010/main" val="1672596703"/>
      </p:ext>
    </p:extLst>
  </p:cSld>
  <p:clrMapOvr>
    <a:masterClrMapping/>
  </p:clrMapOvr>
  <p:transition>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1B9A0-4CF5-464B-ABCA-AA79DEBE0717}" type="datetimeFigureOut">
              <a:rPr lang="en-US" smtClean="0">
                <a:solidFill>
                  <a:srgbClr val="000100">
                    <a:tint val="75000"/>
                  </a:srgbClr>
                </a:solidFill>
              </a:rPr>
              <a:pPr/>
              <a:t>3/22/2017</a:t>
            </a:fld>
            <a:endParaRPr lang="en-US" dirty="0">
              <a:solidFill>
                <a:srgbClr val="0001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100">
                  <a:tint val="75000"/>
                </a:srgbClr>
              </a:solidFill>
            </a:endParaRPr>
          </a:p>
        </p:txBody>
      </p:sp>
      <p:sp>
        <p:nvSpPr>
          <p:cNvPr id="6" name="Slide Number Placeholder 5"/>
          <p:cNvSpPr>
            <a:spLocks noGrp="1"/>
          </p:cNvSpPr>
          <p:nvPr>
            <p:ph type="sldNum" sz="quarter" idx="12"/>
          </p:nvPr>
        </p:nvSpPr>
        <p:spPr/>
        <p:txBody>
          <a:bodyPr/>
          <a:lstStyle/>
          <a:p>
            <a:fld id="{CAFF59DD-2C41-7046-9430-C8EEDCCC283E}" type="slidenum">
              <a:rPr lang="en-US" smtClean="0">
                <a:solidFill>
                  <a:srgbClr val="000100">
                    <a:tint val="75000"/>
                  </a:srgbClr>
                </a:solidFill>
              </a:rPr>
              <a:pPr/>
              <a:t>‹#›</a:t>
            </a:fld>
            <a:endParaRPr lang="en-US" dirty="0">
              <a:solidFill>
                <a:srgbClr val="000100">
                  <a:tint val="75000"/>
                </a:srgbClr>
              </a:solidFill>
            </a:endParaRPr>
          </a:p>
        </p:txBody>
      </p:sp>
    </p:spTree>
    <p:extLst>
      <p:ext uri="{BB962C8B-B14F-4D97-AF65-F5344CB8AC3E}">
        <p14:creationId xmlns:p14="http://schemas.microsoft.com/office/powerpoint/2010/main" val="3451939569"/>
      </p:ext>
    </p:extLst>
  </p:cSld>
  <p:clrMapOvr>
    <a:masterClrMapping/>
  </p:clrMapOvr>
  <p:transition>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1B9A0-4CF5-464B-ABCA-AA79DEBE0717}" type="datetimeFigureOut">
              <a:rPr lang="en-US" smtClean="0">
                <a:solidFill>
                  <a:srgbClr val="000100">
                    <a:tint val="75000"/>
                  </a:srgbClr>
                </a:solidFill>
              </a:rPr>
              <a:pPr/>
              <a:t>3/22/2017</a:t>
            </a:fld>
            <a:endParaRPr lang="en-US" dirty="0">
              <a:solidFill>
                <a:srgbClr val="0001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100">
                  <a:tint val="75000"/>
                </a:srgbClr>
              </a:solidFill>
            </a:endParaRPr>
          </a:p>
        </p:txBody>
      </p:sp>
      <p:sp>
        <p:nvSpPr>
          <p:cNvPr id="6" name="Slide Number Placeholder 5"/>
          <p:cNvSpPr>
            <a:spLocks noGrp="1"/>
          </p:cNvSpPr>
          <p:nvPr>
            <p:ph type="sldNum" sz="quarter" idx="12"/>
          </p:nvPr>
        </p:nvSpPr>
        <p:spPr/>
        <p:txBody>
          <a:bodyPr/>
          <a:lstStyle/>
          <a:p>
            <a:fld id="{CAFF59DD-2C41-7046-9430-C8EEDCCC283E}" type="slidenum">
              <a:rPr lang="en-US" smtClean="0">
                <a:solidFill>
                  <a:srgbClr val="000100">
                    <a:tint val="75000"/>
                  </a:srgbClr>
                </a:solidFill>
              </a:rPr>
              <a:pPr/>
              <a:t>‹#›</a:t>
            </a:fld>
            <a:endParaRPr lang="en-US" dirty="0">
              <a:solidFill>
                <a:srgbClr val="000100">
                  <a:tint val="75000"/>
                </a:srgbClr>
              </a:solidFill>
            </a:endParaRPr>
          </a:p>
        </p:txBody>
      </p:sp>
    </p:spTree>
    <p:extLst>
      <p:ext uri="{BB962C8B-B14F-4D97-AF65-F5344CB8AC3E}">
        <p14:creationId xmlns:p14="http://schemas.microsoft.com/office/powerpoint/2010/main" val="66732764"/>
      </p:ext>
    </p:extLst>
  </p:cSld>
  <p:clrMapOvr>
    <a:masterClrMapping/>
  </p:clrMapOvr>
  <p:transition>
    <p:fad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3AA717-1FDE-4FDB-80F8-B41FDAFB39E6}" type="datetime1">
              <a:rPr lang="en-US" smtClean="0">
                <a:solidFill>
                  <a:prstClr val="black">
                    <a:tint val="75000"/>
                  </a:prstClr>
                </a:solidFill>
              </a:rPr>
              <a:pPr/>
              <a:t>3/22/2017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870129341"/>
      </p:ext>
    </p:extLst>
  </p:cSld>
  <p:clrMapOvr>
    <a:masterClrMapping/>
  </p:clrMapOvr>
  <p:transition>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F0C5AE-500A-4BD9-90F6-6F6729782625}" type="datetime1">
              <a:rPr lang="en-US" smtClean="0">
                <a:solidFill>
                  <a:prstClr val="black">
                    <a:tint val="75000"/>
                  </a:prstClr>
                </a:solidFill>
              </a:rPr>
              <a:pPr/>
              <a:t>3/22/2017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853521579"/>
      </p:ext>
    </p:extLst>
  </p:cSld>
  <p:clrMapOvr>
    <a:masterClrMapping/>
  </p:clrMapOvr>
  <p:transition>
    <p:fade/>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6C19C-495D-4AD5-B471-D3BC6DE3CE41}" type="datetime1">
              <a:rPr lang="en-US" smtClean="0">
                <a:solidFill>
                  <a:prstClr val="black">
                    <a:tint val="75000"/>
                  </a:prstClr>
                </a:solidFill>
              </a:rPr>
              <a:pPr/>
              <a:t>3/22/2017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493733877"/>
      </p:ext>
    </p:extLst>
  </p:cSld>
  <p:clrMapOvr>
    <a:masterClrMapping/>
  </p:clrMapOvr>
  <p:transition>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EB26D8-89AB-42AD-9ACE-D67147116BC1}" type="datetime1">
              <a:rPr lang="en-US" smtClean="0">
                <a:solidFill>
                  <a:prstClr val="black">
                    <a:tint val="75000"/>
                  </a:prstClr>
                </a:solidFill>
              </a:rPr>
              <a:pPr/>
              <a:t>3/22/2017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65287498"/>
      </p:ext>
    </p:extLst>
  </p:cSld>
  <p:clrMapOvr>
    <a:masterClrMapping/>
  </p:clrMapOvr>
  <p:transition>
    <p:fade/>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130241-ADC3-496A-84DF-69A730902FD0}" type="datetime1">
              <a:rPr lang="en-US" smtClean="0">
                <a:solidFill>
                  <a:prstClr val="black">
                    <a:tint val="75000"/>
                  </a:prstClr>
                </a:solidFill>
              </a:rPr>
              <a:pPr/>
              <a:t>3/22/2017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30048914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005480"/>
                </a:solidFill>
              </a:defRPr>
            </a:lvl1pPr>
          </a:lstStyle>
          <a:p>
            <a:fld id="{EBD38A6C-8E73-D84C-94E3-96488BC508F5}" type="datetimeFigureOut">
              <a:rPr lang="en-US" smtClean="0"/>
              <a:pPr/>
              <a:t>3/22/2017</a:t>
            </a:fld>
            <a:endParaRPr lang="en-US" dirty="0"/>
          </a:p>
        </p:txBody>
      </p:sp>
      <p:sp>
        <p:nvSpPr>
          <p:cNvPr id="3" name="Footer Placeholder 2"/>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4" name="Slide Number Placeholder 3"/>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6" name="Picture 5" descr="Waves.psd"/>
          <p:cNvPicPr>
            <a:picLocks noChangeAspect="1"/>
          </p:cNvPicPr>
          <p:nvPr userDrawn="1"/>
        </p:nvPicPr>
        <p:blipFill>
          <a:blip r:embed="rId2" cstate="screen"/>
          <a:stretch>
            <a:fillRect/>
          </a:stretch>
        </p:blipFill>
        <p:spPr>
          <a:xfrm>
            <a:off x="-3352800" y="-111028"/>
            <a:ext cx="6324600" cy="669829"/>
          </a:xfrm>
          <a:prstGeom prst="rect">
            <a:avLst/>
          </a:prstGeom>
        </p:spPr>
      </p:pic>
      <p:sp>
        <p:nvSpPr>
          <p:cNvPr id="7"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8" name="Picture 10"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33C2C9-855A-4A68-9EB5-644D572E10D3}" type="datetime1">
              <a:rPr lang="en-US" smtClean="0">
                <a:solidFill>
                  <a:prstClr val="black">
                    <a:tint val="75000"/>
                  </a:prstClr>
                </a:solidFill>
              </a:rPr>
              <a:pPr/>
              <a:t>3/22/2017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165549140"/>
      </p:ext>
    </p:extLst>
  </p:cSld>
  <p:clrMapOvr>
    <a:masterClrMapping/>
  </p:clrMapOvr>
  <p:transition>
    <p:fade/>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A044E5-C871-470E-AA17-996CD5B6572D}" type="datetime1">
              <a:rPr lang="en-US" smtClean="0">
                <a:solidFill>
                  <a:prstClr val="black">
                    <a:tint val="75000"/>
                  </a:prstClr>
                </a:solidFill>
              </a:rPr>
              <a:pPr/>
              <a:t>3/22/2017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334720172"/>
      </p:ext>
    </p:extLst>
  </p:cSld>
  <p:clrMapOvr>
    <a:masterClrMapping/>
  </p:clrMapOvr>
  <p:transition>
    <p:fade/>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62"/>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3631F1-4C32-4E3B-83BA-2907764ED6D2}" type="datetime1">
              <a:rPr lang="en-US" smtClean="0">
                <a:solidFill>
                  <a:prstClr val="black">
                    <a:tint val="75000"/>
                  </a:prstClr>
                </a:solidFill>
              </a:rPr>
              <a:pPr/>
              <a:t>3/22/2017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324874855"/>
      </p:ext>
    </p:extLst>
  </p:cSld>
  <p:clrMapOvr>
    <a:masterClrMapping/>
  </p:clrMapOvr>
  <p:transition>
    <p:fade/>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15"/>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8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A5CB97-3DF8-496A-B891-C01377D7559E}" type="datetime1">
              <a:rPr lang="en-US" smtClean="0">
                <a:solidFill>
                  <a:prstClr val="black">
                    <a:tint val="75000"/>
                  </a:prstClr>
                </a:solidFill>
              </a:rPr>
              <a:pPr/>
              <a:t>3/22/2017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37013999"/>
      </p:ext>
    </p:extLst>
  </p:cSld>
  <p:clrMapOvr>
    <a:masterClrMapping/>
  </p:clrMapOvr>
  <p:transition>
    <p:fade/>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BB72B5-C416-4DAB-8831-24A45510059B}" type="datetime1">
              <a:rPr lang="en-US" smtClean="0">
                <a:solidFill>
                  <a:prstClr val="black">
                    <a:tint val="75000"/>
                  </a:prstClr>
                </a:solidFill>
              </a:rPr>
              <a:pPr/>
              <a:t>3/22/2017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538555009"/>
      </p:ext>
    </p:extLst>
  </p:cSld>
  <p:clrMapOvr>
    <a:masterClrMapping/>
  </p:clrMapOvr>
  <p:transition>
    <p:fade/>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B6EA9-B957-42A3-8EF7-036F3AE8968A}" type="datetime1">
              <a:rPr lang="en-US" smtClean="0">
                <a:solidFill>
                  <a:prstClr val="black">
                    <a:tint val="75000"/>
                  </a:prstClr>
                </a:solidFill>
              </a:rPr>
              <a:pPr/>
              <a:t>3/22/2017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4102320318"/>
      </p:ext>
    </p:extLst>
  </p:cSld>
  <p:clrMapOvr>
    <a:masterClrMapping/>
  </p:clrMapOvr>
  <p:transition>
    <p:fade/>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7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900"/>
            </a:lvl1pPr>
            <a:lvl2pPr marL="356616" indent="0" algn="ctr">
              <a:buNone/>
              <a:defRPr sz="1600"/>
            </a:lvl2pPr>
            <a:lvl3pPr marL="713232" indent="0" algn="ctr">
              <a:buNone/>
              <a:defRPr sz="1400"/>
            </a:lvl3pPr>
            <a:lvl4pPr marL="1069848" indent="0" algn="ctr">
              <a:buNone/>
              <a:defRPr sz="1200"/>
            </a:lvl4pPr>
            <a:lvl5pPr marL="1426464" indent="0" algn="ctr">
              <a:buNone/>
              <a:defRPr sz="1200"/>
            </a:lvl5pPr>
            <a:lvl6pPr marL="1783080" indent="0" algn="ctr">
              <a:buNone/>
              <a:defRPr sz="1200"/>
            </a:lvl6pPr>
            <a:lvl7pPr marL="2139696" indent="0" algn="ctr">
              <a:buNone/>
              <a:defRPr sz="1200"/>
            </a:lvl7pPr>
            <a:lvl8pPr marL="2496312" indent="0" algn="ctr">
              <a:buNone/>
              <a:defRPr sz="1200"/>
            </a:lvl8pPr>
            <a:lvl9pPr marL="2852928" indent="0" algn="ctr">
              <a:buNone/>
              <a:defRPr sz="1200"/>
            </a:lvl9pPr>
          </a:lstStyle>
          <a:p>
            <a:r>
              <a:rPr lang="en-US"/>
              <a:t>Click to edit Master subtitle style</a:t>
            </a:r>
          </a:p>
        </p:txBody>
      </p:sp>
      <p:sp>
        <p:nvSpPr>
          <p:cNvPr id="6" name="Slide Number Placeholder 5"/>
          <p:cNvSpPr>
            <a:spLocks noGrp="1"/>
          </p:cNvSpPr>
          <p:nvPr>
            <p:ph type="sldNum" sz="quarter" idx="12"/>
          </p:nvPr>
        </p:nvSpPr>
        <p:spPr>
          <a:xfrm>
            <a:off x="3543300" y="6311915"/>
            <a:ext cx="2057400" cy="365125"/>
          </a:xfrm>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901474358"/>
      </p:ext>
    </p:extLst>
  </p:cSld>
  <p:clrMapOvr>
    <a:masterClrMapping/>
  </p:clrMapOvr>
  <p:transition>
    <p:fade/>
  </p:transition>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r>
              <a:rPr lang="en-US" dirty="0">
                <a:solidFill>
                  <a:srgbClr val="000100">
                    <a:tint val="75000"/>
                  </a:srgbClr>
                </a:solidFill>
              </a:rPr>
              <a:t>- </a:t>
            </a:r>
            <a:fld id="{64D770DF-03E2-E84D-B138-BC9A05D329B1}"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888620995"/>
      </p:ext>
    </p:extLst>
  </p:cSld>
  <p:clrMapOvr>
    <a:masterClrMapping/>
  </p:clrMapOvr>
  <p:transition>
    <p:fade/>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51"/>
            <a:ext cx="7886700" cy="2852737"/>
          </a:xfrm>
        </p:spPr>
        <p:txBody>
          <a:bodyPr anchor="b"/>
          <a:lstStyle>
            <a:lvl1pPr>
              <a:defRPr sz="4700"/>
            </a:lvl1pPr>
          </a:lstStyle>
          <a:p>
            <a:r>
              <a:rPr lang="en-US"/>
              <a:t>Click to edit Master title style</a:t>
            </a:r>
          </a:p>
        </p:txBody>
      </p:sp>
      <p:sp>
        <p:nvSpPr>
          <p:cNvPr id="3" name="Text Placeholder 2"/>
          <p:cNvSpPr>
            <a:spLocks noGrp="1"/>
          </p:cNvSpPr>
          <p:nvPr>
            <p:ph type="body" idx="1"/>
          </p:nvPr>
        </p:nvSpPr>
        <p:spPr>
          <a:xfrm>
            <a:off x="623887" y="4589478"/>
            <a:ext cx="7886700" cy="1500187"/>
          </a:xfrm>
        </p:spPr>
        <p:txBody>
          <a:bodyPr/>
          <a:lstStyle>
            <a:lvl1pPr marL="0" indent="0">
              <a:buNone/>
              <a:defRPr sz="1900">
                <a:solidFill>
                  <a:schemeClr val="tx1">
                    <a:tint val="75000"/>
                  </a:schemeClr>
                </a:solidFill>
              </a:defRPr>
            </a:lvl1pPr>
            <a:lvl2pPr marL="356616" indent="0">
              <a:buNone/>
              <a:defRPr sz="1600">
                <a:solidFill>
                  <a:schemeClr val="tx1">
                    <a:tint val="75000"/>
                  </a:schemeClr>
                </a:solidFill>
              </a:defRPr>
            </a:lvl2pPr>
            <a:lvl3pPr marL="713232" indent="0">
              <a:buNone/>
              <a:defRPr sz="1400">
                <a:solidFill>
                  <a:schemeClr val="tx1">
                    <a:tint val="75000"/>
                  </a:schemeClr>
                </a:solidFill>
              </a:defRPr>
            </a:lvl3pPr>
            <a:lvl4pPr marL="1069848" indent="0">
              <a:buNone/>
              <a:defRPr sz="1200">
                <a:solidFill>
                  <a:schemeClr val="tx1">
                    <a:tint val="75000"/>
                  </a:schemeClr>
                </a:solidFill>
              </a:defRPr>
            </a:lvl4pPr>
            <a:lvl5pPr marL="1426464" indent="0">
              <a:buNone/>
              <a:defRPr sz="1200">
                <a:solidFill>
                  <a:schemeClr val="tx1">
                    <a:tint val="75000"/>
                  </a:schemeClr>
                </a:solidFill>
              </a:defRPr>
            </a:lvl5pPr>
            <a:lvl6pPr marL="1783080" indent="0">
              <a:buNone/>
              <a:defRPr sz="1200">
                <a:solidFill>
                  <a:schemeClr val="tx1">
                    <a:tint val="75000"/>
                  </a:schemeClr>
                </a:solidFill>
              </a:defRPr>
            </a:lvl6pPr>
            <a:lvl7pPr marL="2139696" indent="0">
              <a:buNone/>
              <a:defRPr sz="1200">
                <a:solidFill>
                  <a:schemeClr val="tx1">
                    <a:tint val="75000"/>
                  </a:schemeClr>
                </a:solidFill>
              </a:defRPr>
            </a:lvl7pPr>
            <a:lvl8pPr marL="2496312" indent="0">
              <a:buNone/>
              <a:defRPr sz="1200">
                <a:solidFill>
                  <a:schemeClr val="tx1">
                    <a:tint val="75000"/>
                  </a:schemeClr>
                </a:solidFill>
              </a:defRPr>
            </a:lvl8pPr>
            <a:lvl9pPr marL="2852928"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5" name="Footer Placeholder 4"/>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6" name="Slide Number Placeholder 5"/>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451781727"/>
      </p:ext>
    </p:extLst>
  </p:cSld>
  <p:clrMapOvr>
    <a:masterClrMapping/>
  </p:clrMapOvr>
  <p:transition>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6" name="Footer Placeholder 5"/>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7" name="Slide Number Placeholder 6"/>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38628847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19306"/>
            <a:ext cx="5111750" cy="4106863"/>
          </a:xfrm>
          <a:prstGeom prst="rect">
            <a:avLst/>
          </a:prstGeom>
        </p:spPr>
        <p:txBody>
          <a:bodyPr/>
          <a:lstStyle>
            <a:lvl1pPr>
              <a:spcAft>
                <a:spcPts val="600"/>
              </a:spcAft>
              <a:defRPr sz="2400"/>
            </a:lvl1pPr>
            <a:lvl2pPr>
              <a:spcAft>
                <a:spcPts val="600"/>
              </a:spcAft>
              <a:buClr>
                <a:srgbClr val="E46C0A"/>
              </a:buClr>
              <a:buFont typeface="Wingdings" charset="2"/>
              <a:buChar char="§"/>
              <a:defRPr sz="2800"/>
            </a:lvl2pPr>
            <a:lvl3pPr>
              <a:spcAft>
                <a:spcPts val="600"/>
              </a:spcAft>
              <a:defRPr sz="2400"/>
            </a:lvl3pPr>
            <a:lvl4pPr>
              <a:spcAft>
                <a:spcPts val="600"/>
              </a:spcAft>
              <a:buFontTx/>
              <a:buNone/>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hasCustomPrompt="1"/>
          </p:nvPr>
        </p:nvSpPr>
        <p:spPr>
          <a:xfrm>
            <a:off x="457200" y="1155715"/>
            <a:ext cx="8229600" cy="469899"/>
          </a:xfrm>
          <a:prstGeom prst="rect">
            <a:avLst/>
          </a:prstGeo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6" name="Footer Placeholder 5"/>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2" cstate="screen"/>
          <a:stretch>
            <a:fillRect/>
          </a:stretch>
        </p:blipFill>
        <p:spPr>
          <a:xfrm>
            <a:off x="7606259" y="205061"/>
            <a:ext cx="1095375" cy="457200"/>
          </a:xfrm>
          <a:prstGeom prst="rect">
            <a:avLst/>
          </a:prstGeom>
        </p:spPr>
      </p:pic>
      <p:cxnSp>
        <p:nvCxnSpPr>
          <p:cNvPr id="9" name="Straight Connector 8"/>
          <p:cNvCxnSpPr/>
          <p:nvPr userDrawn="1"/>
        </p:nvCxnSpPr>
        <p:spPr>
          <a:xfrm>
            <a:off x="457200" y="1808165"/>
            <a:ext cx="8686800" cy="1588"/>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457202" y="2019306"/>
            <a:ext cx="3008313" cy="4106863"/>
          </a:xfrm>
          <a:solidFill>
            <a:schemeClr val="bg1">
              <a:lumMod val="85000"/>
            </a:schemeClr>
          </a:solidFill>
          <a:ln w="9525" cmpd="sng">
            <a:solidFill>
              <a:srgbClr val="FFFFFF"/>
            </a:solidFill>
          </a:ln>
          <a:effectLst>
            <a:outerShdw blurRad="127000" dist="50800" dir="2700000">
              <a:srgbClr val="74B2C1">
                <a:alpha val="50000"/>
              </a:srgbClr>
            </a:outerShdw>
          </a:effectLst>
        </p:spPr>
        <p:txBody>
          <a:bodyPr/>
          <a:lstStyle/>
          <a:p>
            <a:r>
              <a:rPr lang="en-US"/>
              <a:t>Click icon to add picture</a:t>
            </a:r>
          </a:p>
        </p:txBody>
      </p:sp>
      <p:pic>
        <p:nvPicPr>
          <p:cNvPr id="13" name="Picture 12" descr="Waves.psd"/>
          <p:cNvPicPr>
            <a:picLocks noChangeAspect="1"/>
          </p:cNvPicPr>
          <p:nvPr userDrawn="1"/>
        </p:nvPicPr>
        <p:blipFill>
          <a:blip r:embed="rId3" cstate="screen"/>
          <a:stretch>
            <a:fillRect/>
          </a:stretch>
        </p:blipFill>
        <p:spPr>
          <a:xfrm>
            <a:off x="-3352800" y="-111028"/>
            <a:ext cx="6324600" cy="669829"/>
          </a:xfrm>
          <a:prstGeom prst="rect">
            <a:avLst/>
          </a:prstGeom>
        </p:spPr>
      </p:pic>
      <p:sp>
        <p:nvSpPr>
          <p:cNvPr id="14" name="Title Placeholder 1"/>
          <p:cNvSpPr>
            <a:spLocks noGrp="1"/>
          </p:cNvSpPr>
          <p:nvPr>
            <p:ph type="title"/>
          </p:nvPr>
        </p:nvSpPr>
        <p:spPr>
          <a:xfrm>
            <a:off x="457200" y="558800"/>
            <a:ext cx="8229600" cy="596901"/>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spTree>
  </p:cSld>
  <p:clrMapOvr>
    <a:masterClrMapping/>
  </p:clrMapOvr>
  <p:transition>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6"/>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6"/>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8" name="Footer Placeholder 7"/>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9" name="Slide Number Placeholder 8"/>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507334444"/>
      </p:ext>
    </p:extLst>
  </p:cSld>
  <p:clrMapOvr>
    <a:masterClrMapping/>
  </p:clrMapOvr>
  <p:transition>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4" name="Footer Placeholder 3"/>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5" name="Slide Number Placeholder 4"/>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259921718"/>
      </p:ext>
    </p:extLst>
  </p:cSld>
  <p:clrMapOvr>
    <a:masterClrMapping/>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315555006"/>
      </p:ext>
    </p:extLst>
  </p:cSld>
  <p:clrMapOvr>
    <a:masterClrMapping/>
  </p:clrMapOvr>
  <p:transition>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500"/>
            </a:lvl1pPr>
          </a:lstStyle>
          <a:p>
            <a:r>
              <a:rPr lang="en-US"/>
              <a:t>Click to edit Master title style</a:t>
            </a:r>
          </a:p>
        </p:txBody>
      </p:sp>
      <p:sp>
        <p:nvSpPr>
          <p:cNvPr id="3" name="Content Placeholder 2"/>
          <p:cNvSpPr>
            <a:spLocks noGrp="1"/>
          </p:cNvSpPr>
          <p:nvPr>
            <p:ph idx="1"/>
          </p:nvPr>
        </p:nvSpPr>
        <p:spPr>
          <a:xfrm>
            <a:off x="3887391" y="987438"/>
            <a:ext cx="4629150" cy="4873625"/>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56616" indent="0">
              <a:buNone/>
              <a:defRPr sz="1100"/>
            </a:lvl2pPr>
            <a:lvl3pPr marL="713232" indent="0">
              <a:buNone/>
              <a:defRPr sz="900"/>
            </a:lvl3pPr>
            <a:lvl4pPr marL="1069848" indent="0">
              <a:buNone/>
              <a:defRPr sz="800"/>
            </a:lvl4pPr>
            <a:lvl5pPr marL="1426464" indent="0">
              <a:buNone/>
              <a:defRPr sz="800"/>
            </a:lvl5pPr>
            <a:lvl6pPr marL="1783080" indent="0">
              <a:buNone/>
              <a:defRPr sz="800"/>
            </a:lvl6pPr>
            <a:lvl7pPr marL="2139696" indent="0">
              <a:buNone/>
              <a:defRPr sz="800"/>
            </a:lvl7pPr>
            <a:lvl8pPr marL="2496312" indent="0">
              <a:buNone/>
              <a:defRPr sz="800"/>
            </a:lvl8pPr>
            <a:lvl9pPr marL="2852928" indent="0">
              <a:buNone/>
              <a:defRPr sz="800"/>
            </a:lvl9pPr>
          </a:lstStyle>
          <a:p>
            <a:pPr lvl="0"/>
            <a:r>
              <a:rPr lang="en-US"/>
              <a:t>Click to edit Master text styles</a:t>
            </a:r>
          </a:p>
        </p:txBody>
      </p:sp>
      <p:sp>
        <p:nvSpPr>
          <p:cNvPr id="5" name="Date Placeholder 4"/>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6" name="Footer Placeholder 5"/>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7" name="Slide Number Placeholder 6"/>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41356330"/>
      </p:ext>
    </p:extLst>
  </p:cSld>
  <p:clrMapOvr>
    <a:masterClrMapping/>
  </p:clrMapOvr>
  <p:transition>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500"/>
            </a:lvl1pPr>
          </a:lstStyle>
          <a:p>
            <a:r>
              <a:rPr lang="en-US"/>
              <a:t>Click to edit Master title style</a:t>
            </a:r>
          </a:p>
        </p:txBody>
      </p:sp>
      <p:sp>
        <p:nvSpPr>
          <p:cNvPr id="3" name="Picture Placeholder 2"/>
          <p:cNvSpPr>
            <a:spLocks noGrp="1"/>
          </p:cNvSpPr>
          <p:nvPr>
            <p:ph type="pic" idx="1"/>
          </p:nvPr>
        </p:nvSpPr>
        <p:spPr>
          <a:xfrm>
            <a:off x="3887391" y="987438"/>
            <a:ext cx="4629150" cy="4873625"/>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56616" indent="0">
              <a:buNone/>
              <a:defRPr sz="1100"/>
            </a:lvl2pPr>
            <a:lvl3pPr marL="713232" indent="0">
              <a:buNone/>
              <a:defRPr sz="900"/>
            </a:lvl3pPr>
            <a:lvl4pPr marL="1069848" indent="0">
              <a:buNone/>
              <a:defRPr sz="800"/>
            </a:lvl4pPr>
            <a:lvl5pPr marL="1426464" indent="0">
              <a:buNone/>
              <a:defRPr sz="800"/>
            </a:lvl5pPr>
            <a:lvl6pPr marL="1783080" indent="0">
              <a:buNone/>
              <a:defRPr sz="800"/>
            </a:lvl6pPr>
            <a:lvl7pPr marL="2139696" indent="0">
              <a:buNone/>
              <a:defRPr sz="800"/>
            </a:lvl7pPr>
            <a:lvl8pPr marL="2496312" indent="0">
              <a:buNone/>
              <a:defRPr sz="800"/>
            </a:lvl8pPr>
            <a:lvl9pPr marL="2852928" indent="0">
              <a:buNone/>
              <a:defRPr sz="800"/>
            </a:lvl9pPr>
          </a:lstStyle>
          <a:p>
            <a:pPr lvl="0"/>
            <a:r>
              <a:rPr lang="en-US"/>
              <a:t>Click to edit Master text styles</a:t>
            </a:r>
          </a:p>
        </p:txBody>
      </p:sp>
      <p:sp>
        <p:nvSpPr>
          <p:cNvPr id="5" name="Date Placeholder 4"/>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6" name="Footer Placeholder 5"/>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7" name="Slide Number Placeholder 6"/>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438620329"/>
      </p:ext>
    </p:extLst>
  </p:cSld>
  <p:clrMapOvr>
    <a:masterClrMapping/>
  </p:clrMapOvr>
  <p:transition>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5" name="Footer Placeholder 4"/>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6" name="Slide Number Placeholder 5"/>
          <p:cNvSpPr>
            <a:spLocks noGrp="1"/>
          </p:cNvSpPr>
          <p:nvPr>
            <p:ph type="sldNum" sz="quarter" idx="12"/>
          </p:nvPr>
        </p:nvSpPr>
        <p:spPr/>
        <p:txBody>
          <a:bodyPr/>
          <a:lstStyle/>
          <a:p>
            <a:r>
              <a:rPr lang="en-US">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373487930"/>
      </p:ext>
    </p:extLst>
  </p:cSld>
  <p:clrMapOvr>
    <a:masterClrMapping/>
  </p:clrMapOvr>
  <p:transition>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5" name="Footer Placeholder 4"/>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6" name="Slide Number Placeholder 5"/>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16939329"/>
      </p:ext>
    </p:extLst>
  </p:cSld>
  <p:clrMapOvr>
    <a:masterClrMapping/>
  </p:clrMapOvr>
  <p:transitio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7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900"/>
            </a:lvl1pPr>
            <a:lvl2pPr marL="356616" indent="0" algn="ctr">
              <a:buNone/>
              <a:defRPr sz="1600"/>
            </a:lvl2pPr>
            <a:lvl3pPr marL="713232" indent="0" algn="ctr">
              <a:buNone/>
              <a:defRPr sz="1400"/>
            </a:lvl3pPr>
            <a:lvl4pPr marL="1069848" indent="0" algn="ctr">
              <a:buNone/>
              <a:defRPr sz="1200"/>
            </a:lvl4pPr>
            <a:lvl5pPr marL="1426464" indent="0" algn="ctr">
              <a:buNone/>
              <a:defRPr sz="1200"/>
            </a:lvl5pPr>
            <a:lvl6pPr marL="1783080" indent="0" algn="ctr">
              <a:buNone/>
              <a:defRPr sz="1200"/>
            </a:lvl6pPr>
            <a:lvl7pPr marL="2139696" indent="0" algn="ctr">
              <a:buNone/>
              <a:defRPr sz="1200"/>
            </a:lvl7pPr>
            <a:lvl8pPr marL="2496312" indent="0" algn="ctr">
              <a:buNone/>
              <a:defRPr sz="1200"/>
            </a:lvl8pPr>
            <a:lvl9pPr marL="2852928" indent="0" algn="ctr">
              <a:buNone/>
              <a:defRPr sz="1200"/>
            </a:lvl9pPr>
          </a:lstStyle>
          <a:p>
            <a:r>
              <a:rPr lang="en-US"/>
              <a:t>Click to edit Master subtitle style</a:t>
            </a:r>
          </a:p>
        </p:txBody>
      </p:sp>
      <p:sp>
        <p:nvSpPr>
          <p:cNvPr id="6" name="Slide Number Placeholder 5"/>
          <p:cNvSpPr>
            <a:spLocks noGrp="1"/>
          </p:cNvSpPr>
          <p:nvPr>
            <p:ph type="sldNum" sz="quarter" idx="12"/>
          </p:nvPr>
        </p:nvSpPr>
        <p:spPr>
          <a:xfrm>
            <a:off x="3543300" y="6311915"/>
            <a:ext cx="2057400" cy="365125"/>
          </a:xfrm>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901474358"/>
      </p:ext>
    </p:extLst>
  </p:cSld>
  <p:clrMapOvr>
    <a:masterClrMapping/>
  </p:clrMapOvr>
  <p:transition>
    <p:fade/>
  </p:transition>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r>
              <a:rPr lang="en-US" dirty="0">
                <a:solidFill>
                  <a:srgbClr val="000100">
                    <a:tint val="75000"/>
                  </a:srgbClr>
                </a:solidFill>
              </a:rPr>
              <a:t>- </a:t>
            </a:r>
            <a:fld id="{64D770DF-03E2-E84D-B138-BC9A05D329B1}"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888620995"/>
      </p:ext>
    </p:extLst>
  </p:cSld>
  <p:clrMapOvr>
    <a:masterClrMapping/>
  </p:clrMapOvr>
  <p:transition>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51"/>
            <a:ext cx="7886700" cy="2852737"/>
          </a:xfrm>
        </p:spPr>
        <p:txBody>
          <a:bodyPr anchor="b"/>
          <a:lstStyle>
            <a:lvl1pPr>
              <a:defRPr sz="4700"/>
            </a:lvl1pPr>
          </a:lstStyle>
          <a:p>
            <a:r>
              <a:rPr lang="en-US"/>
              <a:t>Click to edit Master title style</a:t>
            </a:r>
          </a:p>
        </p:txBody>
      </p:sp>
      <p:sp>
        <p:nvSpPr>
          <p:cNvPr id="3" name="Text Placeholder 2"/>
          <p:cNvSpPr>
            <a:spLocks noGrp="1"/>
          </p:cNvSpPr>
          <p:nvPr>
            <p:ph type="body" idx="1"/>
          </p:nvPr>
        </p:nvSpPr>
        <p:spPr>
          <a:xfrm>
            <a:off x="623887" y="4589478"/>
            <a:ext cx="7886700" cy="1500187"/>
          </a:xfrm>
        </p:spPr>
        <p:txBody>
          <a:bodyPr/>
          <a:lstStyle>
            <a:lvl1pPr marL="0" indent="0">
              <a:buNone/>
              <a:defRPr sz="1900">
                <a:solidFill>
                  <a:schemeClr val="tx1">
                    <a:tint val="75000"/>
                  </a:schemeClr>
                </a:solidFill>
              </a:defRPr>
            </a:lvl1pPr>
            <a:lvl2pPr marL="356616" indent="0">
              <a:buNone/>
              <a:defRPr sz="1600">
                <a:solidFill>
                  <a:schemeClr val="tx1">
                    <a:tint val="75000"/>
                  </a:schemeClr>
                </a:solidFill>
              </a:defRPr>
            </a:lvl2pPr>
            <a:lvl3pPr marL="713232" indent="0">
              <a:buNone/>
              <a:defRPr sz="1400">
                <a:solidFill>
                  <a:schemeClr val="tx1">
                    <a:tint val="75000"/>
                  </a:schemeClr>
                </a:solidFill>
              </a:defRPr>
            </a:lvl3pPr>
            <a:lvl4pPr marL="1069848" indent="0">
              <a:buNone/>
              <a:defRPr sz="1200">
                <a:solidFill>
                  <a:schemeClr val="tx1">
                    <a:tint val="75000"/>
                  </a:schemeClr>
                </a:solidFill>
              </a:defRPr>
            </a:lvl4pPr>
            <a:lvl5pPr marL="1426464" indent="0">
              <a:buNone/>
              <a:defRPr sz="1200">
                <a:solidFill>
                  <a:schemeClr val="tx1">
                    <a:tint val="75000"/>
                  </a:schemeClr>
                </a:solidFill>
              </a:defRPr>
            </a:lvl5pPr>
            <a:lvl6pPr marL="1783080" indent="0">
              <a:buNone/>
              <a:defRPr sz="1200">
                <a:solidFill>
                  <a:schemeClr val="tx1">
                    <a:tint val="75000"/>
                  </a:schemeClr>
                </a:solidFill>
              </a:defRPr>
            </a:lvl6pPr>
            <a:lvl7pPr marL="2139696" indent="0">
              <a:buNone/>
              <a:defRPr sz="1200">
                <a:solidFill>
                  <a:schemeClr val="tx1">
                    <a:tint val="75000"/>
                  </a:schemeClr>
                </a:solidFill>
              </a:defRPr>
            </a:lvl7pPr>
            <a:lvl8pPr marL="2496312" indent="0">
              <a:buNone/>
              <a:defRPr sz="1200">
                <a:solidFill>
                  <a:schemeClr val="tx1">
                    <a:tint val="75000"/>
                  </a:schemeClr>
                </a:solidFill>
              </a:defRPr>
            </a:lvl8pPr>
            <a:lvl9pPr marL="2852928"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5" name="Footer Placeholder 4"/>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6" name="Slide Number Placeholder 5"/>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45178172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pic>
        <p:nvPicPr>
          <p:cNvPr id="3" name="Picture 4" descr="Bottom Bar.png"/>
          <p:cNvPicPr>
            <a:picLocks noChangeAspect="1"/>
          </p:cNvPicPr>
          <p:nvPr userDrawn="1"/>
        </p:nvPicPr>
        <p:blipFill>
          <a:blip r:embed="rId2" cstate="screen"/>
          <a:srcRect/>
          <a:stretch>
            <a:fillRect/>
          </a:stretch>
        </p:blipFill>
        <p:spPr bwMode="auto">
          <a:xfrm>
            <a:off x="0" y="6642100"/>
            <a:ext cx="9144000" cy="228600"/>
          </a:xfrm>
          <a:prstGeom prst="rect">
            <a:avLst/>
          </a:prstGeom>
          <a:noFill/>
          <a:ln w="9525">
            <a:noFill/>
            <a:miter lim="800000"/>
            <a:headEnd/>
            <a:tailEnd/>
          </a:ln>
        </p:spPr>
      </p:pic>
      <p:pic>
        <p:nvPicPr>
          <p:cNvPr id="4" name="Picture 14" descr="PPT Map 1"/>
          <p:cNvPicPr preferRelativeResize="0">
            <a:picLocks noChangeAspect="1" noChangeArrowheads="1"/>
          </p:cNvPicPr>
          <p:nvPr userDrawn="1"/>
        </p:nvPicPr>
        <p:blipFill>
          <a:blip r:embed="rId3" cstate="screen"/>
          <a:srcRect/>
          <a:stretch>
            <a:fillRect/>
          </a:stretch>
        </p:blipFill>
        <p:spPr bwMode="auto">
          <a:xfrm>
            <a:off x="0" y="1258888"/>
            <a:ext cx="9144000" cy="5383212"/>
          </a:xfrm>
          <a:prstGeom prst="rect">
            <a:avLst/>
          </a:prstGeom>
          <a:noFill/>
          <a:ln w="9525">
            <a:noFill/>
            <a:miter lim="800000"/>
            <a:headEnd/>
            <a:tailEnd/>
          </a:ln>
        </p:spPr>
      </p:pic>
      <p:cxnSp>
        <p:nvCxnSpPr>
          <p:cNvPr id="5"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a:normAutofit/>
          </a:bodyPr>
          <a:lstStyle>
            <a:lvl1pPr>
              <a:defRPr sz="2200"/>
            </a:lvl1pPr>
          </a:lstStyle>
          <a:p>
            <a:pPr lvl="0"/>
            <a:r>
              <a:rPr lang="en-US"/>
              <a:t>Click to edit Master title style</a:t>
            </a:r>
            <a:endParaRPr lang="en-US"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4372" y="4800600"/>
            <a:ext cx="5984323" cy="566738"/>
          </a:xfrm>
        </p:spPr>
        <p:txBody>
          <a:bodyPr anchor="b">
            <a:normAutofit/>
          </a:bodyPr>
          <a:lstStyle>
            <a:lvl1pPr algn="l">
              <a:defRPr sz="3600" b="1"/>
            </a:lvl1pPr>
          </a:lstStyle>
          <a:p>
            <a:r>
              <a:rPr lang="en-US"/>
              <a:t>Click to edit Master title style</a:t>
            </a:r>
            <a:endParaRPr lang="en-US" dirty="0"/>
          </a:p>
        </p:txBody>
      </p:sp>
      <p:sp>
        <p:nvSpPr>
          <p:cNvPr id="3" name="Picture Placeholder 2"/>
          <p:cNvSpPr>
            <a:spLocks noGrp="1"/>
          </p:cNvSpPr>
          <p:nvPr>
            <p:ph type="pic" idx="1"/>
          </p:nvPr>
        </p:nvSpPr>
        <p:spPr>
          <a:xfrm>
            <a:off x="0" y="0"/>
            <a:ext cx="9144000" cy="4572000"/>
          </a:xfrm>
          <a:prstGeom prst="rect">
            <a:avLst/>
          </a:prstGeom>
          <a:solidFill>
            <a:schemeClr val="bg1">
              <a:lumMod val="75000"/>
            </a:schemeClr>
          </a:solidFill>
          <a:ln>
            <a:solidFill>
              <a:schemeClr val="bg1"/>
            </a:solidFill>
          </a:ln>
          <a:effectLst>
            <a:outerShdw blurRad="101600" dist="101600" dir="2700000">
              <a:srgbClr val="7F7F7F">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1294372" y="5715000"/>
            <a:ext cx="5984323" cy="381000"/>
          </a:xfrm>
          <a:prstGeom prst="rect">
            <a:avLst/>
          </a:prstGeom>
        </p:spPr>
        <p:txBody>
          <a:bodyPr>
            <a:normAutofit/>
          </a:bodyPr>
          <a:lstStyle>
            <a:lvl1pPr marL="0" indent="0">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6" name="Footer Placeholder 5"/>
          <p:cNvSpPr>
            <a:spLocks noGrp="1"/>
          </p:cNvSpPr>
          <p:nvPr>
            <p:ph type="ftr" sz="quarter" idx="11"/>
          </p:nvPr>
        </p:nvSpPr>
        <p:spPr/>
        <p:txBody>
          <a:bodyPr/>
          <a:lstStyle>
            <a:lvl1pPr>
              <a:defRPr>
                <a:solidFill>
                  <a:srgbClr val="00335C"/>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a:p>
        </p:txBody>
      </p:sp>
      <p:cxnSp>
        <p:nvCxnSpPr>
          <p:cNvPr id="8" name="Straight Connector 7"/>
          <p:cNvCxnSpPr/>
          <p:nvPr userDrawn="1"/>
        </p:nvCxnSpPr>
        <p:spPr>
          <a:xfrm>
            <a:off x="1308100" y="5561012"/>
            <a:ext cx="7835900" cy="1588"/>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6" name="Footer Placeholder 5"/>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7" name="Slide Number Placeholder 6"/>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386288475"/>
      </p:ext>
    </p:extLst>
  </p:cSld>
  <p:clrMapOvr>
    <a:masterClrMapping/>
  </p:clrMapOvr>
  <p:transition>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6"/>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6"/>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8" name="Footer Placeholder 7"/>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9" name="Slide Number Placeholder 8"/>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507334444"/>
      </p:ext>
    </p:extLst>
  </p:cSld>
  <p:clrMapOvr>
    <a:masterClrMapping/>
  </p:clrMapOvr>
  <p:transition>
    <p:fade/>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4" name="Footer Placeholder 3"/>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5" name="Slide Number Placeholder 4"/>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259921718"/>
      </p:ext>
    </p:extLst>
  </p:cSld>
  <p:clrMapOvr>
    <a:masterClrMapping/>
  </p:clrMapOvr>
  <p:transition>
    <p:fade/>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315555006"/>
      </p:ext>
    </p:extLst>
  </p:cSld>
  <p:clrMapOvr>
    <a:masterClrMapping/>
  </p:clrMapOvr>
  <p:transition>
    <p:fad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500"/>
            </a:lvl1pPr>
          </a:lstStyle>
          <a:p>
            <a:r>
              <a:rPr lang="en-US"/>
              <a:t>Click to edit Master title style</a:t>
            </a:r>
          </a:p>
        </p:txBody>
      </p:sp>
      <p:sp>
        <p:nvSpPr>
          <p:cNvPr id="3" name="Content Placeholder 2"/>
          <p:cNvSpPr>
            <a:spLocks noGrp="1"/>
          </p:cNvSpPr>
          <p:nvPr>
            <p:ph idx="1"/>
          </p:nvPr>
        </p:nvSpPr>
        <p:spPr>
          <a:xfrm>
            <a:off x="3887391" y="987438"/>
            <a:ext cx="4629150" cy="4873625"/>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56616" indent="0">
              <a:buNone/>
              <a:defRPr sz="1100"/>
            </a:lvl2pPr>
            <a:lvl3pPr marL="713232" indent="0">
              <a:buNone/>
              <a:defRPr sz="900"/>
            </a:lvl3pPr>
            <a:lvl4pPr marL="1069848" indent="0">
              <a:buNone/>
              <a:defRPr sz="800"/>
            </a:lvl4pPr>
            <a:lvl5pPr marL="1426464" indent="0">
              <a:buNone/>
              <a:defRPr sz="800"/>
            </a:lvl5pPr>
            <a:lvl6pPr marL="1783080" indent="0">
              <a:buNone/>
              <a:defRPr sz="800"/>
            </a:lvl6pPr>
            <a:lvl7pPr marL="2139696" indent="0">
              <a:buNone/>
              <a:defRPr sz="800"/>
            </a:lvl7pPr>
            <a:lvl8pPr marL="2496312" indent="0">
              <a:buNone/>
              <a:defRPr sz="800"/>
            </a:lvl8pPr>
            <a:lvl9pPr marL="2852928" indent="0">
              <a:buNone/>
              <a:defRPr sz="800"/>
            </a:lvl9pPr>
          </a:lstStyle>
          <a:p>
            <a:pPr lvl="0"/>
            <a:r>
              <a:rPr lang="en-US"/>
              <a:t>Click to edit Master text styles</a:t>
            </a:r>
          </a:p>
        </p:txBody>
      </p:sp>
      <p:sp>
        <p:nvSpPr>
          <p:cNvPr id="5" name="Date Placeholder 4"/>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6" name="Footer Placeholder 5"/>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7" name="Slide Number Placeholder 6"/>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41356330"/>
      </p:ext>
    </p:extLst>
  </p:cSld>
  <p:clrMapOvr>
    <a:masterClrMapping/>
  </p:clrMapOvr>
  <p:transition>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500"/>
            </a:lvl1pPr>
          </a:lstStyle>
          <a:p>
            <a:r>
              <a:rPr lang="en-US"/>
              <a:t>Click to edit Master title style</a:t>
            </a:r>
          </a:p>
        </p:txBody>
      </p:sp>
      <p:sp>
        <p:nvSpPr>
          <p:cNvPr id="3" name="Picture Placeholder 2"/>
          <p:cNvSpPr>
            <a:spLocks noGrp="1"/>
          </p:cNvSpPr>
          <p:nvPr>
            <p:ph type="pic" idx="1"/>
          </p:nvPr>
        </p:nvSpPr>
        <p:spPr>
          <a:xfrm>
            <a:off x="3887391" y="987438"/>
            <a:ext cx="4629150" cy="4873625"/>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56616" indent="0">
              <a:buNone/>
              <a:defRPr sz="1100"/>
            </a:lvl2pPr>
            <a:lvl3pPr marL="713232" indent="0">
              <a:buNone/>
              <a:defRPr sz="900"/>
            </a:lvl3pPr>
            <a:lvl4pPr marL="1069848" indent="0">
              <a:buNone/>
              <a:defRPr sz="800"/>
            </a:lvl4pPr>
            <a:lvl5pPr marL="1426464" indent="0">
              <a:buNone/>
              <a:defRPr sz="800"/>
            </a:lvl5pPr>
            <a:lvl6pPr marL="1783080" indent="0">
              <a:buNone/>
              <a:defRPr sz="800"/>
            </a:lvl6pPr>
            <a:lvl7pPr marL="2139696" indent="0">
              <a:buNone/>
              <a:defRPr sz="800"/>
            </a:lvl7pPr>
            <a:lvl8pPr marL="2496312" indent="0">
              <a:buNone/>
              <a:defRPr sz="800"/>
            </a:lvl8pPr>
            <a:lvl9pPr marL="2852928" indent="0">
              <a:buNone/>
              <a:defRPr sz="800"/>
            </a:lvl9pPr>
          </a:lstStyle>
          <a:p>
            <a:pPr lvl="0"/>
            <a:r>
              <a:rPr lang="en-US"/>
              <a:t>Click to edit Master text styles</a:t>
            </a:r>
          </a:p>
        </p:txBody>
      </p:sp>
      <p:sp>
        <p:nvSpPr>
          <p:cNvPr id="5" name="Date Placeholder 4"/>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6" name="Footer Placeholder 5"/>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7" name="Slide Number Placeholder 6"/>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438620329"/>
      </p:ext>
    </p:extLst>
  </p:cSld>
  <p:clrMapOvr>
    <a:masterClrMapping/>
  </p:clrMapOvr>
  <p:transition>
    <p:fad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5" name="Footer Placeholder 4"/>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6" name="Slide Number Placeholder 5"/>
          <p:cNvSpPr>
            <a:spLocks noGrp="1"/>
          </p:cNvSpPr>
          <p:nvPr>
            <p:ph type="sldNum" sz="quarter" idx="12"/>
          </p:nvPr>
        </p:nvSpPr>
        <p:spPr/>
        <p:txBody>
          <a:bodyPr/>
          <a:lstStyle/>
          <a:p>
            <a:r>
              <a:rPr lang="en-US">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373487930"/>
      </p:ext>
    </p:extLst>
  </p:cSld>
  <p:clrMapOvr>
    <a:masterClrMapping/>
  </p:clrMapOvr>
  <p:transition>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5" name="Footer Placeholder 4"/>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6" name="Slide Number Placeholder 5"/>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16939329"/>
      </p:ext>
    </p:extLst>
  </p:cSld>
  <p:clrMapOvr>
    <a:masterClrMapping/>
  </p:clrMapOvr>
  <p:transition>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7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900"/>
            </a:lvl1pPr>
            <a:lvl2pPr marL="356616" indent="0" algn="ctr">
              <a:buNone/>
              <a:defRPr sz="1600"/>
            </a:lvl2pPr>
            <a:lvl3pPr marL="713232" indent="0" algn="ctr">
              <a:buNone/>
              <a:defRPr sz="1400"/>
            </a:lvl3pPr>
            <a:lvl4pPr marL="1069848" indent="0" algn="ctr">
              <a:buNone/>
              <a:defRPr sz="1200"/>
            </a:lvl4pPr>
            <a:lvl5pPr marL="1426464" indent="0" algn="ctr">
              <a:buNone/>
              <a:defRPr sz="1200"/>
            </a:lvl5pPr>
            <a:lvl6pPr marL="1783080" indent="0" algn="ctr">
              <a:buNone/>
              <a:defRPr sz="1200"/>
            </a:lvl6pPr>
            <a:lvl7pPr marL="2139696" indent="0" algn="ctr">
              <a:buNone/>
              <a:defRPr sz="1200"/>
            </a:lvl7pPr>
            <a:lvl8pPr marL="2496312" indent="0" algn="ctr">
              <a:buNone/>
              <a:defRPr sz="1200"/>
            </a:lvl8pPr>
            <a:lvl9pPr marL="2852928" indent="0" algn="ctr">
              <a:buNone/>
              <a:defRPr sz="1200"/>
            </a:lvl9pPr>
          </a:lstStyle>
          <a:p>
            <a:r>
              <a:rPr lang="en-US"/>
              <a:t>Click to edit Master subtitle style</a:t>
            </a:r>
          </a:p>
        </p:txBody>
      </p:sp>
      <p:sp>
        <p:nvSpPr>
          <p:cNvPr id="6" name="Slide Number Placeholder 5"/>
          <p:cNvSpPr>
            <a:spLocks noGrp="1"/>
          </p:cNvSpPr>
          <p:nvPr>
            <p:ph type="sldNum" sz="quarter" idx="12"/>
          </p:nvPr>
        </p:nvSpPr>
        <p:spPr>
          <a:xfrm>
            <a:off x="3543300" y="6311915"/>
            <a:ext cx="2057400" cy="365125"/>
          </a:xfrm>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901474358"/>
      </p:ext>
    </p:extLst>
  </p:cSld>
  <p:clrMapOvr>
    <a:masterClrMapping/>
  </p:clrMapOvr>
  <p:transition>
    <p:fade/>
  </p:transition>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r>
              <a:rPr lang="en-US" dirty="0">
                <a:solidFill>
                  <a:srgbClr val="000100">
                    <a:tint val="75000"/>
                  </a:srgbClr>
                </a:solidFill>
              </a:rPr>
              <a:t>- </a:t>
            </a:r>
            <a:fld id="{64D770DF-03E2-E84D-B138-BC9A05D329B1}"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88862099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 name="Picture 13" descr="Wave.png"/>
          <p:cNvPicPr>
            <a:picLocks noChangeAspect="1"/>
          </p:cNvPicPr>
          <p:nvPr userDrawn="1"/>
        </p:nvPicPr>
        <p:blipFill>
          <a:blip r:embed="rId2" cstate="screen"/>
          <a:srcRect/>
          <a:stretch>
            <a:fillRect/>
          </a:stretch>
        </p:blipFill>
        <p:spPr>
          <a:xfrm>
            <a:off x="1" y="3059085"/>
            <a:ext cx="5612162" cy="1714466"/>
          </a:xfrm>
          <a:prstGeom prst="rect">
            <a:avLst/>
          </a:prstGeom>
        </p:spPr>
      </p:pic>
      <p:pic>
        <p:nvPicPr>
          <p:cNvPr id="9" name="Picture 8" descr="NEW SoPA_Backgrounds +logo bar.jpg"/>
          <p:cNvPicPr>
            <a:picLocks noChangeAspect="1"/>
          </p:cNvPicPr>
          <p:nvPr userDrawn="1"/>
        </p:nvPicPr>
        <p:blipFill>
          <a:blip r:embed="rId3" cstate="screen">
            <a:alphaModFix/>
          </a:blip>
          <a:srcRect/>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EBD38A6C-8E73-D84C-94E3-96488BC508F5}" type="datetimeFigureOut">
              <a:rPr lang="en-US" smtClean="0">
                <a:solidFill>
                  <a:prstClr val="white"/>
                </a:solidFill>
              </a:rPr>
              <a:pPr/>
              <a:t>3/22/2017</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solidFill>
                  <a:prstClr val="white"/>
                </a:solidFill>
              </a:rPr>
              <a:t>CONFIDENTIAL 2011 Georgia Ports Authority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380406-A2CA-2140-9208-FBF9E1D8579A}" type="slidenum">
              <a:rPr lang="en-US" smtClean="0">
                <a:solidFill>
                  <a:prstClr val="white"/>
                </a:solidFill>
              </a:rPr>
              <a:pPr/>
              <a:t>‹#›</a:t>
            </a:fld>
            <a:endParaRPr lang="en-US">
              <a:solidFill>
                <a:prstClr val="white"/>
              </a:solidFill>
            </a:endParaRPr>
          </a:p>
        </p:txBody>
      </p:sp>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15" name="Text Placeholder 14"/>
          <p:cNvSpPr>
            <a:spLocks noGrp="1"/>
          </p:cNvSpPr>
          <p:nvPr>
            <p:ph type="body" sz="quarter" idx="14"/>
          </p:nvPr>
        </p:nvSpPr>
        <p:spPr>
          <a:xfrm>
            <a:off x="4953001" y="3059088"/>
            <a:ext cx="3759200" cy="1070001"/>
          </a:xfrm>
        </p:spPr>
        <p:txBody>
          <a:bodyPr>
            <a:normAutofit/>
          </a:bodyPr>
          <a:lstStyle>
            <a:lvl1pPr>
              <a:lnSpc>
                <a:spcPts val="1400"/>
              </a:lnSpc>
              <a:spcBef>
                <a:spcPts val="0"/>
              </a:spcBef>
              <a:defRPr sz="1400" b="0">
                <a:solidFill>
                  <a:srgbClr val="005480"/>
                </a:solidFill>
              </a:defRPr>
            </a:lvl1pPr>
          </a:lstStyle>
          <a:p>
            <a:pPr lvl="0"/>
            <a:r>
              <a:rPr lang="en-US"/>
              <a:t>Click to edit Master text styles</a:t>
            </a:r>
          </a:p>
        </p:txBody>
      </p:sp>
      <p:sp>
        <p:nvSpPr>
          <p:cNvPr id="16" name="Content Placeholder 11"/>
          <p:cNvSpPr txBox="1">
            <a:spLocks/>
          </p:cNvSpPr>
          <p:nvPr userDrawn="1"/>
        </p:nvSpPr>
        <p:spPr>
          <a:xfrm>
            <a:off x="1308101" y="1905014"/>
            <a:ext cx="7164387" cy="1103285"/>
          </a:xfrm>
          <a:prstGeom prst="rect">
            <a:avLst/>
          </a:prstGeom>
          <a:ln>
            <a:noFill/>
          </a:ln>
        </p:spPr>
        <p:txBody>
          <a:bodyPr vert="horz" lIns="0" tIns="0" rIns="0" bIns="0" rtlCol="0">
            <a:normAutofit/>
          </a:bodyPr>
          <a:lstStyle/>
          <a:p>
            <a:pPr defTabSz="457200">
              <a:spcBef>
                <a:spcPct val="20000"/>
              </a:spcBef>
              <a:buFont typeface="Arial"/>
              <a:buNone/>
              <a:defRPr/>
            </a:pPr>
            <a:endParaRPr lang="en-US" sz="2400" b="1" dirty="0">
              <a:solidFill>
                <a:srgbClr val="E46C0A"/>
              </a:solidFill>
              <a:cs typeface="Arial"/>
            </a:endParaRPr>
          </a:p>
        </p:txBody>
      </p:sp>
      <p:sp>
        <p:nvSpPr>
          <p:cNvPr id="13" name="Text Placeholder 14"/>
          <p:cNvSpPr>
            <a:spLocks noGrp="1"/>
          </p:cNvSpPr>
          <p:nvPr>
            <p:ph type="body" sz="quarter" idx="13" hasCustomPrompt="1"/>
          </p:nvPr>
        </p:nvSpPr>
        <p:spPr>
          <a:xfrm>
            <a:off x="1319765" y="1926168"/>
            <a:ext cx="7392435" cy="1132918"/>
          </a:xfrm>
        </p:spPr>
        <p:txBody>
          <a:bodyPr/>
          <a:lstStyle/>
          <a:p>
            <a:pPr lvl="0"/>
            <a:r>
              <a:rPr lang="en-US" dirty="0"/>
              <a:t>CLICK TO EDIT MASTER TEXT STYLES</a:t>
            </a:r>
          </a:p>
        </p:txBody>
      </p:sp>
      <p:sp>
        <p:nvSpPr>
          <p:cNvPr id="1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20" name="Straight Connector 1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51"/>
            <a:ext cx="7886700" cy="2852737"/>
          </a:xfrm>
        </p:spPr>
        <p:txBody>
          <a:bodyPr anchor="b"/>
          <a:lstStyle>
            <a:lvl1pPr>
              <a:defRPr sz="4700"/>
            </a:lvl1pPr>
          </a:lstStyle>
          <a:p>
            <a:r>
              <a:rPr lang="en-US"/>
              <a:t>Click to edit Master title style</a:t>
            </a:r>
          </a:p>
        </p:txBody>
      </p:sp>
      <p:sp>
        <p:nvSpPr>
          <p:cNvPr id="3" name="Text Placeholder 2"/>
          <p:cNvSpPr>
            <a:spLocks noGrp="1"/>
          </p:cNvSpPr>
          <p:nvPr>
            <p:ph type="body" idx="1"/>
          </p:nvPr>
        </p:nvSpPr>
        <p:spPr>
          <a:xfrm>
            <a:off x="623887" y="4589478"/>
            <a:ext cx="7886700" cy="1500187"/>
          </a:xfrm>
        </p:spPr>
        <p:txBody>
          <a:bodyPr/>
          <a:lstStyle>
            <a:lvl1pPr marL="0" indent="0">
              <a:buNone/>
              <a:defRPr sz="1900">
                <a:solidFill>
                  <a:schemeClr val="tx1">
                    <a:tint val="75000"/>
                  </a:schemeClr>
                </a:solidFill>
              </a:defRPr>
            </a:lvl1pPr>
            <a:lvl2pPr marL="356616" indent="0">
              <a:buNone/>
              <a:defRPr sz="1600">
                <a:solidFill>
                  <a:schemeClr val="tx1">
                    <a:tint val="75000"/>
                  </a:schemeClr>
                </a:solidFill>
              </a:defRPr>
            </a:lvl2pPr>
            <a:lvl3pPr marL="713232" indent="0">
              <a:buNone/>
              <a:defRPr sz="1400">
                <a:solidFill>
                  <a:schemeClr val="tx1">
                    <a:tint val="75000"/>
                  </a:schemeClr>
                </a:solidFill>
              </a:defRPr>
            </a:lvl3pPr>
            <a:lvl4pPr marL="1069848" indent="0">
              <a:buNone/>
              <a:defRPr sz="1200">
                <a:solidFill>
                  <a:schemeClr val="tx1">
                    <a:tint val="75000"/>
                  </a:schemeClr>
                </a:solidFill>
              </a:defRPr>
            </a:lvl4pPr>
            <a:lvl5pPr marL="1426464" indent="0">
              <a:buNone/>
              <a:defRPr sz="1200">
                <a:solidFill>
                  <a:schemeClr val="tx1">
                    <a:tint val="75000"/>
                  </a:schemeClr>
                </a:solidFill>
              </a:defRPr>
            </a:lvl5pPr>
            <a:lvl6pPr marL="1783080" indent="0">
              <a:buNone/>
              <a:defRPr sz="1200">
                <a:solidFill>
                  <a:schemeClr val="tx1">
                    <a:tint val="75000"/>
                  </a:schemeClr>
                </a:solidFill>
              </a:defRPr>
            </a:lvl6pPr>
            <a:lvl7pPr marL="2139696" indent="0">
              <a:buNone/>
              <a:defRPr sz="1200">
                <a:solidFill>
                  <a:schemeClr val="tx1">
                    <a:tint val="75000"/>
                  </a:schemeClr>
                </a:solidFill>
              </a:defRPr>
            </a:lvl7pPr>
            <a:lvl8pPr marL="2496312" indent="0">
              <a:buNone/>
              <a:defRPr sz="1200">
                <a:solidFill>
                  <a:schemeClr val="tx1">
                    <a:tint val="75000"/>
                  </a:schemeClr>
                </a:solidFill>
              </a:defRPr>
            </a:lvl8pPr>
            <a:lvl9pPr marL="2852928"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5" name="Footer Placeholder 4"/>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6" name="Slide Number Placeholder 5"/>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451781727"/>
      </p:ext>
    </p:extLst>
  </p:cSld>
  <p:clrMapOvr>
    <a:masterClrMapping/>
  </p:clrMapOvr>
  <p:transitio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6" name="Footer Placeholder 5"/>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7" name="Slide Number Placeholder 6"/>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386288475"/>
      </p:ext>
    </p:extLst>
  </p:cSld>
  <p:clrMapOvr>
    <a:masterClrMapping/>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6"/>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6"/>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8" name="Footer Placeholder 7"/>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9" name="Slide Number Placeholder 8"/>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507334444"/>
      </p:ext>
    </p:extLst>
  </p:cSld>
  <p:clrMapOvr>
    <a:masterClrMapping/>
  </p:clrMapOvr>
  <p:transitio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4" name="Footer Placeholder 3"/>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5" name="Slide Number Placeholder 4"/>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259921718"/>
      </p:ext>
    </p:extLst>
  </p:cSld>
  <p:clrMapOvr>
    <a:masterClrMapping/>
  </p:clrMapOvr>
  <p:transition>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315555006"/>
      </p:ext>
    </p:extLst>
  </p:cSld>
  <p:clrMapOvr>
    <a:masterClrMapping/>
  </p:clrMapOvr>
  <p:transition>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500"/>
            </a:lvl1pPr>
          </a:lstStyle>
          <a:p>
            <a:r>
              <a:rPr lang="en-US"/>
              <a:t>Click to edit Master title style</a:t>
            </a:r>
          </a:p>
        </p:txBody>
      </p:sp>
      <p:sp>
        <p:nvSpPr>
          <p:cNvPr id="3" name="Content Placeholder 2"/>
          <p:cNvSpPr>
            <a:spLocks noGrp="1"/>
          </p:cNvSpPr>
          <p:nvPr>
            <p:ph idx="1"/>
          </p:nvPr>
        </p:nvSpPr>
        <p:spPr>
          <a:xfrm>
            <a:off x="3887391" y="987438"/>
            <a:ext cx="4629150" cy="4873625"/>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56616" indent="0">
              <a:buNone/>
              <a:defRPr sz="1100"/>
            </a:lvl2pPr>
            <a:lvl3pPr marL="713232" indent="0">
              <a:buNone/>
              <a:defRPr sz="900"/>
            </a:lvl3pPr>
            <a:lvl4pPr marL="1069848" indent="0">
              <a:buNone/>
              <a:defRPr sz="800"/>
            </a:lvl4pPr>
            <a:lvl5pPr marL="1426464" indent="0">
              <a:buNone/>
              <a:defRPr sz="800"/>
            </a:lvl5pPr>
            <a:lvl6pPr marL="1783080" indent="0">
              <a:buNone/>
              <a:defRPr sz="800"/>
            </a:lvl6pPr>
            <a:lvl7pPr marL="2139696" indent="0">
              <a:buNone/>
              <a:defRPr sz="800"/>
            </a:lvl7pPr>
            <a:lvl8pPr marL="2496312" indent="0">
              <a:buNone/>
              <a:defRPr sz="800"/>
            </a:lvl8pPr>
            <a:lvl9pPr marL="2852928" indent="0">
              <a:buNone/>
              <a:defRPr sz="800"/>
            </a:lvl9pPr>
          </a:lstStyle>
          <a:p>
            <a:pPr lvl="0"/>
            <a:r>
              <a:rPr lang="en-US"/>
              <a:t>Click to edit Master text styles</a:t>
            </a:r>
          </a:p>
        </p:txBody>
      </p:sp>
      <p:sp>
        <p:nvSpPr>
          <p:cNvPr id="5" name="Date Placeholder 4"/>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6" name="Footer Placeholder 5"/>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7" name="Slide Number Placeholder 6"/>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41356330"/>
      </p:ext>
    </p:extLst>
  </p:cSld>
  <p:clrMapOvr>
    <a:masterClrMapping/>
  </p:clrMapOvr>
  <p:transition>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500"/>
            </a:lvl1pPr>
          </a:lstStyle>
          <a:p>
            <a:r>
              <a:rPr lang="en-US"/>
              <a:t>Click to edit Master title style</a:t>
            </a:r>
          </a:p>
        </p:txBody>
      </p:sp>
      <p:sp>
        <p:nvSpPr>
          <p:cNvPr id="3" name="Picture Placeholder 2"/>
          <p:cNvSpPr>
            <a:spLocks noGrp="1"/>
          </p:cNvSpPr>
          <p:nvPr>
            <p:ph type="pic" idx="1"/>
          </p:nvPr>
        </p:nvSpPr>
        <p:spPr>
          <a:xfrm>
            <a:off x="3887391" y="987438"/>
            <a:ext cx="4629150" cy="4873625"/>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56616" indent="0">
              <a:buNone/>
              <a:defRPr sz="1100"/>
            </a:lvl2pPr>
            <a:lvl3pPr marL="713232" indent="0">
              <a:buNone/>
              <a:defRPr sz="900"/>
            </a:lvl3pPr>
            <a:lvl4pPr marL="1069848" indent="0">
              <a:buNone/>
              <a:defRPr sz="800"/>
            </a:lvl4pPr>
            <a:lvl5pPr marL="1426464" indent="0">
              <a:buNone/>
              <a:defRPr sz="800"/>
            </a:lvl5pPr>
            <a:lvl6pPr marL="1783080" indent="0">
              <a:buNone/>
              <a:defRPr sz="800"/>
            </a:lvl6pPr>
            <a:lvl7pPr marL="2139696" indent="0">
              <a:buNone/>
              <a:defRPr sz="800"/>
            </a:lvl7pPr>
            <a:lvl8pPr marL="2496312" indent="0">
              <a:buNone/>
              <a:defRPr sz="800"/>
            </a:lvl8pPr>
            <a:lvl9pPr marL="2852928" indent="0">
              <a:buNone/>
              <a:defRPr sz="800"/>
            </a:lvl9pPr>
          </a:lstStyle>
          <a:p>
            <a:pPr lvl="0"/>
            <a:r>
              <a:rPr lang="en-US"/>
              <a:t>Click to edit Master text styles</a:t>
            </a:r>
          </a:p>
        </p:txBody>
      </p:sp>
      <p:sp>
        <p:nvSpPr>
          <p:cNvPr id="5" name="Date Placeholder 4"/>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6" name="Footer Placeholder 5"/>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7" name="Slide Number Placeholder 6"/>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438620329"/>
      </p:ext>
    </p:extLst>
  </p:cSld>
  <p:clrMapOvr>
    <a:masterClrMapping/>
  </p:clrMapOvr>
  <p:transition>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5" name="Footer Placeholder 4"/>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6" name="Slide Number Placeholder 5"/>
          <p:cNvSpPr>
            <a:spLocks noGrp="1"/>
          </p:cNvSpPr>
          <p:nvPr>
            <p:ph type="sldNum" sz="quarter" idx="12"/>
          </p:nvPr>
        </p:nvSpPr>
        <p:spPr/>
        <p:txBody>
          <a:bodyPr/>
          <a:lstStyle/>
          <a:p>
            <a:r>
              <a:rPr lang="en-US">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373487930"/>
      </p:ext>
    </p:extLst>
  </p:cSld>
  <p:clrMapOvr>
    <a:masterClrMapping/>
  </p:clrMapOvr>
  <p:transition>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5" name="Footer Placeholder 4"/>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6" name="Slide Number Placeholder 5"/>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16939329"/>
      </p:ext>
    </p:extLst>
  </p:cSld>
  <p:clrMapOvr>
    <a:masterClrMapping/>
  </p:clrMapOvr>
  <p:transition>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7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900"/>
            </a:lvl1pPr>
            <a:lvl2pPr marL="356616" indent="0" algn="ctr">
              <a:buNone/>
              <a:defRPr sz="1600"/>
            </a:lvl2pPr>
            <a:lvl3pPr marL="713232" indent="0" algn="ctr">
              <a:buNone/>
              <a:defRPr sz="1400"/>
            </a:lvl3pPr>
            <a:lvl4pPr marL="1069848" indent="0" algn="ctr">
              <a:buNone/>
              <a:defRPr sz="1200"/>
            </a:lvl4pPr>
            <a:lvl5pPr marL="1426464" indent="0" algn="ctr">
              <a:buNone/>
              <a:defRPr sz="1200"/>
            </a:lvl5pPr>
            <a:lvl6pPr marL="1783080" indent="0" algn="ctr">
              <a:buNone/>
              <a:defRPr sz="1200"/>
            </a:lvl6pPr>
            <a:lvl7pPr marL="2139696" indent="0" algn="ctr">
              <a:buNone/>
              <a:defRPr sz="1200"/>
            </a:lvl7pPr>
            <a:lvl8pPr marL="2496312" indent="0" algn="ctr">
              <a:buNone/>
              <a:defRPr sz="1200"/>
            </a:lvl8pPr>
            <a:lvl9pPr marL="2852928" indent="0" algn="ctr">
              <a:buNone/>
              <a:defRPr sz="1200"/>
            </a:lvl9pPr>
          </a:lstStyle>
          <a:p>
            <a:r>
              <a:rPr lang="en-US"/>
              <a:t>Click to edit Master subtitle style</a:t>
            </a:r>
          </a:p>
        </p:txBody>
      </p:sp>
      <p:sp>
        <p:nvSpPr>
          <p:cNvPr id="6" name="Slide Number Placeholder 5"/>
          <p:cNvSpPr>
            <a:spLocks noGrp="1"/>
          </p:cNvSpPr>
          <p:nvPr>
            <p:ph type="sldNum" sz="quarter" idx="12"/>
          </p:nvPr>
        </p:nvSpPr>
        <p:spPr>
          <a:xfrm>
            <a:off x="3543300" y="6311915"/>
            <a:ext cx="2057400" cy="365125"/>
          </a:xfrm>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901474358"/>
      </p:ext>
    </p:extLst>
  </p:cSld>
  <p:clrMapOvr>
    <a:masterClrMapping/>
  </p:clrMapOvr>
  <p:transition>
    <p:fade/>
  </p:transition>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3" name="Picture 22" descr="Wave.png"/>
          <p:cNvPicPr>
            <a:picLocks noChangeAspect="1"/>
          </p:cNvPicPr>
          <p:nvPr userDrawn="1"/>
        </p:nvPicPr>
        <p:blipFill>
          <a:blip r:embed="rId2" cstate="screen"/>
          <a:srcRect/>
          <a:stretch>
            <a:fillRect/>
          </a:stretch>
        </p:blipFill>
        <p:spPr>
          <a:xfrm>
            <a:off x="0" y="3059085"/>
            <a:ext cx="9144000" cy="1714466"/>
          </a:xfrm>
          <a:prstGeom prst="rect">
            <a:avLst/>
          </a:prstGeom>
        </p:spPr>
      </p:pic>
      <p:sp>
        <p:nvSpPr>
          <p:cNvPr id="22" name="Picture Placeholder 17"/>
          <p:cNvSpPr>
            <a:spLocks noGrp="1"/>
          </p:cNvSpPr>
          <p:nvPr>
            <p:ph type="pic" sz="quarter" idx="16"/>
          </p:nvPr>
        </p:nvSpPr>
        <p:spPr>
          <a:xfrm>
            <a:off x="5664201" y="1917713"/>
            <a:ext cx="3037434" cy="2855851"/>
          </a:xfrm>
          <a:solidFill>
            <a:schemeClr val="bg1">
              <a:lumMod val="85000"/>
            </a:schemeClr>
          </a:solidFill>
          <a:effectLst>
            <a:outerShdw blurRad="101600" dist="101600" dir="2700000">
              <a:srgbClr val="000000">
                <a:alpha val="50000"/>
              </a:srgbClr>
            </a:outerShdw>
          </a:effectLst>
        </p:spPr>
        <p:txBody>
          <a:bodyPr/>
          <a:lstStyle>
            <a:lvl1pPr algn="ctr">
              <a:defRPr/>
            </a:lvl1pPr>
          </a:lstStyle>
          <a:p>
            <a:r>
              <a:rPr lang="en-US"/>
              <a:t>Click icon to add picture</a:t>
            </a:r>
            <a:endParaRPr lang="en-US" dirty="0"/>
          </a:p>
        </p:txBody>
      </p:sp>
      <p:pic>
        <p:nvPicPr>
          <p:cNvPr id="9" name="Picture 8" descr="NEW SoPA_Backgrounds +logo bar.jpg"/>
          <p:cNvPicPr>
            <a:picLocks noChangeAspect="1"/>
          </p:cNvPicPr>
          <p:nvPr userDrawn="1"/>
        </p:nvPicPr>
        <p:blipFill>
          <a:blip r:embed="rId3" cstate="screen">
            <a:alphaModFix/>
          </a:blip>
          <a:srcRect/>
          <a:stretch>
            <a:fillRect/>
          </a:stretch>
        </p:blipFill>
        <p:spPr>
          <a:xfrm>
            <a:off x="0" y="5054600"/>
            <a:ext cx="9144000" cy="1803400"/>
          </a:xfrm>
          <a:prstGeom prst="rect">
            <a:avLst/>
          </a:prstGeom>
        </p:spPr>
      </p:pic>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14" name="Date Placeholder 1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15" name="Slide Number Placeholder 14"/>
          <p:cNvSpPr>
            <a:spLocks noGrp="1"/>
          </p:cNvSpPr>
          <p:nvPr>
            <p:ph type="sldNum" sz="quarter" idx="11"/>
          </p:nvPr>
        </p:nvSpPr>
        <p:spPr/>
        <p:txBody>
          <a:bodyPr/>
          <a:lstStyle>
            <a:lvl1pPr>
              <a:defRPr>
                <a:solidFill>
                  <a:srgbClr val="FFFFFF"/>
                </a:solidFill>
              </a:defRPr>
            </a:lvl1pPr>
          </a:lstStyle>
          <a:p>
            <a:fld id="{69380406-A2CA-2140-9208-FBF9E1D8579A}" type="slidenum">
              <a:rPr lang="en-US" smtClean="0"/>
              <a:pPr/>
              <a:t>‹#›</a:t>
            </a:fld>
            <a:endParaRPr lang="en-US" dirty="0"/>
          </a:p>
        </p:txBody>
      </p:sp>
      <p:sp>
        <p:nvSpPr>
          <p:cNvPr id="16" name="Footer Placeholder 15"/>
          <p:cNvSpPr>
            <a:spLocks noGrp="1"/>
          </p:cNvSpPr>
          <p:nvPr>
            <p:ph type="ftr" sz="quarter" idx="12"/>
          </p:nvPr>
        </p:nvSpPr>
        <p:spPr/>
        <p:txBody>
          <a:bodyPr/>
          <a:lstStyle>
            <a:lvl1pPr>
              <a:defRPr>
                <a:solidFill>
                  <a:schemeClr val="bg1"/>
                </a:solidFill>
              </a:defRPr>
            </a:lvl1pPr>
          </a:lstStyle>
          <a:p>
            <a:r>
              <a:rPr lang="en-US" dirty="0">
                <a:solidFill>
                  <a:prstClr val="white"/>
                </a:solidFill>
              </a:rPr>
              <a:t>CONFIDENTIAL 2011 Georgia Ports Authority</a:t>
            </a:r>
          </a:p>
        </p:txBody>
      </p:sp>
      <p:sp>
        <p:nvSpPr>
          <p:cNvPr id="11" name="Text Placeholder 14"/>
          <p:cNvSpPr>
            <a:spLocks noGrp="1"/>
          </p:cNvSpPr>
          <p:nvPr>
            <p:ph type="body" sz="quarter" idx="13" hasCustomPrompt="1"/>
          </p:nvPr>
        </p:nvSpPr>
        <p:spPr>
          <a:xfrm>
            <a:off x="1319767" y="1926181"/>
            <a:ext cx="4166634" cy="969433"/>
          </a:xfrm>
        </p:spPr>
        <p:txBody>
          <a:bodyPr/>
          <a:lstStyle/>
          <a:p>
            <a:pPr lvl="0"/>
            <a:r>
              <a:rPr lang="en-US" dirty="0"/>
              <a:t>CLICK TO EDIT MASTER TEXT STYLES</a:t>
            </a:r>
          </a:p>
        </p:txBody>
      </p:sp>
      <p:sp>
        <p:nvSpPr>
          <p:cNvPr id="13"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8" name="Straight Connector 17"/>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r>
              <a:rPr lang="en-US" dirty="0">
                <a:solidFill>
                  <a:srgbClr val="000100">
                    <a:tint val="75000"/>
                  </a:srgbClr>
                </a:solidFill>
              </a:rPr>
              <a:t>- </a:t>
            </a:r>
            <a:fld id="{64D770DF-03E2-E84D-B138-BC9A05D329B1}"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888620995"/>
      </p:ext>
    </p:extLst>
  </p:cSld>
  <p:clrMapOvr>
    <a:masterClrMapping/>
  </p:clrMapOvr>
  <p:transition>
    <p:fade/>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51"/>
            <a:ext cx="7886700" cy="2852737"/>
          </a:xfrm>
        </p:spPr>
        <p:txBody>
          <a:bodyPr anchor="b"/>
          <a:lstStyle>
            <a:lvl1pPr>
              <a:defRPr sz="4700"/>
            </a:lvl1pPr>
          </a:lstStyle>
          <a:p>
            <a:r>
              <a:rPr lang="en-US"/>
              <a:t>Click to edit Master title style</a:t>
            </a:r>
          </a:p>
        </p:txBody>
      </p:sp>
      <p:sp>
        <p:nvSpPr>
          <p:cNvPr id="3" name="Text Placeholder 2"/>
          <p:cNvSpPr>
            <a:spLocks noGrp="1"/>
          </p:cNvSpPr>
          <p:nvPr>
            <p:ph type="body" idx="1"/>
          </p:nvPr>
        </p:nvSpPr>
        <p:spPr>
          <a:xfrm>
            <a:off x="623887" y="4589478"/>
            <a:ext cx="7886700" cy="1500187"/>
          </a:xfrm>
        </p:spPr>
        <p:txBody>
          <a:bodyPr/>
          <a:lstStyle>
            <a:lvl1pPr marL="0" indent="0">
              <a:buNone/>
              <a:defRPr sz="1900">
                <a:solidFill>
                  <a:schemeClr val="tx1">
                    <a:tint val="75000"/>
                  </a:schemeClr>
                </a:solidFill>
              </a:defRPr>
            </a:lvl1pPr>
            <a:lvl2pPr marL="356616" indent="0">
              <a:buNone/>
              <a:defRPr sz="1600">
                <a:solidFill>
                  <a:schemeClr val="tx1">
                    <a:tint val="75000"/>
                  </a:schemeClr>
                </a:solidFill>
              </a:defRPr>
            </a:lvl2pPr>
            <a:lvl3pPr marL="713232" indent="0">
              <a:buNone/>
              <a:defRPr sz="1400">
                <a:solidFill>
                  <a:schemeClr val="tx1">
                    <a:tint val="75000"/>
                  </a:schemeClr>
                </a:solidFill>
              </a:defRPr>
            </a:lvl3pPr>
            <a:lvl4pPr marL="1069848" indent="0">
              <a:buNone/>
              <a:defRPr sz="1200">
                <a:solidFill>
                  <a:schemeClr val="tx1">
                    <a:tint val="75000"/>
                  </a:schemeClr>
                </a:solidFill>
              </a:defRPr>
            </a:lvl4pPr>
            <a:lvl5pPr marL="1426464" indent="0">
              <a:buNone/>
              <a:defRPr sz="1200">
                <a:solidFill>
                  <a:schemeClr val="tx1">
                    <a:tint val="75000"/>
                  </a:schemeClr>
                </a:solidFill>
              </a:defRPr>
            </a:lvl5pPr>
            <a:lvl6pPr marL="1783080" indent="0">
              <a:buNone/>
              <a:defRPr sz="1200">
                <a:solidFill>
                  <a:schemeClr val="tx1">
                    <a:tint val="75000"/>
                  </a:schemeClr>
                </a:solidFill>
              </a:defRPr>
            </a:lvl6pPr>
            <a:lvl7pPr marL="2139696" indent="0">
              <a:buNone/>
              <a:defRPr sz="1200">
                <a:solidFill>
                  <a:schemeClr val="tx1">
                    <a:tint val="75000"/>
                  </a:schemeClr>
                </a:solidFill>
              </a:defRPr>
            </a:lvl7pPr>
            <a:lvl8pPr marL="2496312" indent="0">
              <a:buNone/>
              <a:defRPr sz="1200">
                <a:solidFill>
                  <a:schemeClr val="tx1">
                    <a:tint val="75000"/>
                  </a:schemeClr>
                </a:solidFill>
              </a:defRPr>
            </a:lvl8pPr>
            <a:lvl9pPr marL="2852928"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5" name="Footer Placeholder 4"/>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6" name="Slide Number Placeholder 5"/>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451781727"/>
      </p:ext>
    </p:extLst>
  </p:cSld>
  <p:clrMapOvr>
    <a:masterClrMapping/>
  </p:clrMapOvr>
  <p:transition>
    <p:fade/>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6" name="Footer Placeholder 5"/>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7" name="Slide Number Placeholder 6"/>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386288475"/>
      </p:ext>
    </p:extLst>
  </p:cSld>
  <p:clrMapOvr>
    <a:masterClrMapping/>
  </p:clrMapOvr>
  <p:transition>
    <p:fade/>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6"/>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6"/>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8" name="Footer Placeholder 7"/>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9" name="Slide Number Placeholder 8"/>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507334444"/>
      </p:ext>
    </p:extLst>
  </p:cSld>
  <p:clrMapOvr>
    <a:masterClrMapping/>
  </p:clrMapOvr>
  <p:transition>
    <p:fade/>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4" name="Footer Placeholder 3"/>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5" name="Slide Number Placeholder 4"/>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259921718"/>
      </p:ext>
    </p:extLst>
  </p:cSld>
  <p:clrMapOvr>
    <a:masterClrMapping/>
  </p:clrMapOvr>
  <p:transition>
    <p:fade/>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315555006"/>
      </p:ext>
    </p:extLst>
  </p:cSld>
  <p:clrMapOvr>
    <a:masterClrMapping/>
  </p:clrMapOvr>
  <p:transition>
    <p:fade/>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500"/>
            </a:lvl1pPr>
          </a:lstStyle>
          <a:p>
            <a:r>
              <a:rPr lang="en-US"/>
              <a:t>Click to edit Master title style</a:t>
            </a:r>
          </a:p>
        </p:txBody>
      </p:sp>
      <p:sp>
        <p:nvSpPr>
          <p:cNvPr id="3" name="Content Placeholder 2"/>
          <p:cNvSpPr>
            <a:spLocks noGrp="1"/>
          </p:cNvSpPr>
          <p:nvPr>
            <p:ph idx="1"/>
          </p:nvPr>
        </p:nvSpPr>
        <p:spPr>
          <a:xfrm>
            <a:off x="3887391" y="987438"/>
            <a:ext cx="4629150" cy="4873625"/>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56616" indent="0">
              <a:buNone/>
              <a:defRPr sz="1100"/>
            </a:lvl2pPr>
            <a:lvl3pPr marL="713232" indent="0">
              <a:buNone/>
              <a:defRPr sz="900"/>
            </a:lvl3pPr>
            <a:lvl4pPr marL="1069848" indent="0">
              <a:buNone/>
              <a:defRPr sz="800"/>
            </a:lvl4pPr>
            <a:lvl5pPr marL="1426464" indent="0">
              <a:buNone/>
              <a:defRPr sz="800"/>
            </a:lvl5pPr>
            <a:lvl6pPr marL="1783080" indent="0">
              <a:buNone/>
              <a:defRPr sz="800"/>
            </a:lvl6pPr>
            <a:lvl7pPr marL="2139696" indent="0">
              <a:buNone/>
              <a:defRPr sz="800"/>
            </a:lvl7pPr>
            <a:lvl8pPr marL="2496312" indent="0">
              <a:buNone/>
              <a:defRPr sz="800"/>
            </a:lvl8pPr>
            <a:lvl9pPr marL="2852928" indent="0">
              <a:buNone/>
              <a:defRPr sz="800"/>
            </a:lvl9pPr>
          </a:lstStyle>
          <a:p>
            <a:pPr lvl="0"/>
            <a:r>
              <a:rPr lang="en-US"/>
              <a:t>Click to edit Master text styles</a:t>
            </a:r>
          </a:p>
        </p:txBody>
      </p:sp>
      <p:sp>
        <p:nvSpPr>
          <p:cNvPr id="5" name="Date Placeholder 4"/>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6" name="Footer Placeholder 5"/>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7" name="Slide Number Placeholder 6"/>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41356330"/>
      </p:ext>
    </p:extLst>
  </p:cSld>
  <p:clrMapOvr>
    <a:masterClrMapping/>
  </p:clrMapOvr>
  <p:transition>
    <p:fade/>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500"/>
            </a:lvl1pPr>
          </a:lstStyle>
          <a:p>
            <a:r>
              <a:rPr lang="en-US"/>
              <a:t>Click to edit Master title style</a:t>
            </a:r>
          </a:p>
        </p:txBody>
      </p:sp>
      <p:sp>
        <p:nvSpPr>
          <p:cNvPr id="3" name="Picture Placeholder 2"/>
          <p:cNvSpPr>
            <a:spLocks noGrp="1"/>
          </p:cNvSpPr>
          <p:nvPr>
            <p:ph type="pic" idx="1"/>
          </p:nvPr>
        </p:nvSpPr>
        <p:spPr>
          <a:xfrm>
            <a:off x="3887391" y="987438"/>
            <a:ext cx="4629150" cy="4873625"/>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56616" indent="0">
              <a:buNone/>
              <a:defRPr sz="1100"/>
            </a:lvl2pPr>
            <a:lvl3pPr marL="713232" indent="0">
              <a:buNone/>
              <a:defRPr sz="900"/>
            </a:lvl3pPr>
            <a:lvl4pPr marL="1069848" indent="0">
              <a:buNone/>
              <a:defRPr sz="800"/>
            </a:lvl4pPr>
            <a:lvl5pPr marL="1426464" indent="0">
              <a:buNone/>
              <a:defRPr sz="800"/>
            </a:lvl5pPr>
            <a:lvl6pPr marL="1783080" indent="0">
              <a:buNone/>
              <a:defRPr sz="800"/>
            </a:lvl6pPr>
            <a:lvl7pPr marL="2139696" indent="0">
              <a:buNone/>
              <a:defRPr sz="800"/>
            </a:lvl7pPr>
            <a:lvl8pPr marL="2496312" indent="0">
              <a:buNone/>
              <a:defRPr sz="800"/>
            </a:lvl8pPr>
            <a:lvl9pPr marL="2852928" indent="0">
              <a:buNone/>
              <a:defRPr sz="800"/>
            </a:lvl9pPr>
          </a:lstStyle>
          <a:p>
            <a:pPr lvl="0"/>
            <a:r>
              <a:rPr lang="en-US"/>
              <a:t>Click to edit Master text styles</a:t>
            </a:r>
          </a:p>
        </p:txBody>
      </p:sp>
      <p:sp>
        <p:nvSpPr>
          <p:cNvPr id="5" name="Date Placeholder 4"/>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6" name="Footer Placeholder 5"/>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7" name="Slide Number Placeholder 6"/>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438620329"/>
      </p:ext>
    </p:extLst>
  </p:cSld>
  <p:clrMapOvr>
    <a:masterClrMapping/>
  </p:clrMapOvr>
  <p:transition>
    <p:fade/>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5" name="Footer Placeholder 4"/>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6" name="Slide Number Placeholder 5"/>
          <p:cNvSpPr>
            <a:spLocks noGrp="1"/>
          </p:cNvSpPr>
          <p:nvPr>
            <p:ph type="sldNum" sz="quarter" idx="12"/>
          </p:nvPr>
        </p:nvSpPr>
        <p:spPr/>
        <p:txBody>
          <a:bodyPr/>
          <a:lstStyle/>
          <a:p>
            <a:r>
              <a:rPr lang="en-US">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373487930"/>
      </p:ext>
    </p:extLst>
  </p:cSld>
  <p:clrMapOvr>
    <a:masterClrMapping/>
  </p:clrMapOvr>
  <p:transition>
    <p:fade/>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66"/>
            <a:ext cx="2057400" cy="365125"/>
          </a:xfrm>
          <a:prstGeom prst="rect">
            <a:avLst/>
          </a:prstGeom>
        </p:spPr>
        <p:txBody>
          <a:bodyPr lIns="71323" tIns="35662" rIns="71323" bIns="35662"/>
          <a:lstStyle/>
          <a:p>
            <a:pPr defTabSz="713232"/>
            <a:endParaRPr lang="en-US" sz="1400" dirty="0">
              <a:solidFill>
                <a:srgbClr val="000100"/>
              </a:solidFill>
            </a:endParaRPr>
          </a:p>
        </p:txBody>
      </p:sp>
      <p:sp>
        <p:nvSpPr>
          <p:cNvPr id="5" name="Footer Placeholder 4"/>
          <p:cNvSpPr>
            <a:spLocks noGrp="1"/>
          </p:cNvSpPr>
          <p:nvPr>
            <p:ph type="ftr" sz="quarter" idx="11"/>
          </p:nvPr>
        </p:nvSpPr>
        <p:spPr>
          <a:xfrm>
            <a:off x="3028950" y="6356366"/>
            <a:ext cx="3086100" cy="365125"/>
          </a:xfrm>
          <a:prstGeom prst="rect">
            <a:avLst/>
          </a:prstGeom>
        </p:spPr>
        <p:txBody>
          <a:bodyPr lIns="71323" tIns="35662" rIns="71323" bIns="35662"/>
          <a:lstStyle/>
          <a:p>
            <a:pPr defTabSz="713232"/>
            <a:endParaRPr lang="en-US" sz="1400" dirty="0">
              <a:solidFill>
                <a:srgbClr val="000100"/>
              </a:solidFill>
            </a:endParaRPr>
          </a:p>
        </p:txBody>
      </p:sp>
      <p:sp>
        <p:nvSpPr>
          <p:cNvPr id="6" name="Slide Number Placeholder 5"/>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1693932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005480"/>
                </a:solidFill>
              </a:defRPr>
            </a:lvl1pPr>
          </a:lstStyle>
          <a:p>
            <a:fld id="{EBD38A6C-8E73-D84C-94E3-96488BC508F5}" type="datetimeFigureOut">
              <a:rPr lang="en-US" smtClean="0"/>
              <a:pPr/>
              <a:t>3/22/2017</a:t>
            </a:fld>
            <a:endParaRPr lang="en-US" dirty="0"/>
          </a:p>
        </p:txBody>
      </p:sp>
      <p:sp>
        <p:nvSpPr>
          <p:cNvPr id="3" name="Footer Placeholder 2"/>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4" name="Slide Number Placeholder 3"/>
          <p:cNvSpPr>
            <a:spLocks noGrp="1"/>
          </p:cNvSpPr>
          <p:nvPr>
            <p:ph type="sldNum" sz="quarter" idx="12"/>
          </p:nvPr>
        </p:nvSpPr>
        <p:spPr/>
        <p:txBody>
          <a:bodyPr/>
          <a:lstStyle>
            <a:lvl1pPr>
              <a:defRPr>
                <a:solidFill>
                  <a:srgbClr val="005480"/>
                </a:solidFill>
              </a:defRPr>
            </a:lvl1pPr>
          </a:lstStyle>
          <a:p>
            <a:fld id="{69380406-A2CA-2140-9208-FBF9E1D8579A}" type="slidenum">
              <a:rPr lang="en-US" smtClean="0"/>
              <a:pPr/>
              <a:t>‹#›</a:t>
            </a:fld>
            <a:endParaRPr lang="en-US" dirty="0"/>
          </a:p>
        </p:txBody>
      </p:sp>
      <p:pic>
        <p:nvPicPr>
          <p:cNvPr id="5" name="Picture 4" descr="Bottom Bar.png"/>
          <p:cNvPicPr>
            <a:picLocks noChangeAspect="1"/>
          </p:cNvPicPr>
          <p:nvPr userDrawn="1"/>
        </p:nvPicPr>
        <p:blipFill>
          <a:blip r:embed="rId2" cstate="screen"/>
          <a:stretch>
            <a:fillRect/>
          </a:stretch>
        </p:blipFill>
        <p:spPr>
          <a:xfrm>
            <a:off x="0" y="6642100"/>
            <a:ext cx="9144000" cy="228600"/>
          </a:xfrm>
          <a:prstGeom prst="rect">
            <a:avLst/>
          </a:prstGeom>
        </p:spPr>
      </p:pic>
      <p:sp>
        <p:nvSpPr>
          <p:cNvPr id="15" name="Text Placeholder 14"/>
          <p:cNvSpPr>
            <a:spLocks noGrp="1"/>
          </p:cNvSpPr>
          <p:nvPr>
            <p:ph type="body" sz="quarter" idx="13" hasCustomPrompt="1"/>
          </p:nvPr>
        </p:nvSpPr>
        <p:spPr>
          <a:xfrm>
            <a:off x="1319772" y="1930400"/>
            <a:ext cx="7367035" cy="42956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9" name="Picture 8" descr="Waves.psd"/>
          <p:cNvPicPr>
            <a:picLocks noChangeAspect="1"/>
          </p:cNvPicPr>
          <p:nvPr userDrawn="1"/>
        </p:nvPicPr>
        <p:blipFill>
          <a:blip r:embed="rId3" cstate="screen"/>
          <a:stretch>
            <a:fillRect/>
          </a:stretch>
        </p:blipFill>
        <p:spPr>
          <a:xfrm>
            <a:off x="-3352800" y="-111028"/>
            <a:ext cx="6324600" cy="669829"/>
          </a:xfrm>
          <a:prstGeom prst="rect">
            <a:avLst/>
          </a:prstGeom>
        </p:spPr>
      </p:pic>
      <p:cxnSp>
        <p:nvCxnSpPr>
          <p:cNvPr id="10" name="Straight Connector 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3543300" y="6311915"/>
            <a:ext cx="2057400" cy="365125"/>
          </a:xfrm>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901474358"/>
      </p:ext>
    </p:extLst>
  </p:cSld>
  <p:clrMapOvr>
    <a:masterClrMapping/>
  </p:clrMapOvr>
  <p:transition>
    <p:fade/>
  </p:transition>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r>
              <a:rPr lang="en-US" dirty="0">
                <a:solidFill>
                  <a:srgbClr val="000100">
                    <a:tint val="75000"/>
                  </a:srgbClr>
                </a:solidFill>
              </a:rPr>
              <a:t>- </a:t>
            </a:r>
            <a:fld id="{64D770DF-03E2-E84D-B138-BC9A05D329B1}"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888620995"/>
      </p:ext>
    </p:extLst>
  </p:cSld>
  <p:clrMapOvr>
    <a:masterClrMapping/>
  </p:clrMapOvr>
  <p:transition>
    <p:fade/>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50"/>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7" y="458947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65"/>
            <a:ext cx="2057400" cy="365125"/>
          </a:xfrm>
          <a:prstGeom prst="rect">
            <a:avLst/>
          </a:prstGeom>
        </p:spPr>
        <p:txBody>
          <a:bodyPr/>
          <a:lstStyle/>
          <a:p>
            <a:endParaRPr lang="en-US" dirty="0">
              <a:solidFill>
                <a:srgbClr val="000100"/>
              </a:solidFill>
            </a:endParaRPr>
          </a:p>
        </p:txBody>
      </p:sp>
      <p:sp>
        <p:nvSpPr>
          <p:cNvPr id="5" name="Footer Placeholder 4"/>
          <p:cNvSpPr>
            <a:spLocks noGrp="1"/>
          </p:cNvSpPr>
          <p:nvPr>
            <p:ph type="ftr" sz="quarter" idx="11"/>
          </p:nvPr>
        </p:nvSpPr>
        <p:spPr>
          <a:xfrm>
            <a:off x="3028950" y="6356365"/>
            <a:ext cx="3086100" cy="365125"/>
          </a:xfrm>
          <a:prstGeom prst="rect">
            <a:avLst/>
          </a:prstGeom>
        </p:spPr>
        <p:txBody>
          <a:bodyPr/>
          <a:lstStyle/>
          <a:p>
            <a:endParaRPr lang="en-US" dirty="0">
              <a:solidFill>
                <a:srgbClr val="000100"/>
              </a:solidFill>
            </a:endParaRPr>
          </a:p>
        </p:txBody>
      </p:sp>
      <p:sp>
        <p:nvSpPr>
          <p:cNvPr id="6" name="Slide Number Placeholder 5"/>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451781727"/>
      </p:ext>
    </p:extLst>
  </p:cSld>
  <p:clrMapOvr>
    <a:masterClrMapping/>
  </p:clrMapOvr>
  <p:transition>
    <p:fade/>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65"/>
            <a:ext cx="2057400" cy="365125"/>
          </a:xfrm>
          <a:prstGeom prst="rect">
            <a:avLst/>
          </a:prstGeom>
        </p:spPr>
        <p:txBody>
          <a:bodyPr/>
          <a:lstStyle/>
          <a:p>
            <a:endParaRPr lang="en-US" dirty="0">
              <a:solidFill>
                <a:srgbClr val="000100"/>
              </a:solidFill>
            </a:endParaRPr>
          </a:p>
        </p:txBody>
      </p:sp>
      <p:sp>
        <p:nvSpPr>
          <p:cNvPr id="6" name="Footer Placeholder 5"/>
          <p:cNvSpPr>
            <a:spLocks noGrp="1"/>
          </p:cNvSpPr>
          <p:nvPr>
            <p:ph type="ftr" sz="quarter" idx="11"/>
          </p:nvPr>
        </p:nvSpPr>
        <p:spPr>
          <a:xfrm>
            <a:off x="3028950" y="6356365"/>
            <a:ext cx="3086100" cy="365125"/>
          </a:xfrm>
          <a:prstGeom prst="rect">
            <a:avLst/>
          </a:prstGeom>
        </p:spPr>
        <p:txBody>
          <a:bodyPr/>
          <a:lstStyle/>
          <a:p>
            <a:endParaRPr lang="en-US" dirty="0">
              <a:solidFill>
                <a:srgbClr val="000100"/>
              </a:solidFill>
            </a:endParaRPr>
          </a:p>
        </p:txBody>
      </p:sp>
      <p:sp>
        <p:nvSpPr>
          <p:cNvPr id="7" name="Slide Number Placeholder 6"/>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386288475"/>
      </p:ext>
    </p:extLst>
  </p:cSld>
  <p:clrMapOvr>
    <a:masterClrMapping/>
  </p:clrMapOvr>
  <p:transition>
    <p:fade/>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65"/>
            <a:ext cx="2057400" cy="365125"/>
          </a:xfrm>
          <a:prstGeom prst="rect">
            <a:avLst/>
          </a:prstGeom>
        </p:spPr>
        <p:txBody>
          <a:bodyPr/>
          <a:lstStyle/>
          <a:p>
            <a:endParaRPr lang="en-US" dirty="0">
              <a:solidFill>
                <a:srgbClr val="000100"/>
              </a:solidFill>
            </a:endParaRPr>
          </a:p>
        </p:txBody>
      </p:sp>
      <p:sp>
        <p:nvSpPr>
          <p:cNvPr id="8" name="Footer Placeholder 7"/>
          <p:cNvSpPr>
            <a:spLocks noGrp="1"/>
          </p:cNvSpPr>
          <p:nvPr>
            <p:ph type="ftr" sz="quarter" idx="11"/>
          </p:nvPr>
        </p:nvSpPr>
        <p:spPr>
          <a:xfrm>
            <a:off x="3028950" y="6356365"/>
            <a:ext cx="3086100" cy="365125"/>
          </a:xfrm>
          <a:prstGeom prst="rect">
            <a:avLst/>
          </a:prstGeom>
        </p:spPr>
        <p:txBody>
          <a:bodyPr/>
          <a:lstStyle/>
          <a:p>
            <a:endParaRPr lang="en-US" dirty="0">
              <a:solidFill>
                <a:srgbClr val="000100"/>
              </a:solidFill>
            </a:endParaRPr>
          </a:p>
        </p:txBody>
      </p:sp>
      <p:sp>
        <p:nvSpPr>
          <p:cNvPr id="9" name="Slide Number Placeholder 8"/>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507334444"/>
      </p:ext>
    </p:extLst>
  </p:cSld>
  <p:clrMapOvr>
    <a:masterClrMapping/>
  </p:clrMapOvr>
  <p:transition>
    <p:fade/>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65"/>
            <a:ext cx="2057400" cy="365125"/>
          </a:xfrm>
          <a:prstGeom prst="rect">
            <a:avLst/>
          </a:prstGeom>
        </p:spPr>
        <p:txBody>
          <a:bodyPr/>
          <a:lstStyle/>
          <a:p>
            <a:endParaRPr lang="en-US" dirty="0">
              <a:solidFill>
                <a:srgbClr val="000100"/>
              </a:solidFill>
            </a:endParaRPr>
          </a:p>
        </p:txBody>
      </p:sp>
      <p:sp>
        <p:nvSpPr>
          <p:cNvPr id="4" name="Footer Placeholder 3"/>
          <p:cNvSpPr>
            <a:spLocks noGrp="1"/>
          </p:cNvSpPr>
          <p:nvPr>
            <p:ph type="ftr" sz="quarter" idx="11"/>
          </p:nvPr>
        </p:nvSpPr>
        <p:spPr>
          <a:xfrm>
            <a:off x="3028950" y="6356365"/>
            <a:ext cx="3086100" cy="365125"/>
          </a:xfrm>
          <a:prstGeom prst="rect">
            <a:avLst/>
          </a:prstGeom>
        </p:spPr>
        <p:txBody>
          <a:bodyPr/>
          <a:lstStyle/>
          <a:p>
            <a:endParaRPr lang="en-US" dirty="0">
              <a:solidFill>
                <a:srgbClr val="000100"/>
              </a:solidFill>
            </a:endParaRPr>
          </a:p>
        </p:txBody>
      </p:sp>
      <p:sp>
        <p:nvSpPr>
          <p:cNvPr id="5" name="Slide Number Placeholder 4"/>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259921718"/>
      </p:ext>
    </p:extLst>
  </p:cSld>
  <p:clrMapOvr>
    <a:masterClrMapping/>
  </p:clrMapOvr>
  <p:transition>
    <p:fade/>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315555006"/>
      </p:ext>
    </p:extLst>
  </p:cSld>
  <p:clrMapOvr>
    <a:masterClrMapping/>
  </p:clrMapOvr>
  <p:transition>
    <p:fade/>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3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65"/>
            <a:ext cx="2057400" cy="365125"/>
          </a:xfrm>
          <a:prstGeom prst="rect">
            <a:avLst/>
          </a:prstGeom>
        </p:spPr>
        <p:txBody>
          <a:bodyPr/>
          <a:lstStyle/>
          <a:p>
            <a:endParaRPr lang="en-US" dirty="0">
              <a:solidFill>
                <a:srgbClr val="000100"/>
              </a:solidFill>
            </a:endParaRPr>
          </a:p>
        </p:txBody>
      </p:sp>
      <p:sp>
        <p:nvSpPr>
          <p:cNvPr id="6" name="Footer Placeholder 5"/>
          <p:cNvSpPr>
            <a:spLocks noGrp="1"/>
          </p:cNvSpPr>
          <p:nvPr>
            <p:ph type="ftr" sz="quarter" idx="11"/>
          </p:nvPr>
        </p:nvSpPr>
        <p:spPr>
          <a:xfrm>
            <a:off x="3028950" y="6356365"/>
            <a:ext cx="3086100" cy="365125"/>
          </a:xfrm>
          <a:prstGeom prst="rect">
            <a:avLst/>
          </a:prstGeom>
        </p:spPr>
        <p:txBody>
          <a:bodyPr/>
          <a:lstStyle/>
          <a:p>
            <a:endParaRPr lang="en-US" dirty="0">
              <a:solidFill>
                <a:srgbClr val="000100"/>
              </a:solidFill>
            </a:endParaRPr>
          </a:p>
        </p:txBody>
      </p:sp>
      <p:sp>
        <p:nvSpPr>
          <p:cNvPr id="7" name="Slide Number Placeholder 6"/>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41356330"/>
      </p:ext>
    </p:extLst>
  </p:cSld>
  <p:clrMapOvr>
    <a:masterClrMapping/>
  </p:clrMapOvr>
  <p:transition>
    <p:fade/>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3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65"/>
            <a:ext cx="2057400" cy="365125"/>
          </a:xfrm>
          <a:prstGeom prst="rect">
            <a:avLst/>
          </a:prstGeom>
        </p:spPr>
        <p:txBody>
          <a:bodyPr/>
          <a:lstStyle/>
          <a:p>
            <a:endParaRPr lang="en-US" dirty="0">
              <a:solidFill>
                <a:srgbClr val="000100"/>
              </a:solidFill>
            </a:endParaRPr>
          </a:p>
        </p:txBody>
      </p:sp>
      <p:sp>
        <p:nvSpPr>
          <p:cNvPr id="6" name="Footer Placeholder 5"/>
          <p:cNvSpPr>
            <a:spLocks noGrp="1"/>
          </p:cNvSpPr>
          <p:nvPr>
            <p:ph type="ftr" sz="quarter" idx="11"/>
          </p:nvPr>
        </p:nvSpPr>
        <p:spPr>
          <a:xfrm>
            <a:off x="3028950" y="6356365"/>
            <a:ext cx="3086100" cy="365125"/>
          </a:xfrm>
          <a:prstGeom prst="rect">
            <a:avLst/>
          </a:prstGeom>
        </p:spPr>
        <p:txBody>
          <a:bodyPr/>
          <a:lstStyle/>
          <a:p>
            <a:endParaRPr lang="en-US" dirty="0">
              <a:solidFill>
                <a:srgbClr val="000100"/>
              </a:solidFill>
            </a:endParaRPr>
          </a:p>
        </p:txBody>
      </p:sp>
      <p:sp>
        <p:nvSpPr>
          <p:cNvPr id="7" name="Slide Number Placeholder 6"/>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438620329"/>
      </p:ext>
    </p:extLst>
  </p:cSld>
  <p:clrMapOvr>
    <a:masterClrMapping/>
  </p:clrMapOvr>
  <p:transition>
    <p:fade/>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65"/>
            <a:ext cx="2057400" cy="365125"/>
          </a:xfrm>
          <a:prstGeom prst="rect">
            <a:avLst/>
          </a:prstGeom>
        </p:spPr>
        <p:txBody>
          <a:bodyPr/>
          <a:lstStyle/>
          <a:p>
            <a:endParaRPr lang="en-US" dirty="0">
              <a:solidFill>
                <a:srgbClr val="000100"/>
              </a:solidFill>
            </a:endParaRPr>
          </a:p>
        </p:txBody>
      </p:sp>
      <p:sp>
        <p:nvSpPr>
          <p:cNvPr id="5" name="Footer Placeholder 4"/>
          <p:cNvSpPr>
            <a:spLocks noGrp="1"/>
          </p:cNvSpPr>
          <p:nvPr>
            <p:ph type="ftr" sz="quarter" idx="11"/>
          </p:nvPr>
        </p:nvSpPr>
        <p:spPr>
          <a:xfrm>
            <a:off x="3028950" y="6356365"/>
            <a:ext cx="3086100" cy="365125"/>
          </a:xfrm>
          <a:prstGeom prst="rect">
            <a:avLst/>
          </a:prstGeom>
        </p:spPr>
        <p:txBody>
          <a:bodyPr/>
          <a:lstStyle/>
          <a:p>
            <a:endParaRPr lang="en-US" dirty="0">
              <a:solidFill>
                <a:srgbClr val="000100"/>
              </a:solidFill>
            </a:endParaRPr>
          </a:p>
        </p:txBody>
      </p:sp>
      <p:sp>
        <p:nvSpPr>
          <p:cNvPr id="6" name="Slide Number Placeholder 5"/>
          <p:cNvSpPr>
            <a:spLocks noGrp="1"/>
          </p:cNvSpPr>
          <p:nvPr>
            <p:ph type="sldNum" sz="quarter" idx="12"/>
          </p:nvPr>
        </p:nvSpPr>
        <p:spPr/>
        <p:txBody>
          <a:bodyPr/>
          <a:lstStyle/>
          <a:p>
            <a:r>
              <a:rPr lang="en-US">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37348793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pic>
        <p:nvPicPr>
          <p:cNvPr id="5" name="Picture 4" descr="Bottom Bar.png"/>
          <p:cNvPicPr>
            <a:picLocks noChangeAspect="1"/>
          </p:cNvPicPr>
          <p:nvPr userDrawn="1"/>
        </p:nvPicPr>
        <p:blipFill>
          <a:blip r:embed="rId2" cstate="screen"/>
          <a:stretch>
            <a:fillRect/>
          </a:stretch>
        </p:blipFill>
        <p:spPr>
          <a:xfrm>
            <a:off x="0" y="6642100"/>
            <a:ext cx="9144000" cy="228600"/>
          </a:xfrm>
          <a:prstGeom prst="rect">
            <a:avLst/>
          </a:prstGeom>
        </p:spPr>
      </p:pic>
      <p:pic>
        <p:nvPicPr>
          <p:cNvPr id="11" name="Picture 14" descr="PPT Map 1"/>
          <p:cNvPicPr preferRelativeResize="0">
            <a:picLocks noChangeAspect="1" noChangeArrowheads="1"/>
          </p:cNvPicPr>
          <p:nvPr userDrawn="1"/>
        </p:nvPicPr>
        <p:blipFill rotWithShape="1">
          <a:blip r:embed="rId3" cstate="screen"/>
          <a:srcRect/>
          <a:stretch/>
        </p:blipFill>
        <p:spPr bwMode="auto">
          <a:xfrm>
            <a:off x="0" y="1258888"/>
            <a:ext cx="9144000" cy="5383212"/>
          </a:xfrm>
          <a:prstGeom prst="rect">
            <a:avLst/>
          </a:prstGeom>
          <a:noFill/>
          <a:ln w="9525">
            <a:noFill/>
            <a:miter lim="800000"/>
            <a:headEnd/>
            <a:tailEnd/>
          </a:ln>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65"/>
            <a:ext cx="2057400" cy="365125"/>
          </a:xfrm>
          <a:prstGeom prst="rect">
            <a:avLst/>
          </a:prstGeom>
        </p:spPr>
        <p:txBody>
          <a:bodyPr/>
          <a:lstStyle/>
          <a:p>
            <a:endParaRPr lang="en-US" dirty="0">
              <a:solidFill>
                <a:srgbClr val="000100"/>
              </a:solidFill>
            </a:endParaRPr>
          </a:p>
        </p:txBody>
      </p:sp>
      <p:sp>
        <p:nvSpPr>
          <p:cNvPr id="5" name="Footer Placeholder 4"/>
          <p:cNvSpPr>
            <a:spLocks noGrp="1"/>
          </p:cNvSpPr>
          <p:nvPr>
            <p:ph type="ftr" sz="quarter" idx="11"/>
          </p:nvPr>
        </p:nvSpPr>
        <p:spPr>
          <a:xfrm>
            <a:off x="3028950" y="6356365"/>
            <a:ext cx="3086100" cy="365125"/>
          </a:xfrm>
          <a:prstGeom prst="rect">
            <a:avLst/>
          </a:prstGeom>
        </p:spPr>
        <p:txBody>
          <a:bodyPr/>
          <a:lstStyle/>
          <a:p>
            <a:endParaRPr lang="en-US" dirty="0">
              <a:solidFill>
                <a:srgbClr val="000100"/>
              </a:solidFill>
            </a:endParaRPr>
          </a:p>
        </p:txBody>
      </p:sp>
      <p:sp>
        <p:nvSpPr>
          <p:cNvPr id="6" name="Slide Number Placeholder 5"/>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16939329"/>
      </p:ext>
    </p:extLst>
  </p:cSld>
  <p:clrMapOvr>
    <a:masterClrMapping/>
  </p:clrMapOvr>
  <p:transition>
    <p:fade/>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3543300" y="6311913"/>
            <a:ext cx="2057400" cy="365125"/>
          </a:xfrm>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901474358"/>
      </p:ext>
    </p:extLst>
  </p:cSld>
  <p:clrMapOvr>
    <a:masterClrMapping/>
  </p:clrMapOvr>
  <p:transition>
    <p:fade/>
  </p:transition>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r>
              <a:rPr lang="en-US" dirty="0">
                <a:solidFill>
                  <a:srgbClr val="000100">
                    <a:tint val="75000"/>
                  </a:srgbClr>
                </a:solidFill>
              </a:rPr>
              <a:t>- </a:t>
            </a:r>
            <a:fld id="{64D770DF-03E2-E84D-B138-BC9A05D329B1}"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888620995"/>
      </p:ext>
    </p:extLst>
  </p:cSld>
  <p:clrMapOvr>
    <a:masterClrMapping/>
  </p:clrMapOvr>
  <p:transition>
    <p:fade/>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50"/>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7" y="458947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63"/>
            <a:ext cx="2057400" cy="365125"/>
          </a:xfrm>
          <a:prstGeom prst="rect">
            <a:avLst/>
          </a:prstGeom>
        </p:spPr>
        <p:txBody>
          <a:bodyPr/>
          <a:lstStyle/>
          <a:p>
            <a:endParaRPr lang="en-US" dirty="0">
              <a:solidFill>
                <a:srgbClr val="000100"/>
              </a:solidFill>
            </a:endParaRPr>
          </a:p>
        </p:txBody>
      </p:sp>
      <p:sp>
        <p:nvSpPr>
          <p:cNvPr id="5" name="Footer Placeholder 4"/>
          <p:cNvSpPr>
            <a:spLocks noGrp="1"/>
          </p:cNvSpPr>
          <p:nvPr>
            <p:ph type="ftr" sz="quarter" idx="11"/>
          </p:nvPr>
        </p:nvSpPr>
        <p:spPr>
          <a:xfrm>
            <a:off x="3028950" y="6356363"/>
            <a:ext cx="3086100" cy="365125"/>
          </a:xfrm>
          <a:prstGeom prst="rect">
            <a:avLst/>
          </a:prstGeom>
        </p:spPr>
        <p:txBody>
          <a:bodyPr/>
          <a:lstStyle/>
          <a:p>
            <a:endParaRPr lang="en-US" dirty="0">
              <a:solidFill>
                <a:srgbClr val="000100"/>
              </a:solidFill>
            </a:endParaRPr>
          </a:p>
        </p:txBody>
      </p:sp>
      <p:sp>
        <p:nvSpPr>
          <p:cNvPr id="6" name="Slide Number Placeholder 5"/>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451781727"/>
      </p:ext>
    </p:extLst>
  </p:cSld>
  <p:clrMapOvr>
    <a:masterClrMapping/>
  </p:clrMapOvr>
  <p:transition>
    <p:fade/>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63"/>
            <a:ext cx="2057400" cy="365125"/>
          </a:xfrm>
          <a:prstGeom prst="rect">
            <a:avLst/>
          </a:prstGeom>
        </p:spPr>
        <p:txBody>
          <a:bodyPr/>
          <a:lstStyle/>
          <a:p>
            <a:endParaRPr lang="en-US" dirty="0">
              <a:solidFill>
                <a:srgbClr val="000100"/>
              </a:solidFill>
            </a:endParaRPr>
          </a:p>
        </p:txBody>
      </p:sp>
      <p:sp>
        <p:nvSpPr>
          <p:cNvPr id="6" name="Footer Placeholder 5"/>
          <p:cNvSpPr>
            <a:spLocks noGrp="1"/>
          </p:cNvSpPr>
          <p:nvPr>
            <p:ph type="ftr" sz="quarter" idx="11"/>
          </p:nvPr>
        </p:nvSpPr>
        <p:spPr>
          <a:xfrm>
            <a:off x="3028950" y="6356363"/>
            <a:ext cx="3086100" cy="365125"/>
          </a:xfrm>
          <a:prstGeom prst="rect">
            <a:avLst/>
          </a:prstGeom>
        </p:spPr>
        <p:txBody>
          <a:bodyPr/>
          <a:lstStyle/>
          <a:p>
            <a:endParaRPr lang="en-US" dirty="0">
              <a:solidFill>
                <a:srgbClr val="000100"/>
              </a:solidFill>
            </a:endParaRPr>
          </a:p>
        </p:txBody>
      </p:sp>
      <p:sp>
        <p:nvSpPr>
          <p:cNvPr id="7" name="Slide Number Placeholder 6"/>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386288475"/>
      </p:ext>
    </p:extLst>
  </p:cSld>
  <p:clrMapOvr>
    <a:masterClrMapping/>
  </p:clrMapOvr>
  <p:transition>
    <p:fade/>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63"/>
            <a:ext cx="2057400" cy="365125"/>
          </a:xfrm>
          <a:prstGeom prst="rect">
            <a:avLst/>
          </a:prstGeom>
        </p:spPr>
        <p:txBody>
          <a:bodyPr/>
          <a:lstStyle/>
          <a:p>
            <a:endParaRPr lang="en-US" dirty="0">
              <a:solidFill>
                <a:srgbClr val="000100"/>
              </a:solidFill>
            </a:endParaRPr>
          </a:p>
        </p:txBody>
      </p:sp>
      <p:sp>
        <p:nvSpPr>
          <p:cNvPr id="8" name="Footer Placeholder 7"/>
          <p:cNvSpPr>
            <a:spLocks noGrp="1"/>
          </p:cNvSpPr>
          <p:nvPr>
            <p:ph type="ftr" sz="quarter" idx="11"/>
          </p:nvPr>
        </p:nvSpPr>
        <p:spPr>
          <a:xfrm>
            <a:off x="3028950" y="6356363"/>
            <a:ext cx="3086100" cy="365125"/>
          </a:xfrm>
          <a:prstGeom prst="rect">
            <a:avLst/>
          </a:prstGeom>
        </p:spPr>
        <p:txBody>
          <a:bodyPr/>
          <a:lstStyle/>
          <a:p>
            <a:endParaRPr lang="en-US" dirty="0">
              <a:solidFill>
                <a:srgbClr val="000100"/>
              </a:solidFill>
            </a:endParaRPr>
          </a:p>
        </p:txBody>
      </p:sp>
      <p:sp>
        <p:nvSpPr>
          <p:cNvPr id="9" name="Slide Number Placeholder 8"/>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507334444"/>
      </p:ext>
    </p:extLst>
  </p:cSld>
  <p:clrMapOvr>
    <a:masterClrMapping/>
  </p:clrMapOvr>
  <p:transition>
    <p:fade/>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63"/>
            <a:ext cx="2057400" cy="365125"/>
          </a:xfrm>
          <a:prstGeom prst="rect">
            <a:avLst/>
          </a:prstGeom>
        </p:spPr>
        <p:txBody>
          <a:bodyPr/>
          <a:lstStyle/>
          <a:p>
            <a:endParaRPr lang="en-US" dirty="0">
              <a:solidFill>
                <a:srgbClr val="000100"/>
              </a:solidFill>
            </a:endParaRPr>
          </a:p>
        </p:txBody>
      </p:sp>
      <p:sp>
        <p:nvSpPr>
          <p:cNvPr id="4" name="Footer Placeholder 3"/>
          <p:cNvSpPr>
            <a:spLocks noGrp="1"/>
          </p:cNvSpPr>
          <p:nvPr>
            <p:ph type="ftr" sz="quarter" idx="11"/>
          </p:nvPr>
        </p:nvSpPr>
        <p:spPr>
          <a:xfrm>
            <a:off x="3028950" y="6356363"/>
            <a:ext cx="3086100" cy="365125"/>
          </a:xfrm>
          <a:prstGeom prst="rect">
            <a:avLst/>
          </a:prstGeom>
        </p:spPr>
        <p:txBody>
          <a:bodyPr/>
          <a:lstStyle/>
          <a:p>
            <a:endParaRPr lang="en-US" dirty="0">
              <a:solidFill>
                <a:srgbClr val="000100"/>
              </a:solidFill>
            </a:endParaRPr>
          </a:p>
        </p:txBody>
      </p:sp>
      <p:sp>
        <p:nvSpPr>
          <p:cNvPr id="5" name="Slide Number Placeholder 4"/>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259921718"/>
      </p:ext>
    </p:extLst>
  </p:cSld>
  <p:clrMapOvr>
    <a:masterClrMapping/>
  </p:clrMapOvr>
  <p:transition>
    <p:fade/>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315555006"/>
      </p:ext>
    </p:extLst>
  </p:cSld>
  <p:clrMapOvr>
    <a:masterClrMapping/>
  </p:clrMapOvr>
  <p:transition>
    <p:fade/>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3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63"/>
            <a:ext cx="2057400" cy="365125"/>
          </a:xfrm>
          <a:prstGeom prst="rect">
            <a:avLst/>
          </a:prstGeom>
        </p:spPr>
        <p:txBody>
          <a:bodyPr/>
          <a:lstStyle/>
          <a:p>
            <a:endParaRPr lang="en-US" dirty="0">
              <a:solidFill>
                <a:srgbClr val="000100"/>
              </a:solidFill>
            </a:endParaRPr>
          </a:p>
        </p:txBody>
      </p:sp>
      <p:sp>
        <p:nvSpPr>
          <p:cNvPr id="6" name="Footer Placeholder 5"/>
          <p:cNvSpPr>
            <a:spLocks noGrp="1"/>
          </p:cNvSpPr>
          <p:nvPr>
            <p:ph type="ftr" sz="quarter" idx="11"/>
          </p:nvPr>
        </p:nvSpPr>
        <p:spPr>
          <a:xfrm>
            <a:off x="3028950" y="6356363"/>
            <a:ext cx="3086100" cy="365125"/>
          </a:xfrm>
          <a:prstGeom prst="rect">
            <a:avLst/>
          </a:prstGeom>
        </p:spPr>
        <p:txBody>
          <a:bodyPr/>
          <a:lstStyle/>
          <a:p>
            <a:endParaRPr lang="en-US" dirty="0">
              <a:solidFill>
                <a:srgbClr val="000100"/>
              </a:solidFill>
            </a:endParaRPr>
          </a:p>
        </p:txBody>
      </p:sp>
      <p:sp>
        <p:nvSpPr>
          <p:cNvPr id="7" name="Slide Number Placeholder 6"/>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41356330"/>
      </p:ext>
    </p:extLst>
  </p:cSld>
  <p:clrMapOvr>
    <a:masterClrMapping/>
  </p:clrMapOvr>
  <p:transition>
    <p:fade/>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3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63"/>
            <a:ext cx="2057400" cy="365125"/>
          </a:xfrm>
          <a:prstGeom prst="rect">
            <a:avLst/>
          </a:prstGeom>
        </p:spPr>
        <p:txBody>
          <a:bodyPr/>
          <a:lstStyle/>
          <a:p>
            <a:endParaRPr lang="en-US" dirty="0">
              <a:solidFill>
                <a:srgbClr val="000100"/>
              </a:solidFill>
            </a:endParaRPr>
          </a:p>
        </p:txBody>
      </p:sp>
      <p:sp>
        <p:nvSpPr>
          <p:cNvPr id="6" name="Footer Placeholder 5"/>
          <p:cNvSpPr>
            <a:spLocks noGrp="1"/>
          </p:cNvSpPr>
          <p:nvPr>
            <p:ph type="ftr" sz="quarter" idx="11"/>
          </p:nvPr>
        </p:nvSpPr>
        <p:spPr>
          <a:xfrm>
            <a:off x="3028950" y="6356363"/>
            <a:ext cx="3086100" cy="365125"/>
          </a:xfrm>
          <a:prstGeom prst="rect">
            <a:avLst/>
          </a:prstGeom>
        </p:spPr>
        <p:txBody>
          <a:bodyPr/>
          <a:lstStyle/>
          <a:p>
            <a:endParaRPr lang="en-US" dirty="0">
              <a:solidFill>
                <a:srgbClr val="000100"/>
              </a:solidFill>
            </a:endParaRPr>
          </a:p>
        </p:txBody>
      </p:sp>
      <p:sp>
        <p:nvSpPr>
          <p:cNvPr id="7" name="Slide Number Placeholder 6"/>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43862032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6_Blank">
    <p:spTree>
      <p:nvGrpSpPr>
        <p:cNvPr id="1" name=""/>
        <p:cNvGrpSpPr/>
        <p:nvPr/>
      </p:nvGrpSpPr>
      <p:grpSpPr>
        <a:xfrm>
          <a:off x="0" y="0"/>
          <a:ext cx="0" cy="0"/>
          <a:chOff x="0" y="0"/>
          <a:chExt cx="0" cy="0"/>
        </a:xfrm>
      </p:grpSpPr>
      <p:pic>
        <p:nvPicPr>
          <p:cNvPr id="7" name="Picture 12" descr="PPT Map 3"/>
          <p:cNvPicPr preferRelativeResize="0">
            <a:picLocks noChangeAspect="1" noChangeArrowheads="1"/>
          </p:cNvPicPr>
          <p:nvPr userDrawn="1"/>
        </p:nvPicPr>
        <p:blipFill rotWithShape="1">
          <a:blip r:embed="rId2" cstate="screen"/>
          <a:srcRect/>
          <a:stretch/>
        </p:blipFill>
        <p:spPr bwMode="auto">
          <a:xfrm>
            <a:off x="0" y="1268415"/>
            <a:ext cx="9144000" cy="5360987"/>
          </a:xfrm>
          <a:prstGeom prst="rect">
            <a:avLst/>
          </a:prstGeom>
          <a:noFill/>
          <a:ln w="9525">
            <a:noFill/>
            <a:miter lim="800000"/>
            <a:headEnd/>
            <a:tailEnd/>
          </a:ln>
        </p:spPr>
      </p:pic>
      <p:pic>
        <p:nvPicPr>
          <p:cNvPr id="5" name="Picture 4" descr="Bottom Bar.png"/>
          <p:cNvPicPr>
            <a:picLocks noChangeAspect="1"/>
          </p:cNvPicPr>
          <p:nvPr userDrawn="1"/>
        </p:nvPicPr>
        <p:blipFill>
          <a:blip r:embed="rId3" cstate="screen"/>
          <a:stretch>
            <a:fillRect/>
          </a:stretch>
        </p:blipFill>
        <p:spPr>
          <a:xfrm>
            <a:off x="0" y="6642100"/>
            <a:ext cx="9144000" cy="228600"/>
          </a:xfrm>
          <a:prstGeom prst="rect">
            <a:avLst/>
          </a:prstGeom>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63"/>
            <a:ext cx="2057400" cy="365125"/>
          </a:xfrm>
          <a:prstGeom prst="rect">
            <a:avLst/>
          </a:prstGeom>
        </p:spPr>
        <p:txBody>
          <a:bodyPr/>
          <a:lstStyle/>
          <a:p>
            <a:endParaRPr lang="en-US" dirty="0">
              <a:solidFill>
                <a:srgbClr val="000100"/>
              </a:solidFill>
            </a:endParaRPr>
          </a:p>
        </p:txBody>
      </p:sp>
      <p:sp>
        <p:nvSpPr>
          <p:cNvPr id="5" name="Footer Placeholder 4"/>
          <p:cNvSpPr>
            <a:spLocks noGrp="1"/>
          </p:cNvSpPr>
          <p:nvPr>
            <p:ph type="ftr" sz="quarter" idx="11"/>
          </p:nvPr>
        </p:nvSpPr>
        <p:spPr>
          <a:xfrm>
            <a:off x="3028950" y="6356363"/>
            <a:ext cx="3086100" cy="365125"/>
          </a:xfrm>
          <a:prstGeom prst="rect">
            <a:avLst/>
          </a:prstGeom>
        </p:spPr>
        <p:txBody>
          <a:bodyPr/>
          <a:lstStyle/>
          <a:p>
            <a:endParaRPr lang="en-US" dirty="0">
              <a:solidFill>
                <a:srgbClr val="000100"/>
              </a:solidFill>
            </a:endParaRPr>
          </a:p>
        </p:txBody>
      </p:sp>
      <p:sp>
        <p:nvSpPr>
          <p:cNvPr id="6" name="Slide Number Placeholder 5"/>
          <p:cNvSpPr>
            <a:spLocks noGrp="1"/>
          </p:cNvSpPr>
          <p:nvPr>
            <p:ph type="sldNum" sz="quarter" idx="12"/>
          </p:nvPr>
        </p:nvSpPr>
        <p:spPr/>
        <p:txBody>
          <a:bodyPr/>
          <a:lstStyle/>
          <a:p>
            <a:r>
              <a:rPr lang="en-US">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373487930"/>
      </p:ext>
    </p:extLst>
  </p:cSld>
  <p:clrMapOvr>
    <a:masterClrMapping/>
  </p:clrMapOvr>
  <p:transition>
    <p:fade/>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63"/>
            <a:ext cx="2057400" cy="365125"/>
          </a:xfrm>
          <a:prstGeom prst="rect">
            <a:avLst/>
          </a:prstGeom>
        </p:spPr>
        <p:txBody>
          <a:bodyPr/>
          <a:lstStyle/>
          <a:p>
            <a:endParaRPr lang="en-US" dirty="0">
              <a:solidFill>
                <a:srgbClr val="000100"/>
              </a:solidFill>
            </a:endParaRPr>
          </a:p>
        </p:txBody>
      </p:sp>
      <p:sp>
        <p:nvSpPr>
          <p:cNvPr id="5" name="Footer Placeholder 4"/>
          <p:cNvSpPr>
            <a:spLocks noGrp="1"/>
          </p:cNvSpPr>
          <p:nvPr>
            <p:ph type="ftr" sz="quarter" idx="11"/>
          </p:nvPr>
        </p:nvSpPr>
        <p:spPr>
          <a:xfrm>
            <a:off x="3028950" y="6356363"/>
            <a:ext cx="3086100" cy="365125"/>
          </a:xfrm>
          <a:prstGeom prst="rect">
            <a:avLst/>
          </a:prstGeom>
        </p:spPr>
        <p:txBody>
          <a:bodyPr/>
          <a:lstStyle/>
          <a:p>
            <a:endParaRPr lang="en-US" dirty="0">
              <a:solidFill>
                <a:srgbClr val="000100"/>
              </a:solidFill>
            </a:endParaRPr>
          </a:p>
        </p:txBody>
      </p:sp>
      <p:sp>
        <p:nvSpPr>
          <p:cNvPr id="6" name="Slide Number Placeholder 5"/>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16939329"/>
      </p:ext>
    </p:extLst>
  </p:cSld>
  <p:clrMapOvr>
    <a:masterClrMapping/>
  </p:clrMapOvr>
  <p:transition>
    <p:fade/>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45"/>
            <a:ext cx="6858000" cy="1655763"/>
          </a:xfrm>
        </p:spPr>
        <p:txBody>
          <a:bodyPr/>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3543300" y="6311911"/>
            <a:ext cx="2057400" cy="365125"/>
          </a:xfrm>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901474358"/>
      </p:ext>
    </p:extLst>
  </p:cSld>
  <p:clrMapOvr>
    <a:masterClrMapping/>
  </p:clrMapOvr>
  <p:transition>
    <p:fade/>
  </p:transition>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r>
              <a:rPr lang="en-US" dirty="0">
                <a:solidFill>
                  <a:srgbClr val="000100">
                    <a:tint val="75000"/>
                  </a:srgbClr>
                </a:solidFill>
              </a:rPr>
              <a:t>- </a:t>
            </a:r>
            <a:fld id="{64D770DF-03E2-E84D-B138-BC9A05D329B1}"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888620995"/>
      </p:ext>
    </p:extLst>
  </p:cSld>
  <p:clrMapOvr>
    <a:masterClrMapping/>
  </p:clrMapOvr>
  <p:transition>
    <p:fade/>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1"/>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76"/>
            <a:ext cx="78867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63"/>
            <a:ext cx="2057400" cy="365125"/>
          </a:xfrm>
          <a:prstGeom prst="rect">
            <a:avLst/>
          </a:prstGeom>
        </p:spPr>
        <p:txBody>
          <a:bodyPr lIns="91434" tIns="45718" rIns="91434" bIns="45718"/>
          <a:lstStyle/>
          <a:p>
            <a:pPr defTabSz="914332"/>
            <a:endParaRPr lang="en-US" sz="1900" dirty="0">
              <a:solidFill>
                <a:srgbClr val="000100"/>
              </a:solidFill>
            </a:endParaRPr>
          </a:p>
        </p:txBody>
      </p:sp>
      <p:sp>
        <p:nvSpPr>
          <p:cNvPr id="5" name="Footer Placeholder 4"/>
          <p:cNvSpPr>
            <a:spLocks noGrp="1"/>
          </p:cNvSpPr>
          <p:nvPr>
            <p:ph type="ftr" sz="quarter" idx="11"/>
          </p:nvPr>
        </p:nvSpPr>
        <p:spPr>
          <a:xfrm>
            <a:off x="3028950" y="6356363"/>
            <a:ext cx="3086100" cy="365125"/>
          </a:xfrm>
          <a:prstGeom prst="rect">
            <a:avLst/>
          </a:prstGeom>
        </p:spPr>
        <p:txBody>
          <a:bodyPr lIns="91434" tIns="45718" rIns="91434" bIns="45718"/>
          <a:lstStyle/>
          <a:p>
            <a:pPr defTabSz="914332"/>
            <a:endParaRPr lang="en-US" sz="1900" dirty="0">
              <a:solidFill>
                <a:srgbClr val="000100"/>
              </a:solidFill>
            </a:endParaRPr>
          </a:p>
        </p:txBody>
      </p:sp>
      <p:sp>
        <p:nvSpPr>
          <p:cNvPr id="6" name="Slide Number Placeholder 5"/>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451781727"/>
      </p:ext>
    </p:extLst>
  </p:cSld>
  <p:clrMapOvr>
    <a:masterClrMapping/>
  </p:clrMapOvr>
  <p:transition>
    <p:fade/>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63"/>
            <a:ext cx="2057400" cy="365125"/>
          </a:xfrm>
          <a:prstGeom prst="rect">
            <a:avLst/>
          </a:prstGeom>
        </p:spPr>
        <p:txBody>
          <a:bodyPr lIns="91434" tIns="45718" rIns="91434" bIns="45718"/>
          <a:lstStyle/>
          <a:p>
            <a:pPr defTabSz="914332"/>
            <a:endParaRPr lang="en-US" sz="1900" dirty="0">
              <a:solidFill>
                <a:srgbClr val="000100"/>
              </a:solidFill>
            </a:endParaRPr>
          </a:p>
        </p:txBody>
      </p:sp>
      <p:sp>
        <p:nvSpPr>
          <p:cNvPr id="6" name="Footer Placeholder 5"/>
          <p:cNvSpPr>
            <a:spLocks noGrp="1"/>
          </p:cNvSpPr>
          <p:nvPr>
            <p:ph type="ftr" sz="quarter" idx="11"/>
          </p:nvPr>
        </p:nvSpPr>
        <p:spPr>
          <a:xfrm>
            <a:off x="3028950" y="6356363"/>
            <a:ext cx="3086100" cy="365125"/>
          </a:xfrm>
          <a:prstGeom prst="rect">
            <a:avLst/>
          </a:prstGeom>
        </p:spPr>
        <p:txBody>
          <a:bodyPr lIns="91434" tIns="45718" rIns="91434" bIns="45718"/>
          <a:lstStyle/>
          <a:p>
            <a:pPr defTabSz="914332"/>
            <a:endParaRPr lang="en-US" sz="1900" dirty="0">
              <a:solidFill>
                <a:srgbClr val="000100"/>
              </a:solidFill>
            </a:endParaRPr>
          </a:p>
        </p:txBody>
      </p:sp>
      <p:sp>
        <p:nvSpPr>
          <p:cNvPr id="7" name="Slide Number Placeholder 6"/>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386288475"/>
      </p:ext>
    </p:extLst>
  </p:cSld>
  <p:clrMapOvr>
    <a:masterClrMapping/>
  </p:clrMapOvr>
  <p:transition>
    <p:fade/>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63"/>
            <a:ext cx="2057400" cy="365125"/>
          </a:xfrm>
          <a:prstGeom prst="rect">
            <a:avLst/>
          </a:prstGeom>
        </p:spPr>
        <p:txBody>
          <a:bodyPr lIns="91434" tIns="45718" rIns="91434" bIns="45718"/>
          <a:lstStyle/>
          <a:p>
            <a:pPr defTabSz="914332"/>
            <a:endParaRPr lang="en-US" sz="1900" dirty="0">
              <a:solidFill>
                <a:srgbClr val="000100"/>
              </a:solidFill>
            </a:endParaRPr>
          </a:p>
        </p:txBody>
      </p:sp>
      <p:sp>
        <p:nvSpPr>
          <p:cNvPr id="8" name="Footer Placeholder 7"/>
          <p:cNvSpPr>
            <a:spLocks noGrp="1"/>
          </p:cNvSpPr>
          <p:nvPr>
            <p:ph type="ftr" sz="quarter" idx="11"/>
          </p:nvPr>
        </p:nvSpPr>
        <p:spPr>
          <a:xfrm>
            <a:off x="3028950" y="6356363"/>
            <a:ext cx="3086100" cy="365125"/>
          </a:xfrm>
          <a:prstGeom prst="rect">
            <a:avLst/>
          </a:prstGeom>
        </p:spPr>
        <p:txBody>
          <a:bodyPr lIns="91434" tIns="45718" rIns="91434" bIns="45718"/>
          <a:lstStyle/>
          <a:p>
            <a:pPr defTabSz="914332"/>
            <a:endParaRPr lang="en-US" sz="1900" dirty="0">
              <a:solidFill>
                <a:srgbClr val="000100"/>
              </a:solidFill>
            </a:endParaRPr>
          </a:p>
        </p:txBody>
      </p:sp>
      <p:sp>
        <p:nvSpPr>
          <p:cNvPr id="9" name="Slide Number Placeholder 8"/>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507334444"/>
      </p:ext>
    </p:extLst>
  </p:cSld>
  <p:clrMapOvr>
    <a:masterClrMapping/>
  </p:clrMapOvr>
  <p:transition>
    <p:fade/>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63"/>
            <a:ext cx="2057400" cy="365125"/>
          </a:xfrm>
          <a:prstGeom prst="rect">
            <a:avLst/>
          </a:prstGeom>
        </p:spPr>
        <p:txBody>
          <a:bodyPr lIns="91434" tIns="45718" rIns="91434" bIns="45718"/>
          <a:lstStyle/>
          <a:p>
            <a:pPr defTabSz="914332"/>
            <a:endParaRPr lang="en-US" sz="1900" dirty="0">
              <a:solidFill>
                <a:srgbClr val="000100"/>
              </a:solidFill>
            </a:endParaRPr>
          </a:p>
        </p:txBody>
      </p:sp>
      <p:sp>
        <p:nvSpPr>
          <p:cNvPr id="4" name="Footer Placeholder 3"/>
          <p:cNvSpPr>
            <a:spLocks noGrp="1"/>
          </p:cNvSpPr>
          <p:nvPr>
            <p:ph type="ftr" sz="quarter" idx="11"/>
          </p:nvPr>
        </p:nvSpPr>
        <p:spPr>
          <a:xfrm>
            <a:off x="3028950" y="6356363"/>
            <a:ext cx="3086100" cy="365125"/>
          </a:xfrm>
          <a:prstGeom prst="rect">
            <a:avLst/>
          </a:prstGeom>
        </p:spPr>
        <p:txBody>
          <a:bodyPr lIns="91434" tIns="45718" rIns="91434" bIns="45718"/>
          <a:lstStyle/>
          <a:p>
            <a:pPr defTabSz="914332"/>
            <a:endParaRPr lang="en-US" sz="1900" dirty="0">
              <a:solidFill>
                <a:srgbClr val="000100"/>
              </a:solidFill>
            </a:endParaRPr>
          </a:p>
        </p:txBody>
      </p:sp>
      <p:sp>
        <p:nvSpPr>
          <p:cNvPr id="5" name="Slide Number Placeholder 4"/>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259921718"/>
      </p:ext>
    </p:extLst>
  </p:cSld>
  <p:clrMapOvr>
    <a:masterClrMapping/>
  </p:clrMapOvr>
  <p:transition>
    <p:fade/>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315555006"/>
      </p:ext>
    </p:extLst>
  </p:cSld>
  <p:clrMapOvr>
    <a:masterClrMapping/>
  </p:clrMapOvr>
  <p:transition>
    <p:fade/>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3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2"/>
            <a:ext cx="2949178"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Click to edit Master text styles</a:t>
            </a:r>
          </a:p>
        </p:txBody>
      </p:sp>
      <p:sp>
        <p:nvSpPr>
          <p:cNvPr id="5" name="Date Placeholder 4"/>
          <p:cNvSpPr>
            <a:spLocks noGrp="1"/>
          </p:cNvSpPr>
          <p:nvPr>
            <p:ph type="dt" sz="half" idx="10"/>
          </p:nvPr>
        </p:nvSpPr>
        <p:spPr>
          <a:xfrm>
            <a:off x="628650" y="6356363"/>
            <a:ext cx="2057400" cy="365125"/>
          </a:xfrm>
          <a:prstGeom prst="rect">
            <a:avLst/>
          </a:prstGeom>
        </p:spPr>
        <p:txBody>
          <a:bodyPr lIns="91434" tIns="45718" rIns="91434" bIns="45718"/>
          <a:lstStyle/>
          <a:p>
            <a:pPr defTabSz="914332"/>
            <a:endParaRPr lang="en-US" sz="1900" dirty="0">
              <a:solidFill>
                <a:srgbClr val="000100"/>
              </a:solidFill>
            </a:endParaRPr>
          </a:p>
        </p:txBody>
      </p:sp>
      <p:sp>
        <p:nvSpPr>
          <p:cNvPr id="6" name="Footer Placeholder 5"/>
          <p:cNvSpPr>
            <a:spLocks noGrp="1"/>
          </p:cNvSpPr>
          <p:nvPr>
            <p:ph type="ftr" sz="quarter" idx="11"/>
          </p:nvPr>
        </p:nvSpPr>
        <p:spPr>
          <a:xfrm>
            <a:off x="3028950" y="6356363"/>
            <a:ext cx="3086100" cy="365125"/>
          </a:xfrm>
          <a:prstGeom prst="rect">
            <a:avLst/>
          </a:prstGeom>
        </p:spPr>
        <p:txBody>
          <a:bodyPr lIns="91434" tIns="45718" rIns="91434" bIns="45718"/>
          <a:lstStyle/>
          <a:p>
            <a:pPr defTabSz="914332"/>
            <a:endParaRPr lang="en-US" sz="1900" dirty="0">
              <a:solidFill>
                <a:srgbClr val="000100"/>
              </a:solidFill>
            </a:endParaRPr>
          </a:p>
        </p:txBody>
      </p:sp>
      <p:sp>
        <p:nvSpPr>
          <p:cNvPr id="7" name="Slide Number Placeholder 6"/>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4135633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7_Blank">
    <p:spTree>
      <p:nvGrpSpPr>
        <p:cNvPr id="1" name=""/>
        <p:cNvGrpSpPr/>
        <p:nvPr/>
      </p:nvGrpSpPr>
      <p:grpSpPr>
        <a:xfrm>
          <a:off x="0" y="0"/>
          <a:ext cx="0" cy="0"/>
          <a:chOff x="0" y="0"/>
          <a:chExt cx="0" cy="0"/>
        </a:xfrm>
      </p:grpSpPr>
      <p:pic>
        <p:nvPicPr>
          <p:cNvPr id="8" name="Picture 12" descr="PPT Map 2"/>
          <p:cNvPicPr preferRelativeResize="0">
            <a:picLocks noChangeAspect="1" noChangeArrowheads="1"/>
          </p:cNvPicPr>
          <p:nvPr userDrawn="1"/>
        </p:nvPicPr>
        <p:blipFill rotWithShape="1">
          <a:blip r:embed="rId2" cstate="screen"/>
          <a:srcRect/>
          <a:stretch/>
        </p:blipFill>
        <p:spPr bwMode="auto">
          <a:xfrm>
            <a:off x="0" y="1262063"/>
            <a:ext cx="9144000" cy="5380038"/>
          </a:xfrm>
          <a:prstGeom prst="rect">
            <a:avLst/>
          </a:prstGeom>
          <a:noFill/>
          <a:ln w="9525">
            <a:noFill/>
            <a:miter lim="800000"/>
            <a:headEnd/>
            <a:tailEnd/>
          </a:ln>
        </p:spPr>
      </p:pic>
      <p:pic>
        <p:nvPicPr>
          <p:cNvPr id="5" name="Picture 4" descr="Bottom Bar.png"/>
          <p:cNvPicPr>
            <a:picLocks noChangeAspect="1"/>
          </p:cNvPicPr>
          <p:nvPr userDrawn="1"/>
        </p:nvPicPr>
        <p:blipFill>
          <a:blip r:embed="rId3" cstate="screen"/>
          <a:stretch>
            <a:fillRect/>
          </a:stretch>
        </p:blipFill>
        <p:spPr>
          <a:xfrm>
            <a:off x="0" y="6642100"/>
            <a:ext cx="9144000" cy="228600"/>
          </a:xfrm>
          <a:prstGeom prst="rect">
            <a:avLst/>
          </a:prstGeom>
        </p:spPr>
      </p:pic>
      <p:cxnSp>
        <p:nvCxnSpPr>
          <p:cNvPr id="12"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defRPr sz="2200"/>
            </a:lvl1pPr>
          </a:lstStyle>
          <a:p>
            <a:pPr lvl="0"/>
            <a:r>
              <a:rPr lang="en-US"/>
              <a:t>Click to edit Master title style</a:t>
            </a:r>
            <a:endParaRPr lang="en-US" dirty="0"/>
          </a:p>
        </p:txBody>
      </p:sp>
      <p:pic>
        <p:nvPicPr>
          <p:cNvPr id="14"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35"/>
            <a:ext cx="462915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dirty="0"/>
          </a:p>
        </p:txBody>
      </p:sp>
      <p:sp>
        <p:nvSpPr>
          <p:cNvPr id="4" name="Text Placeholder 3"/>
          <p:cNvSpPr>
            <a:spLocks noGrp="1"/>
          </p:cNvSpPr>
          <p:nvPr>
            <p:ph type="body" sz="half" idx="2"/>
          </p:nvPr>
        </p:nvSpPr>
        <p:spPr>
          <a:xfrm>
            <a:off x="629841" y="2057402"/>
            <a:ext cx="2949178"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Click to edit Master text styles</a:t>
            </a:r>
          </a:p>
        </p:txBody>
      </p:sp>
      <p:sp>
        <p:nvSpPr>
          <p:cNvPr id="5" name="Date Placeholder 4"/>
          <p:cNvSpPr>
            <a:spLocks noGrp="1"/>
          </p:cNvSpPr>
          <p:nvPr>
            <p:ph type="dt" sz="half" idx="10"/>
          </p:nvPr>
        </p:nvSpPr>
        <p:spPr>
          <a:xfrm>
            <a:off x="628650" y="6356363"/>
            <a:ext cx="2057400" cy="365125"/>
          </a:xfrm>
          <a:prstGeom prst="rect">
            <a:avLst/>
          </a:prstGeom>
        </p:spPr>
        <p:txBody>
          <a:bodyPr lIns="91434" tIns="45718" rIns="91434" bIns="45718"/>
          <a:lstStyle/>
          <a:p>
            <a:pPr defTabSz="914332"/>
            <a:endParaRPr lang="en-US" sz="1900" dirty="0">
              <a:solidFill>
                <a:srgbClr val="000100"/>
              </a:solidFill>
            </a:endParaRPr>
          </a:p>
        </p:txBody>
      </p:sp>
      <p:sp>
        <p:nvSpPr>
          <p:cNvPr id="6" name="Footer Placeholder 5"/>
          <p:cNvSpPr>
            <a:spLocks noGrp="1"/>
          </p:cNvSpPr>
          <p:nvPr>
            <p:ph type="ftr" sz="quarter" idx="11"/>
          </p:nvPr>
        </p:nvSpPr>
        <p:spPr>
          <a:xfrm>
            <a:off x="3028950" y="6356363"/>
            <a:ext cx="3086100" cy="365125"/>
          </a:xfrm>
          <a:prstGeom prst="rect">
            <a:avLst/>
          </a:prstGeom>
        </p:spPr>
        <p:txBody>
          <a:bodyPr lIns="91434" tIns="45718" rIns="91434" bIns="45718"/>
          <a:lstStyle/>
          <a:p>
            <a:pPr defTabSz="914332"/>
            <a:endParaRPr lang="en-US" sz="1900" dirty="0">
              <a:solidFill>
                <a:srgbClr val="000100"/>
              </a:solidFill>
            </a:endParaRPr>
          </a:p>
        </p:txBody>
      </p:sp>
      <p:sp>
        <p:nvSpPr>
          <p:cNvPr id="7" name="Slide Number Placeholder 6"/>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438620329"/>
      </p:ext>
    </p:extLst>
  </p:cSld>
  <p:clrMapOvr>
    <a:masterClrMapping/>
  </p:clrMapOvr>
  <p:transition>
    <p:fade/>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63"/>
            <a:ext cx="2057400" cy="365125"/>
          </a:xfrm>
          <a:prstGeom prst="rect">
            <a:avLst/>
          </a:prstGeom>
        </p:spPr>
        <p:txBody>
          <a:bodyPr lIns="91434" tIns="45718" rIns="91434" bIns="45718"/>
          <a:lstStyle/>
          <a:p>
            <a:pPr defTabSz="914332"/>
            <a:endParaRPr lang="en-US" sz="1900" dirty="0">
              <a:solidFill>
                <a:srgbClr val="000100"/>
              </a:solidFill>
            </a:endParaRPr>
          </a:p>
        </p:txBody>
      </p:sp>
      <p:sp>
        <p:nvSpPr>
          <p:cNvPr id="5" name="Footer Placeholder 4"/>
          <p:cNvSpPr>
            <a:spLocks noGrp="1"/>
          </p:cNvSpPr>
          <p:nvPr>
            <p:ph type="ftr" sz="quarter" idx="11"/>
          </p:nvPr>
        </p:nvSpPr>
        <p:spPr>
          <a:xfrm>
            <a:off x="3028950" y="6356363"/>
            <a:ext cx="3086100" cy="365125"/>
          </a:xfrm>
          <a:prstGeom prst="rect">
            <a:avLst/>
          </a:prstGeom>
        </p:spPr>
        <p:txBody>
          <a:bodyPr lIns="91434" tIns="45718" rIns="91434" bIns="45718"/>
          <a:lstStyle/>
          <a:p>
            <a:pPr defTabSz="914332"/>
            <a:endParaRPr lang="en-US" sz="1900" dirty="0">
              <a:solidFill>
                <a:srgbClr val="000100"/>
              </a:solidFill>
            </a:endParaRPr>
          </a:p>
        </p:txBody>
      </p:sp>
      <p:sp>
        <p:nvSpPr>
          <p:cNvPr id="6" name="Slide Number Placeholder 5"/>
          <p:cNvSpPr>
            <a:spLocks noGrp="1"/>
          </p:cNvSpPr>
          <p:nvPr>
            <p:ph type="sldNum" sz="quarter" idx="12"/>
          </p:nvPr>
        </p:nvSpPr>
        <p:spPr/>
        <p:txBody>
          <a:bodyPr/>
          <a:lstStyle/>
          <a:p>
            <a:r>
              <a:rPr lang="en-US">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373487930"/>
      </p:ext>
    </p:extLst>
  </p:cSld>
  <p:clrMapOvr>
    <a:masterClrMapping/>
  </p:clrMapOvr>
  <p:transition>
    <p:fade/>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37"/>
            <a:ext cx="197167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37"/>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63"/>
            <a:ext cx="2057400" cy="365125"/>
          </a:xfrm>
          <a:prstGeom prst="rect">
            <a:avLst/>
          </a:prstGeom>
        </p:spPr>
        <p:txBody>
          <a:bodyPr lIns="91434" tIns="45718" rIns="91434" bIns="45718"/>
          <a:lstStyle/>
          <a:p>
            <a:pPr defTabSz="914332"/>
            <a:endParaRPr lang="en-US" sz="1900" dirty="0">
              <a:solidFill>
                <a:srgbClr val="000100"/>
              </a:solidFill>
            </a:endParaRPr>
          </a:p>
        </p:txBody>
      </p:sp>
      <p:sp>
        <p:nvSpPr>
          <p:cNvPr id="5" name="Footer Placeholder 4"/>
          <p:cNvSpPr>
            <a:spLocks noGrp="1"/>
          </p:cNvSpPr>
          <p:nvPr>
            <p:ph type="ftr" sz="quarter" idx="11"/>
          </p:nvPr>
        </p:nvSpPr>
        <p:spPr>
          <a:xfrm>
            <a:off x="3028950" y="6356363"/>
            <a:ext cx="3086100" cy="365125"/>
          </a:xfrm>
          <a:prstGeom prst="rect">
            <a:avLst/>
          </a:prstGeom>
        </p:spPr>
        <p:txBody>
          <a:bodyPr lIns="91434" tIns="45718" rIns="91434" bIns="45718"/>
          <a:lstStyle/>
          <a:p>
            <a:pPr defTabSz="914332"/>
            <a:endParaRPr lang="en-US" sz="1900" dirty="0">
              <a:solidFill>
                <a:srgbClr val="000100"/>
              </a:solidFill>
            </a:endParaRPr>
          </a:p>
        </p:txBody>
      </p:sp>
      <p:sp>
        <p:nvSpPr>
          <p:cNvPr id="6" name="Slide Number Placeholder 5"/>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16939329"/>
      </p:ext>
    </p:extLst>
  </p:cSld>
  <p:clrMapOvr>
    <a:masterClrMapping/>
  </p:clrMapOvr>
  <p:transition>
    <p:fade/>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3543300" y="6311903"/>
            <a:ext cx="2057400" cy="365125"/>
          </a:xfrm>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901474358"/>
      </p:ext>
    </p:extLst>
  </p:cSld>
  <p:clrMapOvr>
    <a:masterClrMapping/>
  </p:clrMapOvr>
  <p:transition>
    <p:fade/>
  </p:transition>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r>
              <a:rPr lang="en-US" dirty="0">
                <a:solidFill>
                  <a:srgbClr val="000100">
                    <a:tint val="75000"/>
                  </a:srgbClr>
                </a:solidFill>
              </a:rPr>
              <a:t>- </a:t>
            </a:r>
            <a:fld id="{64D770DF-03E2-E84D-B138-BC9A05D329B1}"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888620995"/>
      </p:ext>
    </p:extLst>
  </p:cSld>
  <p:clrMapOvr>
    <a:masterClrMapping/>
  </p:clrMapOvr>
  <p:transition>
    <p:fade/>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3"/>
            <a:ext cx="2057400" cy="365125"/>
          </a:xfrm>
          <a:prstGeom prst="rect">
            <a:avLst/>
          </a:prstGeom>
        </p:spPr>
        <p:txBody>
          <a:bodyPr/>
          <a:lstStyle/>
          <a:p>
            <a:endParaRPr lang="en-US" dirty="0">
              <a:solidFill>
                <a:srgbClr val="000100"/>
              </a:solidFill>
            </a:endParaRP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US" dirty="0">
              <a:solidFill>
                <a:srgbClr val="000100"/>
              </a:solidFill>
            </a:endParaRPr>
          </a:p>
        </p:txBody>
      </p:sp>
      <p:sp>
        <p:nvSpPr>
          <p:cNvPr id="6" name="Slide Number Placeholder 5"/>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451781727"/>
      </p:ext>
    </p:extLst>
  </p:cSld>
  <p:clrMapOvr>
    <a:masterClrMapping/>
  </p:clrMapOvr>
  <p:transition>
    <p:fade/>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3"/>
            <a:ext cx="2057400" cy="365125"/>
          </a:xfrm>
          <a:prstGeom prst="rect">
            <a:avLst/>
          </a:prstGeom>
        </p:spPr>
        <p:txBody>
          <a:bodyPr/>
          <a:lstStyle/>
          <a:p>
            <a:endParaRPr lang="en-US" dirty="0">
              <a:solidFill>
                <a:srgbClr val="000100"/>
              </a:solidFill>
            </a:endParaRPr>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endParaRPr lang="en-US" dirty="0">
              <a:solidFill>
                <a:srgbClr val="000100"/>
              </a:solidFill>
            </a:endParaRPr>
          </a:p>
        </p:txBody>
      </p:sp>
      <p:sp>
        <p:nvSpPr>
          <p:cNvPr id="7" name="Slide Number Placeholder 6"/>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386288475"/>
      </p:ext>
    </p:extLst>
  </p:cSld>
  <p:clrMapOvr>
    <a:masterClrMapping/>
  </p:clrMapOvr>
  <p:transition>
    <p:fade/>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3"/>
            <a:ext cx="2057400" cy="365125"/>
          </a:xfrm>
          <a:prstGeom prst="rect">
            <a:avLst/>
          </a:prstGeom>
        </p:spPr>
        <p:txBody>
          <a:bodyPr/>
          <a:lstStyle/>
          <a:p>
            <a:endParaRPr lang="en-US" dirty="0">
              <a:solidFill>
                <a:srgbClr val="000100"/>
              </a:solidFill>
            </a:endParaRPr>
          </a:p>
        </p:txBody>
      </p:sp>
      <p:sp>
        <p:nvSpPr>
          <p:cNvPr id="8" name="Footer Placeholder 7"/>
          <p:cNvSpPr>
            <a:spLocks noGrp="1"/>
          </p:cNvSpPr>
          <p:nvPr>
            <p:ph type="ftr" sz="quarter" idx="11"/>
          </p:nvPr>
        </p:nvSpPr>
        <p:spPr>
          <a:xfrm>
            <a:off x="3028950" y="6356353"/>
            <a:ext cx="3086100" cy="365125"/>
          </a:xfrm>
          <a:prstGeom prst="rect">
            <a:avLst/>
          </a:prstGeom>
        </p:spPr>
        <p:txBody>
          <a:bodyPr/>
          <a:lstStyle/>
          <a:p>
            <a:endParaRPr lang="en-US" dirty="0">
              <a:solidFill>
                <a:srgbClr val="000100"/>
              </a:solidFill>
            </a:endParaRPr>
          </a:p>
        </p:txBody>
      </p:sp>
      <p:sp>
        <p:nvSpPr>
          <p:cNvPr id="9" name="Slide Number Placeholder 8"/>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507334444"/>
      </p:ext>
    </p:extLst>
  </p:cSld>
  <p:clrMapOvr>
    <a:masterClrMapping/>
  </p:clrMapOvr>
  <p:transition>
    <p:fade/>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3"/>
            <a:ext cx="2057400" cy="365125"/>
          </a:xfrm>
          <a:prstGeom prst="rect">
            <a:avLst/>
          </a:prstGeom>
        </p:spPr>
        <p:txBody>
          <a:bodyPr/>
          <a:lstStyle/>
          <a:p>
            <a:endParaRPr lang="en-US" dirty="0">
              <a:solidFill>
                <a:srgbClr val="000100"/>
              </a:solidFill>
            </a:endParaRPr>
          </a:p>
        </p:txBody>
      </p:sp>
      <p:sp>
        <p:nvSpPr>
          <p:cNvPr id="4" name="Footer Placeholder 3"/>
          <p:cNvSpPr>
            <a:spLocks noGrp="1"/>
          </p:cNvSpPr>
          <p:nvPr>
            <p:ph type="ftr" sz="quarter" idx="11"/>
          </p:nvPr>
        </p:nvSpPr>
        <p:spPr>
          <a:xfrm>
            <a:off x="3028950" y="6356353"/>
            <a:ext cx="3086100" cy="365125"/>
          </a:xfrm>
          <a:prstGeom prst="rect">
            <a:avLst/>
          </a:prstGeom>
        </p:spPr>
        <p:txBody>
          <a:bodyPr/>
          <a:lstStyle/>
          <a:p>
            <a:endParaRPr lang="en-US" dirty="0">
              <a:solidFill>
                <a:srgbClr val="000100"/>
              </a:solidFill>
            </a:endParaRPr>
          </a:p>
        </p:txBody>
      </p:sp>
      <p:sp>
        <p:nvSpPr>
          <p:cNvPr id="5" name="Slide Number Placeholder 4"/>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259921718"/>
      </p:ext>
    </p:extLst>
  </p:cSld>
  <p:clrMapOvr>
    <a:masterClrMapping/>
  </p:clrMapOvr>
  <p:transition>
    <p:fade/>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31555500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pic>
        <p:nvPicPr>
          <p:cNvPr id="5" name="Picture 4" descr="Bottom Bar.png"/>
          <p:cNvPicPr>
            <a:picLocks noChangeAspect="1"/>
          </p:cNvPicPr>
          <p:nvPr userDrawn="1"/>
        </p:nvPicPr>
        <p:blipFill>
          <a:blip r:embed="rId2" cstate="screen"/>
          <a:stretch>
            <a:fillRect/>
          </a:stretch>
        </p:blipFill>
        <p:spPr>
          <a:xfrm>
            <a:off x="0" y="6642100"/>
            <a:ext cx="9144000" cy="228600"/>
          </a:xfrm>
          <a:prstGeom prst="rect">
            <a:avLst/>
          </a:prstGeom>
        </p:spPr>
      </p:pic>
      <p:sp>
        <p:nvSpPr>
          <p:cNvPr id="15" name="Text Placeholder 14"/>
          <p:cNvSpPr>
            <a:spLocks noGrp="1"/>
          </p:cNvSpPr>
          <p:nvPr>
            <p:ph type="body" sz="quarter" idx="13" hasCustomPrompt="1"/>
          </p:nvPr>
        </p:nvSpPr>
        <p:spPr>
          <a:xfrm>
            <a:off x="1319772" y="1930400"/>
            <a:ext cx="7367035" cy="401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9" name="Picture 8" descr="Waves.psd"/>
          <p:cNvPicPr>
            <a:picLocks noChangeAspect="1"/>
          </p:cNvPicPr>
          <p:nvPr userDrawn="1"/>
        </p:nvPicPr>
        <p:blipFill>
          <a:blip r:embed="rId3" cstate="screen"/>
          <a:stretch>
            <a:fillRect/>
          </a:stretch>
        </p:blipFill>
        <p:spPr>
          <a:xfrm>
            <a:off x="-3352800" y="6096014"/>
            <a:ext cx="6324600" cy="669829"/>
          </a:xfrm>
          <a:prstGeom prst="rect">
            <a:avLst/>
          </a:prstGeom>
        </p:spPr>
      </p:pic>
      <p:cxnSp>
        <p:nvCxnSpPr>
          <p:cNvPr id="10" name="Straight Connector 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1" name="Picture 10" descr="gpa rgb.eps"/>
          <p:cNvPicPr>
            <a:picLocks noChangeAspect="1"/>
          </p:cNvPicPr>
          <p:nvPr userDrawn="1"/>
        </p:nvPicPr>
        <p:blipFill>
          <a:blip r:embed="rId4" cstate="screen"/>
          <a:stretch>
            <a:fillRect/>
          </a:stretch>
        </p:blipFill>
        <p:spPr>
          <a:xfrm>
            <a:off x="7606259" y="6096000"/>
            <a:ext cx="1095375" cy="457200"/>
          </a:xfrm>
          <a:prstGeom prst="rect">
            <a:avLst/>
          </a:prstGeom>
        </p:spPr>
      </p:pic>
    </p:spTree>
  </p:cSld>
  <p:clrMapOvr>
    <a:masterClrMapping/>
  </p:clrMapOvr>
  <p:transition>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3"/>
            <a:ext cx="2057400" cy="365125"/>
          </a:xfrm>
          <a:prstGeom prst="rect">
            <a:avLst/>
          </a:prstGeom>
        </p:spPr>
        <p:txBody>
          <a:bodyPr/>
          <a:lstStyle/>
          <a:p>
            <a:endParaRPr lang="en-US" dirty="0">
              <a:solidFill>
                <a:srgbClr val="000100"/>
              </a:solidFill>
            </a:endParaRPr>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endParaRPr lang="en-US" dirty="0">
              <a:solidFill>
                <a:srgbClr val="000100"/>
              </a:solidFill>
            </a:endParaRPr>
          </a:p>
        </p:txBody>
      </p:sp>
      <p:sp>
        <p:nvSpPr>
          <p:cNvPr id="7" name="Slide Number Placeholder 6"/>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41356330"/>
      </p:ext>
    </p:extLst>
  </p:cSld>
  <p:clrMapOvr>
    <a:masterClrMapping/>
  </p:clrMapOvr>
  <p:transition>
    <p:fade/>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3"/>
            <a:ext cx="2057400" cy="365125"/>
          </a:xfrm>
          <a:prstGeom prst="rect">
            <a:avLst/>
          </a:prstGeom>
        </p:spPr>
        <p:txBody>
          <a:bodyPr/>
          <a:lstStyle/>
          <a:p>
            <a:endParaRPr lang="en-US" dirty="0">
              <a:solidFill>
                <a:srgbClr val="000100"/>
              </a:solidFill>
            </a:endParaRPr>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endParaRPr lang="en-US" dirty="0">
              <a:solidFill>
                <a:srgbClr val="000100"/>
              </a:solidFill>
            </a:endParaRPr>
          </a:p>
        </p:txBody>
      </p:sp>
      <p:sp>
        <p:nvSpPr>
          <p:cNvPr id="7" name="Slide Number Placeholder 6"/>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438620329"/>
      </p:ext>
    </p:extLst>
  </p:cSld>
  <p:clrMapOvr>
    <a:masterClrMapping/>
  </p:clrMapOvr>
  <p:transition>
    <p:fade/>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3"/>
            <a:ext cx="2057400" cy="365125"/>
          </a:xfrm>
          <a:prstGeom prst="rect">
            <a:avLst/>
          </a:prstGeom>
        </p:spPr>
        <p:txBody>
          <a:bodyPr/>
          <a:lstStyle/>
          <a:p>
            <a:endParaRPr lang="en-US" dirty="0">
              <a:solidFill>
                <a:srgbClr val="000100"/>
              </a:solidFill>
            </a:endParaRP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US" dirty="0">
              <a:solidFill>
                <a:srgbClr val="000100"/>
              </a:solidFill>
            </a:endParaRPr>
          </a:p>
        </p:txBody>
      </p:sp>
      <p:sp>
        <p:nvSpPr>
          <p:cNvPr id="6" name="Slide Number Placeholder 5"/>
          <p:cNvSpPr>
            <a:spLocks noGrp="1"/>
          </p:cNvSpPr>
          <p:nvPr>
            <p:ph type="sldNum" sz="quarter" idx="12"/>
          </p:nvPr>
        </p:nvSpPr>
        <p:spPr/>
        <p:txBody>
          <a:bodyPr/>
          <a:lstStyle/>
          <a:p>
            <a:r>
              <a:rPr lang="en-US">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373487930"/>
      </p:ext>
    </p:extLst>
  </p:cSld>
  <p:clrMapOvr>
    <a:masterClrMapping/>
  </p:clrMapOvr>
  <p:transition>
    <p:fade/>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3"/>
            <a:ext cx="2057400" cy="365125"/>
          </a:xfrm>
          <a:prstGeom prst="rect">
            <a:avLst/>
          </a:prstGeom>
        </p:spPr>
        <p:txBody>
          <a:bodyPr/>
          <a:lstStyle/>
          <a:p>
            <a:endParaRPr lang="en-US" dirty="0">
              <a:solidFill>
                <a:srgbClr val="000100"/>
              </a:solidFill>
            </a:endParaRP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US" dirty="0">
              <a:solidFill>
                <a:srgbClr val="000100"/>
              </a:solidFill>
            </a:endParaRPr>
          </a:p>
        </p:txBody>
      </p:sp>
      <p:sp>
        <p:nvSpPr>
          <p:cNvPr id="6" name="Slide Number Placeholder 5"/>
          <p:cNvSpPr>
            <a:spLocks noGrp="1"/>
          </p:cNvSpPr>
          <p:nvPr>
            <p:ph type="sldNum" sz="quarter" idx="12"/>
          </p:nvPr>
        </p:nvSpPr>
        <p:spPr/>
        <p:txBody>
          <a:body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16939329"/>
      </p:ext>
    </p:extLst>
  </p:cSld>
  <p:clrMapOvr>
    <a:masterClrMapping/>
  </p:clrMapOvr>
  <p:transition>
    <p:fade/>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C010CB-57F3-494F-AE4A-2EC4778FE482}" type="datetimeFigureOut">
              <a:rPr lang="en-US" smtClean="0">
                <a:solidFill>
                  <a:prstClr val="black">
                    <a:tint val="75000"/>
                  </a:prstClr>
                </a:solidFill>
              </a:rPr>
              <a:pPr/>
              <a:t>3/22/2017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17E4320-D7EA-410F-AB1E-140E0B77572F}"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5025"/>
          <a:stretch/>
        </p:blipFill>
        <p:spPr>
          <a:xfrm>
            <a:off x="-8347" y="0"/>
            <a:ext cx="9156032" cy="6858000"/>
          </a:xfrm>
          <a:prstGeom prst="rect">
            <a:avLst/>
          </a:prstGeom>
        </p:spPr>
      </p:pic>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71446" t="4968" b="13796"/>
          <a:stretch/>
        </p:blipFill>
        <p:spPr>
          <a:xfrm>
            <a:off x="5656971" y="1286838"/>
            <a:ext cx="3487029" cy="5571162"/>
          </a:xfrm>
          <a:prstGeom prst="rect">
            <a:avLst/>
          </a:prstGeom>
        </p:spPr>
      </p:pic>
    </p:spTree>
    <p:extLst>
      <p:ext uri="{BB962C8B-B14F-4D97-AF65-F5344CB8AC3E}">
        <p14:creationId xmlns:p14="http://schemas.microsoft.com/office/powerpoint/2010/main" val="30578380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aramond" panose="02020404030301010803"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7C010CB-57F3-494F-AE4A-2EC4778FE482}" type="datetimeFigureOut">
              <a:rPr lang="en-US" smtClean="0">
                <a:solidFill>
                  <a:prstClr val="black">
                    <a:tint val="75000"/>
                  </a:prstClr>
                </a:solidFill>
              </a:rPr>
              <a:pPr/>
              <a:t>3/22/2017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17E4320-D7EA-410F-AB1E-140E0B77572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428603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aramond" panose="02020404030301010803" pitchFamily="18"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010CB-57F3-494F-AE4A-2EC4778FE482}" type="datetimeFigureOut">
              <a:rPr lang="en-US" smtClean="0">
                <a:solidFill>
                  <a:prstClr val="black">
                    <a:tint val="75000"/>
                  </a:prstClr>
                </a:solidFill>
              </a:rPr>
              <a:pPr/>
              <a:t>3/22/2017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17E4320-D7EA-410F-AB1E-140E0B77572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868436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aramond" panose="02020404030301010803" pitchFamily="18" charset="0"/>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7C010CB-57F3-494F-AE4A-2EC4778FE482}" type="datetimeFigureOut">
              <a:rPr lang="en-US" smtClean="0">
                <a:solidFill>
                  <a:prstClr val="black">
                    <a:tint val="75000"/>
                  </a:prstClr>
                </a:solidFill>
              </a:rPr>
              <a:pPr/>
              <a:t>3/22/2017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17E4320-D7EA-410F-AB1E-140E0B77572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256667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Garamond" panose="02020404030301010803" pitchFamily="18" charset="0"/>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Garamond" panose="020204040303010108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Garamond" panose="020204040303010108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7C010CB-57F3-494F-AE4A-2EC4778FE482}" type="datetimeFigureOut">
              <a:rPr lang="en-US" smtClean="0">
                <a:solidFill>
                  <a:prstClr val="black">
                    <a:tint val="75000"/>
                  </a:prstClr>
                </a:solidFill>
              </a:rPr>
              <a:pPr/>
              <a:t>3/22/2017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17E4320-D7EA-410F-AB1E-140E0B77572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325071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aramond" panose="02020404030301010803"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67C010CB-57F3-494F-AE4A-2EC4778FE482}" type="datetimeFigureOut">
              <a:rPr lang="en-US" smtClean="0">
                <a:solidFill>
                  <a:prstClr val="black">
                    <a:tint val="75000"/>
                  </a:prstClr>
                </a:solidFill>
              </a:rPr>
              <a:pPr/>
              <a:t>3/22/2017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17E4320-D7EA-410F-AB1E-140E0B77572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86069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9144000" cy="6642100"/>
          </a:xfrm>
          <a:solidFill>
            <a:schemeClr val="bg1">
              <a:lumMod val="85000"/>
            </a:schemeClr>
          </a:solidFill>
        </p:spPr>
        <p:txBody>
          <a:bodyPr/>
          <a:lstStyle/>
          <a:p>
            <a:r>
              <a:rPr lang="en-US" dirty="0"/>
              <a:t>Add Maps or other full page graphics</a:t>
            </a:r>
          </a:p>
        </p:txBody>
      </p:sp>
      <p:sp>
        <p:nvSpPr>
          <p:cNvPr id="4" name="Date Placeholder 3"/>
          <p:cNvSpPr>
            <a:spLocks noGrp="1"/>
          </p:cNvSpPr>
          <p:nvPr>
            <p:ph type="dt" sz="half" idx="11"/>
          </p:nvPr>
        </p:nvSpPr>
        <p:spPr/>
        <p:txBody>
          <a:bodyPr/>
          <a:lstStyle/>
          <a:p>
            <a:fld id="{EBD38A6C-8E73-D84C-94E3-96488BC508F5}" type="datetimeFigureOut">
              <a:rPr lang="en-US" smtClean="0"/>
              <a:pPr/>
              <a:t>3/22/2017</a:t>
            </a:fld>
            <a:endParaRPr lang="en-US" dirty="0"/>
          </a:p>
        </p:txBody>
      </p:sp>
      <p:sp>
        <p:nvSpPr>
          <p:cNvPr id="6" name="Slide Number Placeholder 5"/>
          <p:cNvSpPr>
            <a:spLocks noGrp="1"/>
          </p:cNvSpPr>
          <p:nvPr>
            <p:ph type="sldNum" sz="quarter" idx="12"/>
          </p:nvPr>
        </p:nvSpPr>
        <p:spPr/>
        <p:txBody>
          <a:bodyPr/>
          <a:lstStyle/>
          <a:p>
            <a:r>
              <a:rPr lang="en-US"/>
              <a:t>1</a:t>
            </a:r>
            <a:endParaRPr lang="en-US" dirty="0"/>
          </a:p>
        </p:txBody>
      </p:sp>
      <p:sp>
        <p:nvSpPr>
          <p:cNvPr id="7" name="Footer Placeholder 6"/>
          <p:cNvSpPr>
            <a:spLocks noGrp="1"/>
          </p:cNvSpPr>
          <p:nvPr>
            <p:ph type="ftr" sz="quarter" idx="13"/>
          </p:nvPr>
        </p:nvSpPr>
        <p:spPr/>
        <p:txBody>
          <a:bodyPr/>
          <a:lstStyle/>
          <a:p>
            <a:r>
              <a:rPr lang="en-US"/>
              <a:t>CONFIDENTIAL 2011 Georgia Ports Authority</a:t>
            </a:r>
            <a:endParaRPr lang="en-US" dirty="0"/>
          </a:p>
        </p:txBody>
      </p:sp>
    </p:spTree>
  </p:cSld>
  <p:clrMapOvr>
    <a:masterClrMapping/>
  </p:clrMapOvr>
  <p:transition>
    <p:fad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010CB-57F3-494F-AE4A-2EC4778FE482}" type="datetimeFigureOut">
              <a:rPr lang="en-US" smtClean="0">
                <a:solidFill>
                  <a:prstClr val="black">
                    <a:tint val="75000"/>
                  </a:prstClr>
                </a:solidFill>
              </a:rPr>
              <a:pPr/>
              <a:t>3/22/2017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17E4320-D7EA-410F-AB1E-140E0B77572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33533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Garamond" panose="02020404030301010803" pitchFamily="18" charset="0"/>
              </a:defRPr>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atin typeface="Garamond" panose="02020404030301010803" pitchFamily="18" charset="0"/>
              </a:defRPr>
            </a:lvl1pPr>
            <a:lvl2pPr>
              <a:defRPr sz="2800">
                <a:latin typeface="Garamond" panose="02020404030301010803" pitchFamily="18" charset="0"/>
              </a:defRPr>
            </a:lvl2pPr>
            <a:lvl3pPr>
              <a:defRPr sz="2400">
                <a:latin typeface="Garamond" panose="02020404030301010803" pitchFamily="18" charset="0"/>
              </a:defRPr>
            </a:lvl3pPr>
            <a:lvl4pPr>
              <a:defRPr sz="2000">
                <a:latin typeface="Garamond" panose="02020404030301010803" pitchFamily="18" charset="0"/>
              </a:defRPr>
            </a:lvl4pPr>
            <a:lvl5pPr>
              <a:defRPr sz="2000">
                <a:latin typeface="Garamond" panose="02020404030301010803" pitchFamily="18"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Garamond" panose="020204040303010108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7C010CB-57F3-494F-AE4A-2EC4778FE482}" type="datetimeFigureOut">
              <a:rPr lang="en-US" smtClean="0">
                <a:solidFill>
                  <a:prstClr val="black">
                    <a:tint val="75000"/>
                  </a:prstClr>
                </a:solidFill>
              </a:rPr>
              <a:pPr/>
              <a:t>3/22/2017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17E4320-D7EA-410F-AB1E-140E0B77572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500080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C010CB-57F3-494F-AE4A-2EC4778FE482}" type="datetimeFigureOut">
              <a:rPr lang="en-US" smtClean="0">
                <a:solidFill>
                  <a:prstClr val="black">
                    <a:tint val="75000"/>
                  </a:prstClr>
                </a:solidFill>
              </a:rPr>
              <a:pPr/>
              <a:t>3/22/2017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17E4320-D7EA-410F-AB1E-140E0B77572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056320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aramond" panose="02020404030301010803" pitchFamily="18"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7C010CB-57F3-494F-AE4A-2EC4778FE482}" type="datetimeFigureOut">
              <a:rPr lang="en-US" smtClean="0">
                <a:solidFill>
                  <a:prstClr val="black">
                    <a:tint val="75000"/>
                  </a:prstClr>
                </a:solidFill>
              </a:rPr>
              <a:pPr/>
              <a:t>3/22/2017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17E4320-D7EA-410F-AB1E-140E0B77572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732384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lvl1pPr>
              <a:defRPr>
                <a:latin typeface="Garamond" panose="02020404030301010803" pitchFamily="18"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010CB-57F3-494F-AE4A-2EC4778FE482}" type="datetimeFigureOut">
              <a:rPr lang="en-US" smtClean="0">
                <a:solidFill>
                  <a:prstClr val="black">
                    <a:tint val="75000"/>
                  </a:prstClr>
                </a:solidFill>
              </a:rPr>
              <a:pPr/>
              <a:t>3/22/2017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17E4320-D7EA-410F-AB1E-140E0B77572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585672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C010CB-57F3-494F-AE4A-2EC4778FE482}" type="datetimeFigureOut">
              <a:rPr lang="en-US" smtClean="0">
                <a:solidFill>
                  <a:prstClr val="black">
                    <a:tint val="75000"/>
                  </a:prstClr>
                </a:solidFill>
              </a:rPr>
              <a:pPr/>
              <a:t>3/22/2017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17E4320-D7EA-410F-AB1E-140E0B77572F}"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5025"/>
          <a:stretch/>
        </p:blipFill>
        <p:spPr>
          <a:xfrm>
            <a:off x="-8347" y="0"/>
            <a:ext cx="9156032" cy="6858000"/>
          </a:xfrm>
          <a:prstGeom prst="rect">
            <a:avLst/>
          </a:prstGeom>
        </p:spPr>
      </p:pic>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71446" t="4968" b="13796"/>
          <a:stretch/>
        </p:blipFill>
        <p:spPr>
          <a:xfrm>
            <a:off x="5656971" y="1286838"/>
            <a:ext cx="3487029" cy="5571162"/>
          </a:xfrm>
          <a:prstGeom prst="rect">
            <a:avLst/>
          </a:prstGeom>
        </p:spPr>
      </p:pic>
    </p:spTree>
    <p:extLst>
      <p:ext uri="{BB962C8B-B14F-4D97-AF65-F5344CB8AC3E}">
        <p14:creationId xmlns:p14="http://schemas.microsoft.com/office/powerpoint/2010/main" val="30578380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aramond" panose="02020404030301010803"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7C010CB-57F3-494F-AE4A-2EC4778FE482}" type="datetimeFigureOut">
              <a:rPr lang="en-US" smtClean="0">
                <a:solidFill>
                  <a:prstClr val="black">
                    <a:tint val="75000"/>
                  </a:prstClr>
                </a:solidFill>
              </a:rPr>
              <a:pPr/>
              <a:t>3/22/2017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17E4320-D7EA-410F-AB1E-140E0B77572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428603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aramond" panose="02020404030301010803" pitchFamily="18"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010CB-57F3-494F-AE4A-2EC4778FE482}" type="datetimeFigureOut">
              <a:rPr lang="en-US" smtClean="0">
                <a:solidFill>
                  <a:prstClr val="black">
                    <a:tint val="75000"/>
                  </a:prstClr>
                </a:solidFill>
              </a:rPr>
              <a:pPr/>
              <a:t>3/22/2017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17E4320-D7EA-410F-AB1E-140E0B77572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868436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aramond" panose="02020404030301010803" pitchFamily="18" charset="0"/>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7C010CB-57F3-494F-AE4A-2EC4778FE482}" type="datetimeFigureOut">
              <a:rPr lang="en-US" smtClean="0">
                <a:solidFill>
                  <a:prstClr val="black">
                    <a:tint val="75000"/>
                  </a:prstClr>
                </a:solidFill>
              </a:rPr>
              <a:pPr/>
              <a:t>3/22/2017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17E4320-D7EA-410F-AB1E-140E0B77572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256667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Garamond" panose="02020404030301010803" pitchFamily="18" charset="0"/>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Garamond" panose="020204040303010108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Garamond" panose="020204040303010108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7C010CB-57F3-494F-AE4A-2EC4778FE482}" type="datetimeFigureOut">
              <a:rPr lang="en-US" smtClean="0">
                <a:solidFill>
                  <a:prstClr val="black">
                    <a:tint val="75000"/>
                  </a:prstClr>
                </a:solidFill>
              </a:rPr>
              <a:pPr/>
              <a:t>3/22/2017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17E4320-D7EA-410F-AB1E-140E0B77572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32507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9" name="Picture 18" descr="Wave.png"/>
          <p:cNvPicPr>
            <a:picLocks noChangeAspect="1"/>
          </p:cNvPicPr>
          <p:nvPr userDrawn="1"/>
        </p:nvPicPr>
        <p:blipFill>
          <a:blip r:embed="rId2" cstate="screen"/>
          <a:srcRect/>
          <a:stretch>
            <a:fillRect/>
          </a:stretch>
        </p:blipFill>
        <p:spPr>
          <a:xfrm>
            <a:off x="0" y="3059085"/>
            <a:ext cx="9144000" cy="1714466"/>
          </a:xfrm>
          <a:prstGeom prst="rect">
            <a:avLst/>
          </a:prstGeom>
        </p:spPr>
      </p:pic>
      <p:pic>
        <p:nvPicPr>
          <p:cNvPr id="9" name="Picture 8" descr="NEW SoPA_Backgrounds +logo bar.jpg"/>
          <p:cNvPicPr>
            <a:picLocks noChangeAspect="1"/>
          </p:cNvPicPr>
          <p:nvPr userDrawn="1"/>
        </p:nvPicPr>
        <p:blipFill>
          <a:blip r:embed="rId3" cstate="screen">
            <a:alphaModFix/>
          </a:blip>
          <a:srcRect/>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9380406-A2CA-2140-9208-FBF9E1D8579A}" type="slidenum">
              <a:rPr lang="en-US" smtClean="0"/>
              <a:pPr/>
              <a:t>‹#›</a:t>
            </a:fld>
            <a:endParaRPr lang="en-US" dirty="0"/>
          </a:p>
        </p:txBody>
      </p:sp>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18" name="Picture Placeholder 17"/>
          <p:cNvSpPr>
            <a:spLocks noGrp="1"/>
          </p:cNvSpPr>
          <p:nvPr>
            <p:ph type="pic" sz="quarter" idx="16"/>
          </p:nvPr>
        </p:nvSpPr>
        <p:spPr>
          <a:xfrm>
            <a:off x="1335603" y="2717800"/>
            <a:ext cx="7376603" cy="2055751"/>
          </a:xfrm>
          <a:solidFill>
            <a:srgbClr val="D9D9D9"/>
          </a:solidFill>
          <a:effectLst>
            <a:outerShdw blurRad="101600" dist="101600" dir="2700000">
              <a:srgbClr val="000000">
                <a:alpha val="50000"/>
              </a:srgbClr>
            </a:outerShdw>
          </a:effectLst>
        </p:spPr>
        <p:txBody>
          <a:bodyPr/>
          <a:lstStyle>
            <a:lvl1pPr algn="ctr">
              <a:defRPr/>
            </a:lvl1pPr>
          </a:lstStyle>
          <a:p>
            <a:r>
              <a:rPr lang="en-US"/>
              <a:t>Click icon to add picture</a:t>
            </a:r>
            <a:endParaRPr lang="en-US" dirty="0"/>
          </a:p>
        </p:txBody>
      </p:sp>
      <p:sp>
        <p:nvSpPr>
          <p:cNvPr id="14" name="Text Placeholder 14"/>
          <p:cNvSpPr>
            <a:spLocks noGrp="1"/>
          </p:cNvSpPr>
          <p:nvPr>
            <p:ph type="body" sz="quarter" idx="13" hasCustomPrompt="1"/>
          </p:nvPr>
        </p:nvSpPr>
        <p:spPr>
          <a:xfrm>
            <a:off x="1319765" y="1926167"/>
            <a:ext cx="7392435" cy="4076700"/>
          </a:xfrm>
        </p:spPr>
        <p:txBody>
          <a:bodyPr/>
          <a:lstStyle/>
          <a:p>
            <a:pPr lvl="0"/>
            <a:r>
              <a:rPr lang="en-US" dirty="0"/>
              <a:t>CLICK TO EDIT MASTER TEXT STYLES</a:t>
            </a:r>
          </a:p>
        </p:txBody>
      </p:sp>
      <p:sp>
        <p:nvSpPr>
          <p:cNvPr id="16"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20" name="Straight Connector 19"/>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aramond" panose="02020404030301010803"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67C010CB-57F3-494F-AE4A-2EC4778FE482}" type="datetimeFigureOut">
              <a:rPr lang="en-US" smtClean="0">
                <a:solidFill>
                  <a:prstClr val="black">
                    <a:tint val="75000"/>
                  </a:prstClr>
                </a:solidFill>
              </a:rPr>
              <a:pPr/>
              <a:t>3/22/2017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17E4320-D7EA-410F-AB1E-140E0B77572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860698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010CB-57F3-494F-AE4A-2EC4778FE482}" type="datetimeFigureOut">
              <a:rPr lang="en-US" smtClean="0">
                <a:solidFill>
                  <a:prstClr val="black">
                    <a:tint val="75000"/>
                  </a:prstClr>
                </a:solidFill>
              </a:rPr>
              <a:pPr/>
              <a:t>3/22/2017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17E4320-D7EA-410F-AB1E-140E0B77572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33533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Garamond" panose="02020404030301010803" pitchFamily="18" charset="0"/>
              </a:defRPr>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atin typeface="Garamond" panose="02020404030301010803" pitchFamily="18" charset="0"/>
              </a:defRPr>
            </a:lvl1pPr>
            <a:lvl2pPr>
              <a:defRPr sz="2800">
                <a:latin typeface="Garamond" panose="02020404030301010803" pitchFamily="18" charset="0"/>
              </a:defRPr>
            </a:lvl2pPr>
            <a:lvl3pPr>
              <a:defRPr sz="2400">
                <a:latin typeface="Garamond" panose="02020404030301010803" pitchFamily="18" charset="0"/>
              </a:defRPr>
            </a:lvl3pPr>
            <a:lvl4pPr>
              <a:defRPr sz="2000">
                <a:latin typeface="Garamond" panose="02020404030301010803" pitchFamily="18" charset="0"/>
              </a:defRPr>
            </a:lvl4pPr>
            <a:lvl5pPr>
              <a:defRPr sz="2000">
                <a:latin typeface="Garamond" panose="02020404030301010803" pitchFamily="18"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Garamond" panose="020204040303010108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7C010CB-57F3-494F-AE4A-2EC4778FE482}" type="datetimeFigureOut">
              <a:rPr lang="en-US" smtClean="0">
                <a:solidFill>
                  <a:prstClr val="black">
                    <a:tint val="75000"/>
                  </a:prstClr>
                </a:solidFill>
              </a:rPr>
              <a:pPr/>
              <a:t>3/22/2017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17E4320-D7EA-410F-AB1E-140E0B77572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5000806"/>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C010CB-57F3-494F-AE4A-2EC4778FE482}" type="datetimeFigureOut">
              <a:rPr lang="en-US" smtClean="0">
                <a:solidFill>
                  <a:prstClr val="black">
                    <a:tint val="75000"/>
                  </a:prstClr>
                </a:solidFill>
              </a:rPr>
              <a:pPr/>
              <a:t>3/22/2017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17E4320-D7EA-410F-AB1E-140E0B77572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056320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aramond" panose="02020404030301010803" pitchFamily="18"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7C010CB-57F3-494F-AE4A-2EC4778FE482}" type="datetimeFigureOut">
              <a:rPr lang="en-US" smtClean="0">
                <a:solidFill>
                  <a:prstClr val="black">
                    <a:tint val="75000"/>
                  </a:prstClr>
                </a:solidFill>
              </a:rPr>
              <a:pPr/>
              <a:t>3/22/2017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17E4320-D7EA-410F-AB1E-140E0B77572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732384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lvl1pPr>
              <a:defRPr>
                <a:latin typeface="Garamond" panose="02020404030301010803" pitchFamily="18"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010CB-57F3-494F-AE4A-2EC4778FE482}" type="datetimeFigureOut">
              <a:rPr lang="en-US" smtClean="0">
                <a:solidFill>
                  <a:prstClr val="black">
                    <a:tint val="75000"/>
                  </a:prstClr>
                </a:solidFill>
              </a:rPr>
              <a:pPr/>
              <a:t>3/22/2017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17E4320-D7EA-410F-AB1E-140E0B77572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5856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Blank">
    <p:spTree>
      <p:nvGrpSpPr>
        <p:cNvPr id="1" name=""/>
        <p:cNvGrpSpPr/>
        <p:nvPr/>
      </p:nvGrpSpPr>
      <p:grpSpPr>
        <a:xfrm>
          <a:off x="0" y="0"/>
          <a:ext cx="0" cy="0"/>
          <a:chOff x="0" y="0"/>
          <a:chExt cx="0" cy="0"/>
        </a:xfrm>
      </p:grpSpPr>
      <p:pic>
        <p:nvPicPr>
          <p:cNvPr id="3" name="Picture 12" descr="PPT Map 3"/>
          <p:cNvPicPr preferRelativeResize="0">
            <a:picLocks noChangeAspect="1" noChangeArrowheads="1"/>
          </p:cNvPicPr>
          <p:nvPr userDrawn="1"/>
        </p:nvPicPr>
        <p:blipFill>
          <a:blip r:embed="rId2" cstate="screen"/>
          <a:srcRect/>
          <a:stretch>
            <a:fillRect/>
          </a:stretch>
        </p:blipFill>
        <p:spPr bwMode="auto">
          <a:xfrm>
            <a:off x="0" y="1268415"/>
            <a:ext cx="9144000" cy="5360987"/>
          </a:xfrm>
          <a:prstGeom prst="rect">
            <a:avLst/>
          </a:prstGeom>
          <a:noFill/>
          <a:ln w="9525">
            <a:noFill/>
            <a:miter lim="800000"/>
            <a:headEnd/>
            <a:tailEnd/>
          </a:ln>
        </p:spPr>
      </p:pic>
      <p:pic>
        <p:nvPicPr>
          <p:cNvPr id="4" name="Picture 4"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cxnSp>
        <p:nvCxnSpPr>
          <p:cNvPr id="5"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a:normAutofit/>
          </a:bodyPr>
          <a:lstStyle>
            <a:lvl1pPr>
              <a:defRPr sz="2200"/>
            </a:lvl1pPr>
          </a:lstStyle>
          <a:p>
            <a:pPr lvl="0"/>
            <a:r>
              <a:rPr lang="en-US"/>
              <a:t>Click to edit Master title style</a:t>
            </a:r>
            <a:endParaRPr lang="en-US"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6" name="Picture 15" descr="Wave.png"/>
          <p:cNvPicPr>
            <a:picLocks noChangeAspect="1"/>
          </p:cNvPicPr>
          <p:nvPr userDrawn="1"/>
        </p:nvPicPr>
        <p:blipFill>
          <a:blip r:embed="rId2" cstate="screen"/>
          <a:srcRect/>
          <a:stretch>
            <a:fillRect/>
          </a:stretch>
        </p:blipFill>
        <p:spPr>
          <a:xfrm>
            <a:off x="0" y="3059085"/>
            <a:ext cx="9144000" cy="1714466"/>
          </a:xfrm>
          <a:prstGeom prst="rect">
            <a:avLst/>
          </a:prstGeom>
        </p:spPr>
      </p:pic>
      <p:pic>
        <p:nvPicPr>
          <p:cNvPr id="9" name="Picture 8" descr="NEW SoPA_Backgrounds +logo bar.jpg"/>
          <p:cNvPicPr>
            <a:picLocks noChangeAspect="1"/>
          </p:cNvPicPr>
          <p:nvPr userDrawn="1"/>
        </p:nvPicPr>
        <p:blipFill>
          <a:blip r:embed="rId3" cstate="screen">
            <a:alphaModFix/>
          </a:blip>
          <a:srcRect/>
          <a:stretch>
            <a:fillRect/>
          </a:stretch>
        </p:blipFill>
        <p:spPr>
          <a:xfrm>
            <a:off x="0" y="5054600"/>
            <a:ext cx="9144000" cy="1803400"/>
          </a:xfrm>
          <a:prstGeom prst="rect">
            <a:avLst/>
          </a:prstGeom>
        </p:spPr>
      </p:pic>
      <p:sp>
        <p:nvSpPr>
          <p:cNvPr id="4" name="Date Placeholder 3"/>
          <p:cNvSpPr>
            <a:spLocks noGrp="1"/>
          </p:cNvSpPr>
          <p:nvPr>
            <p:ph type="dt" sz="half" idx="10"/>
          </p:nvPr>
        </p:nvSpPr>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9380406-A2CA-2140-9208-FBF9E1D8579A}" type="slidenum">
              <a:rPr lang="en-US" smtClean="0"/>
              <a:pPr/>
              <a:t>‹#›</a:t>
            </a:fld>
            <a:endParaRPr lang="en-US" dirty="0"/>
          </a:p>
        </p:txBody>
      </p:sp>
      <p:pic>
        <p:nvPicPr>
          <p:cNvPr id="10" name="Picture 9" descr="gpa rgb.eps"/>
          <p:cNvPicPr>
            <a:picLocks noChangeAspect="1"/>
          </p:cNvPicPr>
          <p:nvPr userDrawn="1"/>
        </p:nvPicPr>
        <p:blipFill>
          <a:blip r:embed="rId4" cstate="screen"/>
          <a:stretch>
            <a:fillRect/>
          </a:stretch>
        </p:blipFill>
        <p:spPr>
          <a:xfrm>
            <a:off x="7606259" y="5321300"/>
            <a:ext cx="1095375" cy="457200"/>
          </a:xfrm>
          <a:prstGeom prst="rect">
            <a:avLst/>
          </a:prstGeom>
        </p:spPr>
      </p:pic>
      <p:sp>
        <p:nvSpPr>
          <p:cNvPr id="21" name="Picture Placeholder 20"/>
          <p:cNvSpPr>
            <a:spLocks noGrp="1"/>
          </p:cNvSpPr>
          <p:nvPr>
            <p:ph type="pic" sz="quarter" idx="13"/>
          </p:nvPr>
        </p:nvSpPr>
        <p:spPr>
          <a:xfrm>
            <a:off x="1282702" y="2533724"/>
            <a:ext cx="2520950" cy="2239963"/>
          </a:xfrm>
          <a:solidFill>
            <a:srgbClr val="D9D9D9"/>
          </a:solidFill>
          <a:ln>
            <a:solidFill>
              <a:srgbClr val="FFFFFF"/>
            </a:solidFill>
          </a:ln>
          <a:effectLst>
            <a:outerShdw blurRad="101600" dist="101600" dir="2700000">
              <a:srgbClr val="000000">
                <a:alpha val="50000"/>
              </a:srgbClr>
            </a:outerShdw>
          </a:effectLst>
        </p:spPr>
        <p:txBody>
          <a:bodyPr/>
          <a:lstStyle/>
          <a:p>
            <a:r>
              <a:rPr lang="en-US"/>
              <a:t>Click icon to add picture</a:t>
            </a:r>
          </a:p>
        </p:txBody>
      </p:sp>
      <p:sp>
        <p:nvSpPr>
          <p:cNvPr id="24" name="Picture Placeholder 20"/>
          <p:cNvSpPr>
            <a:spLocks noGrp="1"/>
          </p:cNvSpPr>
          <p:nvPr>
            <p:ph type="pic" sz="quarter" idx="14"/>
          </p:nvPr>
        </p:nvSpPr>
        <p:spPr>
          <a:xfrm>
            <a:off x="4000503" y="2548468"/>
            <a:ext cx="1193800" cy="1003300"/>
          </a:xfrm>
          <a:solidFill>
            <a:srgbClr val="D9D9D9"/>
          </a:solidFill>
          <a:ln>
            <a:solidFill>
              <a:srgbClr val="FFFFFF"/>
            </a:solidFill>
          </a:ln>
          <a:effectLst>
            <a:outerShdw blurRad="101600" dist="101600" dir="2700000">
              <a:srgbClr val="000000">
                <a:alpha val="50000"/>
              </a:srgbClr>
            </a:outerShdw>
          </a:effectLst>
        </p:spPr>
        <p:txBody>
          <a:bodyPr/>
          <a:lstStyle/>
          <a:p>
            <a:r>
              <a:rPr lang="en-US"/>
              <a:t>Click icon to add picture</a:t>
            </a:r>
          </a:p>
        </p:txBody>
      </p:sp>
      <p:sp>
        <p:nvSpPr>
          <p:cNvPr id="25" name="Picture Placeholder 20"/>
          <p:cNvSpPr>
            <a:spLocks noGrp="1"/>
          </p:cNvSpPr>
          <p:nvPr>
            <p:ph type="pic" sz="quarter" idx="15"/>
          </p:nvPr>
        </p:nvSpPr>
        <p:spPr>
          <a:xfrm>
            <a:off x="4000502" y="3770380"/>
            <a:ext cx="2108199" cy="1003300"/>
          </a:xfrm>
          <a:solidFill>
            <a:srgbClr val="D9D9D9"/>
          </a:solidFill>
          <a:ln>
            <a:solidFill>
              <a:srgbClr val="FFFFFF"/>
            </a:solidFill>
          </a:ln>
          <a:effectLst>
            <a:outerShdw blurRad="101600" dist="101600" dir="2700000">
              <a:srgbClr val="000000">
                <a:alpha val="50000"/>
              </a:srgbClr>
            </a:outerShdw>
          </a:effectLst>
        </p:spPr>
        <p:txBody>
          <a:bodyPr/>
          <a:lstStyle/>
          <a:p>
            <a:r>
              <a:rPr lang="en-US"/>
              <a:t>Click icon to add picture</a:t>
            </a:r>
          </a:p>
        </p:txBody>
      </p:sp>
      <p:sp>
        <p:nvSpPr>
          <p:cNvPr id="27" name="Content Placeholder 18"/>
          <p:cNvSpPr>
            <a:spLocks noGrp="1"/>
          </p:cNvSpPr>
          <p:nvPr>
            <p:ph sz="quarter" idx="16" hasCustomPrompt="1"/>
          </p:nvPr>
        </p:nvSpPr>
        <p:spPr>
          <a:xfrm>
            <a:off x="1308100" y="1905013"/>
            <a:ext cx="7378700" cy="685801"/>
          </a:xfrm>
        </p:spPr>
        <p:txBody>
          <a:bodyPr/>
          <a:lstStyle/>
          <a:p>
            <a:pPr lvl="0"/>
            <a:r>
              <a:rPr lang="en-US" dirty="0"/>
              <a:t>CLICK TO EDIT MASTER TEXT STYLES</a:t>
            </a:r>
          </a:p>
        </p:txBody>
      </p:sp>
      <p:sp>
        <p:nvSpPr>
          <p:cNvPr id="15"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8" name="Straight Connector 17"/>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11" name="Picture 10" descr="gpa rgb.eps"/>
          <p:cNvPicPr>
            <a:picLocks noChangeAspect="1"/>
          </p:cNvPicPr>
          <p:nvPr userDrawn="1"/>
        </p:nvPicPr>
        <p:blipFill>
          <a:blip r:embed="rId2" cstate="screen"/>
          <a:stretch>
            <a:fillRect/>
          </a:stretch>
        </p:blipFill>
        <p:spPr>
          <a:xfrm>
            <a:off x="7606259" y="205061"/>
            <a:ext cx="1095375" cy="457200"/>
          </a:xfrm>
          <a:prstGeom prst="rect">
            <a:avLst/>
          </a:prstGeom>
        </p:spPr>
      </p:pic>
      <p:sp>
        <p:nvSpPr>
          <p:cNvPr id="10" name="Picture Placeholder 9"/>
          <p:cNvSpPr>
            <a:spLocks noGrp="1"/>
          </p:cNvSpPr>
          <p:nvPr>
            <p:ph type="pic" sz="quarter" idx="13"/>
          </p:nvPr>
        </p:nvSpPr>
        <p:spPr>
          <a:xfrm>
            <a:off x="1310747" y="1917700"/>
            <a:ext cx="7850187" cy="4127500"/>
          </a:xfrm>
          <a:prstGeom prst="rect">
            <a:avLst/>
          </a:prstGeom>
          <a:solidFill>
            <a:schemeClr val="bg1">
              <a:lumMod val="75000"/>
            </a:schemeClr>
          </a:solidFill>
          <a:ln w="9525" cmpd="sng">
            <a:solidFill>
              <a:schemeClr val="bg1"/>
            </a:solidFill>
          </a:ln>
          <a:effectLst>
            <a:outerShdw blurRad="50800" dist="101600" dir="2700000">
              <a:srgbClr val="000000">
                <a:alpha val="50000"/>
              </a:srgbClr>
            </a:outerShdw>
          </a:effectLst>
        </p:spPr>
        <p:txBody>
          <a:bodyPr/>
          <a:lstStyle/>
          <a:p>
            <a:r>
              <a:rPr lang="en-US"/>
              <a:t>Click icon to add picture</a:t>
            </a:r>
            <a:endParaRPr lang="en-US" dirty="0"/>
          </a:p>
        </p:txBody>
      </p:sp>
      <p:pic>
        <p:nvPicPr>
          <p:cNvPr id="17" name="Picture 16" descr="Waves.psd"/>
          <p:cNvPicPr>
            <a:picLocks noChangeAspect="1"/>
          </p:cNvPicPr>
          <p:nvPr userDrawn="1"/>
        </p:nvPicPr>
        <p:blipFill>
          <a:blip r:embed="rId3" cstate="screen"/>
          <a:stretch>
            <a:fillRect/>
          </a:stretch>
        </p:blipFill>
        <p:spPr>
          <a:xfrm>
            <a:off x="-3352800" y="-111028"/>
            <a:ext cx="6324600" cy="669829"/>
          </a:xfrm>
          <a:prstGeom prst="rect">
            <a:avLst/>
          </a:prstGeom>
        </p:spPr>
      </p:pic>
      <p:sp>
        <p:nvSpPr>
          <p:cNvPr id="18"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9" name="Straight Connector 18"/>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5" name="Footer Placeholder 4"/>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6" name="Slide Number Placeholder 5"/>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a:p>
        </p:txBody>
      </p:sp>
      <p:pic>
        <p:nvPicPr>
          <p:cNvPr id="9" name="Picture 8" descr="gpa rgb.eps"/>
          <p:cNvPicPr>
            <a:picLocks noChangeAspect="1"/>
          </p:cNvPicPr>
          <p:nvPr userDrawn="1"/>
        </p:nvPicPr>
        <p:blipFill>
          <a:blip r:embed="rId2" cstate="screen"/>
          <a:stretch>
            <a:fillRect/>
          </a:stretch>
        </p:blipFill>
        <p:spPr>
          <a:xfrm>
            <a:off x="7606259" y="205061"/>
            <a:ext cx="1095375" cy="457200"/>
          </a:xfrm>
          <a:prstGeom prst="rect">
            <a:avLst/>
          </a:prstGeom>
        </p:spPr>
      </p:pic>
      <p:pic>
        <p:nvPicPr>
          <p:cNvPr id="10" name="Picture 9" descr="Bottom Bar.png"/>
          <p:cNvPicPr>
            <a:picLocks noChangeAspect="1"/>
          </p:cNvPicPr>
          <p:nvPr userDrawn="1"/>
        </p:nvPicPr>
        <p:blipFill>
          <a:blip r:embed="rId3" cstate="screen"/>
          <a:stretch>
            <a:fillRect/>
          </a:stretch>
        </p:blipFill>
        <p:spPr>
          <a:xfrm>
            <a:off x="0" y="6642100"/>
            <a:ext cx="9144000" cy="228600"/>
          </a:xfrm>
          <a:prstGeom prst="rect">
            <a:avLst/>
          </a:prstGeom>
        </p:spPr>
      </p:pic>
      <p:sp>
        <p:nvSpPr>
          <p:cNvPr id="14" name="Content Placeholder 2"/>
          <p:cNvSpPr>
            <a:spLocks noGrp="1"/>
          </p:cNvSpPr>
          <p:nvPr>
            <p:ph idx="13" hasCustomPrompt="1"/>
          </p:nvPr>
        </p:nvSpPr>
        <p:spPr>
          <a:xfrm>
            <a:off x="1324003" y="1917700"/>
            <a:ext cx="7532135" cy="4038600"/>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3" name="Picture 12" descr="Waves.psd"/>
          <p:cNvPicPr>
            <a:picLocks noChangeAspect="1"/>
          </p:cNvPicPr>
          <p:nvPr userDrawn="1"/>
        </p:nvPicPr>
        <p:blipFill>
          <a:blip r:embed="rId4" cstate="screen"/>
          <a:stretch>
            <a:fillRect/>
          </a:stretch>
        </p:blipFill>
        <p:spPr>
          <a:xfrm>
            <a:off x="-3352800" y="-111028"/>
            <a:ext cx="6324600" cy="669829"/>
          </a:xfrm>
          <a:prstGeom prst="rect">
            <a:avLst/>
          </a:prstGeom>
        </p:spPr>
      </p:pic>
      <p:sp>
        <p:nvSpPr>
          <p:cNvPr id="15"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7" name="Straight Connector 16"/>
          <p:cNvCxnSpPr/>
          <p:nvPr userDrawn="1"/>
        </p:nvCxnSpPr>
        <p:spPr>
          <a:xfrm>
            <a:off x="1282701" y="1803401"/>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1" y="1917700"/>
            <a:ext cx="8244434" cy="3966632"/>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p:txBody>
          <a:bodyPr/>
          <a:lstStyle/>
          <a:p>
            <a:fld id="{EBD38A6C-8E73-D84C-94E3-96488BC508F5}" type="datetimeFigureOut">
              <a:rPr lang="en-US" smtClean="0"/>
              <a:pPr/>
              <a:t>3/22/2017</a:t>
            </a:fld>
            <a:endParaRPr lang="en-US"/>
          </a:p>
        </p:txBody>
      </p:sp>
      <p:sp>
        <p:nvSpPr>
          <p:cNvPr id="5" name="Footer Placeholder 4"/>
          <p:cNvSpPr>
            <a:spLocks noGrp="1"/>
          </p:cNvSpPr>
          <p:nvPr>
            <p:ph type="ftr" sz="quarter" idx="11"/>
          </p:nvPr>
        </p:nvSpPr>
        <p:spPr/>
        <p:txBody>
          <a:bodyPr/>
          <a:lstStyle/>
          <a:p>
            <a:r>
              <a:rPr lang="en-US" dirty="0"/>
              <a:t>CONFIDENTIAL 2011 Georgia Ports Authority</a:t>
            </a:r>
          </a:p>
        </p:txBody>
      </p:sp>
      <p:sp>
        <p:nvSpPr>
          <p:cNvPr id="6" name="Slide Number Placeholder 5"/>
          <p:cNvSpPr>
            <a:spLocks noGrp="1"/>
          </p:cNvSpPr>
          <p:nvPr>
            <p:ph type="sldNum" sz="quarter" idx="12"/>
          </p:nvPr>
        </p:nvSpPr>
        <p:spPr/>
        <p:txBody>
          <a:bodyPr/>
          <a:lstStyle/>
          <a:p>
            <a:fld id="{69380406-A2CA-2140-9208-FBF9E1D8579A}" type="slidenum">
              <a:rPr lang="en-US" smtClean="0"/>
              <a:pPr/>
              <a:t>‹#›</a:t>
            </a:fld>
            <a:endParaRPr lang="en-US"/>
          </a:p>
        </p:txBody>
      </p:sp>
      <p:pic>
        <p:nvPicPr>
          <p:cNvPr id="9" name="Picture 8" descr="gpa rgb.eps"/>
          <p:cNvPicPr>
            <a:picLocks noChangeAspect="1"/>
          </p:cNvPicPr>
          <p:nvPr userDrawn="1"/>
        </p:nvPicPr>
        <p:blipFill>
          <a:blip r:embed="rId2" cstate="screen"/>
          <a:stretch>
            <a:fillRect/>
          </a:stretch>
        </p:blipFill>
        <p:spPr>
          <a:xfrm>
            <a:off x="7606259" y="205061"/>
            <a:ext cx="1095375" cy="457200"/>
          </a:xfrm>
          <a:prstGeom prst="rect">
            <a:avLst/>
          </a:prstGeom>
        </p:spPr>
      </p:pic>
      <p:pic>
        <p:nvPicPr>
          <p:cNvPr id="10" name="Picture 9" descr="Bottom Bar.png"/>
          <p:cNvPicPr>
            <a:picLocks noChangeAspect="1"/>
          </p:cNvPicPr>
          <p:nvPr userDrawn="1"/>
        </p:nvPicPr>
        <p:blipFill>
          <a:blip r:embed="rId3" cstate="screen"/>
          <a:stretch>
            <a:fillRect/>
          </a:stretch>
        </p:blipFill>
        <p:spPr>
          <a:xfrm>
            <a:off x="0" y="6642100"/>
            <a:ext cx="9144000" cy="228600"/>
          </a:xfrm>
          <a:prstGeom prst="rect">
            <a:avLst/>
          </a:prstGeom>
        </p:spPr>
      </p:pic>
      <p:pic>
        <p:nvPicPr>
          <p:cNvPr id="14" name="Picture 13" descr="Waves.psd"/>
          <p:cNvPicPr>
            <a:picLocks noChangeAspect="1"/>
          </p:cNvPicPr>
          <p:nvPr userDrawn="1"/>
        </p:nvPicPr>
        <p:blipFill>
          <a:blip r:embed="rId4" cstate="screen"/>
          <a:stretch>
            <a:fillRect/>
          </a:stretch>
        </p:blipFill>
        <p:spPr>
          <a:xfrm>
            <a:off x="-3352800" y="-111028"/>
            <a:ext cx="6324600" cy="669829"/>
          </a:xfrm>
          <a:prstGeom prst="rect">
            <a:avLst/>
          </a:prstGeom>
        </p:spPr>
      </p:pic>
      <p:sp>
        <p:nvSpPr>
          <p:cNvPr id="16"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cxnSp>
        <p:nvCxnSpPr>
          <p:cNvPr id="17" name="Straight Connector 16"/>
          <p:cNvCxnSpPr/>
          <p:nvPr userDrawn="1"/>
        </p:nvCxnSpPr>
        <p:spPr>
          <a:xfrm>
            <a:off x="457208" y="1804989"/>
            <a:ext cx="8686799"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930401"/>
            <a:ext cx="4038600" cy="4195763"/>
          </a:xfrm>
          <a:prstGeom prst="rect">
            <a:avLst/>
          </a:prstGeom>
        </p:spPr>
        <p:txBody>
          <a:bodyPr lIns="0" tIns="0" rIns="0" bIns="0"/>
          <a:lstStyle>
            <a:lvl1pPr>
              <a:spcAft>
                <a:spcPts val="600"/>
              </a:spcAft>
              <a:defRPr sz="1800" b="1"/>
            </a:lvl1pPr>
            <a:lvl2pPr>
              <a:spcAft>
                <a:spcPts val="600"/>
              </a:spcAft>
              <a:buClr>
                <a:srgbClr val="E46C0A"/>
              </a:buClr>
              <a:buFont typeface="Wingdings" charset="2"/>
              <a:buChar char="§"/>
              <a:defRPr sz="2400">
                <a:solidFill>
                  <a:srgbClr val="00335C"/>
                </a:solidFill>
              </a:defRPr>
            </a:lvl2pPr>
            <a:lvl3pPr>
              <a:spcAft>
                <a:spcPts val="600"/>
              </a:spcAft>
              <a:defRPr sz="2000">
                <a:solidFill>
                  <a:srgbClr val="00335C"/>
                </a:solidFill>
              </a:defRPr>
            </a:lvl3pPr>
            <a:lvl4pPr>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4648200" y="1930401"/>
            <a:ext cx="4038600" cy="4195763"/>
          </a:xfrm>
          <a:prstGeom prst="rect">
            <a:avLst/>
          </a:prstGeom>
        </p:spPr>
        <p:txBody>
          <a:bodyPr lIns="0" tIns="0" rIns="0" bIns="0"/>
          <a:lstStyle>
            <a:lvl1pPr>
              <a:spcBef>
                <a:spcPts val="576"/>
              </a:spcBef>
              <a:spcAft>
                <a:spcPts val="600"/>
              </a:spcAft>
              <a:defRPr sz="1800" b="1">
                <a:solidFill>
                  <a:srgbClr val="E46C0A"/>
                </a:solidFill>
              </a:defRPr>
            </a:lvl1pPr>
            <a:lvl2pPr>
              <a:spcBef>
                <a:spcPts val="576"/>
              </a:spcBef>
              <a:spcAft>
                <a:spcPts val="600"/>
              </a:spcAft>
              <a:buClr>
                <a:srgbClr val="E46C0A"/>
              </a:buClr>
              <a:buFont typeface="Wingdings" charset="2"/>
              <a:buChar char="§"/>
              <a:defRPr sz="2400">
                <a:solidFill>
                  <a:srgbClr val="00335C"/>
                </a:solidFill>
              </a:defRPr>
            </a:lvl2pPr>
            <a:lvl3pPr>
              <a:spcBef>
                <a:spcPts val="576"/>
              </a:spcBef>
              <a:spcAft>
                <a:spcPts val="600"/>
              </a:spcAft>
              <a:defRPr sz="2000">
                <a:solidFill>
                  <a:srgbClr val="00335C"/>
                </a:solidFill>
              </a:defRPr>
            </a:lvl3pPr>
            <a:lvl4pPr>
              <a:spcBef>
                <a:spcPts val="576"/>
              </a:spcBef>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a:p>
        </p:txBody>
      </p:sp>
      <p:sp>
        <p:nvSpPr>
          <p:cNvPr id="6" name="Footer Placeholder 5"/>
          <p:cNvSpPr>
            <a:spLocks noGrp="1"/>
          </p:cNvSpPr>
          <p:nvPr>
            <p:ph type="ftr" sz="quarter" idx="11"/>
          </p:nvPr>
        </p:nvSpPr>
        <p:spPr/>
        <p:txBody>
          <a:bodyPr/>
          <a:lstStyle>
            <a:lvl1pPr>
              <a:defRPr>
                <a:solidFill>
                  <a:srgbClr val="00335C"/>
                </a:solidFill>
              </a:defRPr>
            </a:lvl1pPr>
          </a:lstStyle>
          <a:p>
            <a:r>
              <a:rPr lang="en-US" dirty="0"/>
              <a:t>CONFIDENTIAL 2011 Georgia Ports Authority</a:t>
            </a:r>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a:p>
        </p:txBody>
      </p:sp>
      <p:pic>
        <p:nvPicPr>
          <p:cNvPr id="8" name="Picture 7" descr="gpa rgb.eps"/>
          <p:cNvPicPr>
            <a:picLocks noChangeAspect="1"/>
          </p:cNvPicPr>
          <p:nvPr userDrawn="1"/>
        </p:nvPicPr>
        <p:blipFill>
          <a:blip r:embed="rId2" cstate="screen"/>
          <a:stretch>
            <a:fillRect/>
          </a:stretch>
        </p:blipFill>
        <p:spPr>
          <a:xfrm>
            <a:off x="7606259" y="205061"/>
            <a:ext cx="1095375" cy="457200"/>
          </a:xfrm>
          <a:prstGeom prst="rect">
            <a:avLst/>
          </a:prstGeom>
        </p:spPr>
      </p:pic>
      <p:cxnSp>
        <p:nvCxnSpPr>
          <p:cNvPr id="14" name="Straight Connector 13"/>
          <p:cNvCxnSpPr/>
          <p:nvPr userDrawn="1"/>
        </p:nvCxnSpPr>
        <p:spPr>
          <a:xfrm>
            <a:off x="457200" y="1804989"/>
            <a:ext cx="86868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 name="Picture 15" descr="Waves.psd"/>
          <p:cNvPicPr>
            <a:picLocks noChangeAspect="1"/>
          </p:cNvPicPr>
          <p:nvPr userDrawn="1"/>
        </p:nvPicPr>
        <p:blipFill>
          <a:blip r:embed="rId3" cstate="screen"/>
          <a:stretch>
            <a:fillRect/>
          </a:stretch>
        </p:blipFill>
        <p:spPr>
          <a:xfrm>
            <a:off x="-3352800" y="-111028"/>
            <a:ext cx="6324600" cy="669829"/>
          </a:xfrm>
          <a:prstGeom prst="rect">
            <a:avLst/>
          </a:prstGeom>
        </p:spPr>
      </p:pic>
      <p:sp>
        <p:nvSpPr>
          <p:cNvPr id="17"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screen"/>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screen"/>
          <a:stretch>
            <a:fillRect/>
          </a:stretch>
        </p:blipFill>
        <p:spPr>
          <a:xfrm>
            <a:off x="7606259" y="205061"/>
            <a:ext cx="1095375" cy="457200"/>
          </a:xfrm>
          <a:prstGeom prst="rect">
            <a:avLst/>
          </a:prstGeom>
        </p:spPr>
      </p:pic>
      <p:pic>
        <p:nvPicPr>
          <p:cNvPr id="14" name="Picture 13" descr="Wave.png"/>
          <p:cNvPicPr>
            <a:picLocks noChangeAspect="1"/>
          </p:cNvPicPr>
          <p:nvPr userDrawn="1"/>
        </p:nvPicPr>
        <p:blipFill>
          <a:blip r:embed="rId4" cstate="screen">
            <a:alphaModFix amt="50000"/>
          </a:blip>
          <a:srcRect/>
          <a:stretch>
            <a:fillRect/>
          </a:stretch>
        </p:blipFill>
        <p:spPr>
          <a:xfrm>
            <a:off x="0" y="3059096"/>
            <a:ext cx="9192786" cy="2808315"/>
          </a:xfrm>
          <a:prstGeom prst="rect">
            <a:avLst/>
          </a:prstGeom>
        </p:spPr>
      </p:pic>
      <p:sp>
        <p:nvSpPr>
          <p:cNvPr id="9"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screen"/>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screen"/>
          <a:stretch>
            <a:fillRect/>
          </a:stretch>
        </p:blipFill>
        <p:spPr>
          <a:xfrm>
            <a:off x="7606259" y="205061"/>
            <a:ext cx="1095375" cy="457200"/>
          </a:xfrm>
          <a:prstGeom prst="rect">
            <a:avLst/>
          </a:prstGeom>
        </p:spPr>
      </p:pic>
      <p:pic>
        <p:nvPicPr>
          <p:cNvPr id="23" name="Picture 22" descr="Wave.png"/>
          <p:cNvPicPr>
            <a:picLocks noChangeAspect="1"/>
          </p:cNvPicPr>
          <p:nvPr userDrawn="1"/>
        </p:nvPicPr>
        <p:blipFill>
          <a:blip r:embed="rId4" cstate="screen">
            <a:alphaModFix amt="50000"/>
          </a:blip>
          <a:srcRect/>
          <a:stretch>
            <a:fillRect/>
          </a:stretch>
        </p:blipFill>
        <p:spPr>
          <a:xfrm>
            <a:off x="0" y="3059096"/>
            <a:ext cx="9192786" cy="2808315"/>
          </a:xfrm>
          <a:prstGeom prst="rect">
            <a:avLst/>
          </a:prstGeom>
        </p:spPr>
      </p:pic>
      <p:sp>
        <p:nvSpPr>
          <p:cNvPr id="12" name="Picture Placeholder 17"/>
          <p:cNvSpPr>
            <a:spLocks noGrp="1"/>
          </p:cNvSpPr>
          <p:nvPr>
            <p:ph type="pic" sz="quarter" idx="18"/>
          </p:nvPr>
        </p:nvSpPr>
        <p:spPr>
          <a:xfrm>
            <a:off x="3352801" y="2743200"/>
            <a:ext cx="5348834" cy="3200400"/>
          </a:xfrm>
          <a:solidFill>
            <a:srgbClr val="D9D9D9"/>
          </a:solidFill>
          <a:effectLst>
            <a:outerShdw blurRad="101600" dist="101600" dir="2700000">
              <a:schemeClr val="bg1">
                <a:lumMod val="50000"/>
                <a:alpha val="43000"/>
              </a:schemeClr>
            </a:outerShdw>
          </a:effectLst>
        </p:spPr>
        <p:txBody>
          <a:bodyPr/>
          <a:lstStyle/>
          <a:p>
            <a:r>
              <a:rPr lang="en-US"/>
              <a:t>Click icon to add picture</a:t>
            </a:r>
          </a:p>
        </p:txBody>
      </p:sp>
      <p:sp>
        <p:nvSpPr>
          <p:cNvPr id="15" name="Text Placeholder 14"/>
          <p:cNvSpPr>
            <a:spLocks noGrp="1"/>
          </p:cNvSpPr>
          <p:nvPr>
            <p:ph type="body" sz="quarter" idx="19"/>
          </p:nvPr>
        </p:nvSpPr>
        <p:spPr>
          <a:xfrm>
            <a:off x="1325570" y="2743200"/>
            <a:ext cx="1722437" cy="3124200"/>
          </a:xfrm>
        </p:spPr>
        <p:txBody>
          <a:bodyPr/>
          <a:lstStyle>
            <a:lvl1pPr>
              <a:defRPr>
                <a:solidFill>
                  <a:srgbClr val="FFFFFF"/>
                </a:solidFill>
              </a:defRPr>
            </a:lvl1pPr>
          </a:lstStyle>
          <a:p>
            <a:pPr lvl="0"/>
            <a:r>
              <a:rPr lang="en-US"/>
              <a:t>Click to edit Master text styles</a:t>
            </a:r>
          </a:p>
        </p:txBody>
      </p:sp>
      <p:sp>
        <p:nvSpPr>
          <p:cNvPr id="11"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7" name="Picture 6" descr="Breaker Page.png"/>
          <p:cNvPicPr>
            <a:picLocks noChangeAspect="1"/>
          </p:cNvPicPr>
          <p:nvPr userDrawn="1"/>
        </p:nvPicPr>
        <p:blipFill>
          <a:blip r:embed="rId2" cstate="screen"/>
          <a:stretch>
            <a:fillRect/>
          </a:stretch>
        </p:blipFill>
        <p:spPr>
          <a:xfrm>
            <a:off x="-12698" y="-12700"/>
            <a:ext cx="9235748" cy="6926811"/>
          </a:xfrm>
          <a:prstGeom prst="rect">
            <a:avLst/>
          </a:prstGeom>
          <a:ln>
            <a:noFill/>
          </a:ln>
        </p:spPr>
      </p:pic>
      <p:sp>
        <p:nvSpPr>
          <p:cNvPr id="3" name="Date Placeholder 2"/>
          <p:cNvSpPr>
            <a:spLocks noGrp="1"/>
          </p:cNvSpPr>
          <p:nvPr>
            <p:ph type="dt" sz="half" idx="10"/>
          </p:nvPr>
        </p:nvSpPr>
        <p:spPr>
          <a:ln>
            <a:noFill/>
          </a:ln>
        </p:spPr>
        <p:txBody>
          <a:bodyPr/>
          <a:lstStyle>
            <a:lvl1pPr>
              <a:defRPr>
                <a:solidFill>
                  <a:srgbClr val="FFFFFF"/>
                </a:solidFill>
              </a:defRPr>
            </a:lvl1pPr>
          </a:lstStyle>
          <a:p>
            <a:fld id="{EBD38A6C-8E73-D84C-94E3-96488BC508F5}" type="datetimeFigureOut">
              <a:rPr lang="en-US" smtClean="0"/>
              <a:pPr/>
              <a:t>3/22/2017</a:t>
            </a:fld>
            <a:endParaRPr lang="en-US" dirty="0"/>
          </a:p>
        </p:txBody>
      </p:sp>
      <p:sp>
        <p:nvSpPr>
          <p:cNvPr id="4" name="Footer Placeholder 3"/>
          <p:cNvSpPr>
            <a:spLocks noGrp="1"/>
          </p:cNvSpPr>
          <p:nvPr>
            <p:ph type="ftr" sz="quarter" idx="11"/>
          </p:nvPr>
        </p:nvSpPr>
        <p:spPr>
          <a:ln>
            <a:noFill/>
          </a:ln>
        </p:spPr>
        <p:txBody>
          <a:bodyPr/>
          <a:lstStyle>
            <a:lvl1pPr>
              <a:defRPr>
                <a:solidFill>
                  <a:srgbClr val="FFFFFF"/>
                </a:solidFill>
              </a:defRPr>
            </a:lvl1pPr>
          </a:lstStyle>
          <a:p>
            <a:r>
              <a:rPr lang="en-US" dirty="0"/>
              <a:t>CONFIDENTIAL 2011 Georgia Ports Authority</a:t>
            </a:r>
          </a:p>
        </p:txBody>
      </p:sp>
      <p:sp>
        <p:nvSpPr>
          <p:cNvPr id="5" name="Slide Number Placeholder 4"/>
          <p:cNvSpPr>
            <a:spLocks noGrp="1"/>
          </p:cNvSpPr>
          <p:nvPr>
            <p:ph type="sldNum" sz="quarter" idx="12"/>
          </p:nvPr>
        </p:nvSpPr>
        <p:spPr>
          <a:ln>
            <a:noFill/>
          </a:ln>
        </p:spPr>
        <p:txBody>
          <a:bodyPr/>
          <a:lstStyle>
            <a:lvl1pPr>
              <a:defRPr>
                <a:solidFill>
                  <a:srgbClr val="FFFFFF"/>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3" cstate="screen"/>
          <a:stretch>
            <a:fillRect/>
          </a:stretch>
        </p:blipFill>
        <p:spPr>
          <a:xfrm>
            <a:off x="7606259" y="205061"/>
            <a:ext cx="1095375" cy="457200"/>
          </a:xfrm>
          <a:prstGeom prst="rect">
            <a:avLst/>
          </a:prstGeom>
        </p:spPr>
      </p:pic>
      <p:pic>
        <p:nvPicPr>
          <p:cNvPr id="22" name="Picture 21" descr="Wave.png"/>
          <p:cNvPicPr>
            <a:picLocks noChangeAspect="1"/>
          </p:cNvPicPr>
          <p:nvPr userDrawn="1"/>
        </p:nvPicPr>
        <p:blipFill>
          <a:blip r:embed="rId4" cstate="screen">
            <a:alphaModFix amt="50000"/>
          </a:blip>
          <a:srcRect/>
          <a:stretch>
            <a:fillRect/>
          </a:stretch>
        </p:blipFill>
        <p:spPr>
          <a:xfrm>
            <a:off x="0" y="3059096"/>
            <a:ext cx="9192786" cy="2808315"/>
          </a:xfrm>
          <a:prstGeom prst="rect">
            <a:avLst/>
          </a:prstGeom>
        </p:spPr>
      </p:pic>
      <p:sp>
        <p:nvSpPr>
          <p:cNvPr id="20" name="Table Placeholder 19"/>
          <p:cNvSpPr>
            <a:spLocks noGrp="1"/>
          </p:cNvSpPr>
          <p:nvPr>
            <p:ph type="tbl" sz="quarter" idx="13"/>
          </p:nvPr>
        </p:nvSpPr>
        <p:spPr>
          <a:xfrm>
            <a:off x="5410200" y="2743200"/>
            <a:ext cx="3276600" cy="3200400"/>
          </a:xfrm>
        </p:spPr>
        <p:txBody>
          <a:bodyPr/>
          <a:lstStyle/>
          <a:p>
            <a:r>
              <a:rPr lang="en-US"/>
              <a:t>Click icon to add table</a:t>
            </a:r>
          </a:p>
        </p:txBody>
      </p:sp>
      <p:sp>
        <p:nvSpPr>
          <p:cNvPr id="10" name="Title 1"/>
          <p:cNvSpPr>
            <a:spLocks noGrp="1"/>
          </p:cNvSpPr>
          <p:nvPr userDrawn="1">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005480"/>
                </a:solidFill>
              </a:defRPr>
            </a:lvl1pPr>
          </a:lstStyle>
          <a:p>
            <a:fld id="{EBD38A6C-8E73-D84C-94E3-96488BC508F5}" type="datetimeFigureOut">
              <a:rPr lang="en-US" smtClean="0"/>
              <a:pPr/>
              <a:t>3/22/2017</a:t>
            </a:fld>
            <a:endParaRPr lang="en-US" dirty="0"/>
          </a:p>
        </p:txBody>
      </p:sp>
      <p:sp>
        <p:nvSpPr>
          <p:cNvPr id="3" name="Footer Placeholder 2"/>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4" name="Slide Number Placeholder 3"/>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6" name="Picture 5" descr="Waves.psd"/>
          <p:cNvPicPr>
            <a:picLocks noChangeAspect="1"/>
          </p:cNvPicPr>
          <p:nvPr userDrawn="1"/>
        </p:nvPicPr>
        <p:blipFill>
          <a:blip r:embed="rId2" cstate="screen"/>
          <a:stretch>
            <a:fillRect/>
          </a:stretch>
        </p:blipFill>
        <p:spPr>
          <a:xfrm>
            <a:off x="-3352800" y="-111028"/>
            <a:ext cx="6324600" cy="669829"/>
          </a:xfrm>
          <a:prstGeom prst="rect">
            <a:avLst/>
          </a:prstGeom>
        </p:spPr>
      </p:pic>
      <p:sp>
        <p:nvSpPr>
          <p:cNvPr id="7"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pic>
        <p:nvPicPr>
          <p:cNvPr id="8" name="Picture 10"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19306"/>
            <a:ext cx="5111750" cy="4106863"/>
          </a:xfrm>
          <a:prstGeom prst="rect">
            <a:avLst/>
          </a:prstGeom>
        </p:spPr>
        <p:txBody>
          <a:bodyPr/>
          <a:lstStyle>
            <a:lvl1pPr>
              <a:spcAft>
                <a:spcPts val="600"/>
              </a:spcAft>
              <a:defRPr sz="2400"/>
            </a:lvl1pPr>
            <a:lvl2pPr>
              <a:spcAft>
                <a:spcPts val="600"/>
              </a:spcAft>
              <a:buClr>
                <a:srgbClr val="E46C0A"/>
              </a:buClr>
              <a:buFont typeface="Wingdings" charset="2"/>
              <a:buChar char="§"/>
              <a:defRPr sz="2800"/>
            </a:lvl2pPr>
            <a:lvl3pPr>
              <a:spcAft>
                <a:spcPts val="600"/>
              </a:spcAft>
              <a:defRPr sz="2400"/>
            </a:lvl3pPr>
            <a:lvl4pPr>
              <a:spcAft>
                <a:spcPts val="600"/>
              </a:spcAft>
              <a:buFontTx/>
              <a:buNone/>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hasCustomPrompt="1"/>
          </p:nvPr>
        </p:nvSpPr>
        <p:spPr>
          <a:xfrm>
            <a:off x="457200" y="1155715"/>
            <a:ext cx="8229600" cy="469899"/>
          </a:xfrm>
          <a:prstGeom prst="rect">
            <a:avLst/>
          </a:prstGeo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6" name="Footer Placeholder 5"/>
          <p:cNvSpPr>
            <a:spLocks noGrp="1"/>
          </p:cNvSpPr>
          <p:nvPr>
            <p:ph type="ftr" sz="quarter" idx="11"/>
          </p:nvPr>
        </p:nvSpPr>
        <p:spPr/>
        <p:txBody>
          <a:bodyPr/>
          <a:lstStyle>
            <a:lvl1pPr>
              <a:defRPr>
                <a:solidFill>
                  <a:srgbClr val="005480"/>
                </a:solidFill>
              </a:defRPr>
            </a:lvl1pPr>
          </a:lstStyle>
          <a:p>
            <a:r>
              <a:rPr lang="en-US" dirty="0"/>
              <a:t>CONFIDENTIAL 2011 Georgia Ports Authority</a:t>
            </a:r>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dirty="0"/>
          </a:p>
        </p:txBody>
      </p:sp>
      <p:pic>
        <p:nvPicPr>
          <p:cNvPr id="8" name="Picture 7" descr="gpa rgb.eps"/>
          <p:cNvPicPr>
            <a:picLocks noChangeAspect="1"/>
          </p:cNvPicPr>
          <p:nvPr userDrawn="1"/>
        </p:nvPicPr>
        <p:blipFill>
          <a:blip r:embed="rId2" cstate="screen"/>
          <a:stretch>
            <a:fillRect/>
          </a:stretch>
        </p:blipFill>
        <p:spPr>
          <a:xfrm>
            <a:off x="7606259" y="205061"/>
            <a:ext cx="1095375" cy="457200"/>
          </a:xfrm>
          <a:prstGeom prst="rect">
            <a:avLst/>
          </a:prstGeom>
        </p:spPr>
      </p:pic>
      <p:cxnSp>
        <p:nvCxnSpPr>
          <p:cNvPr id="9" name="Straight Connector 8"/>
          <p:cNvCxnSpPr/>
          <p:nvPr userDrawn="1"/>
        </p:nvCxnSpPr>
        <p:spPr>
          <a:xfrm>
            <a:off x="457200" y="1808165"/>
            <a:ext cx="8686800" cy="1588"/>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457202" y="2019306"/>
            <a:ext cx="3008313" cy="4106863"/>
          </a:xfrm>
          <a:solidFill>
            <a:schemeClr val="bg1">
              <a:lumMod val="85000"/>
            </a:schemeClr>
          </a:solidFill>
          <a:ln w="9525" cmpd="sng">
            <a:solidFill>
              <a:srgbClr val="FFFFFF"/>
            </a:solidFill>
          </a:ln>
          <a:effectLst>
            <a:outerShdw blurRad="127000" dist="50800" dir="2700000">
              <a:srgbClr val="74B2C1">
                <a:alpha val="50000"/>
              </a:srgbClr>
            </a:outerShdw>
          </a:effectLst>
        </p:spPr>
        <p:txBody>
          <a:bodyPr/>
          <a:lstStyle/>
          <a:p>
            <a:r>
              <a:rPr lang="en-US"/>
              <a:t>Click icon to add picture</a:t>
            </a:r>
          </a:p>
        </p:txBody>
      </p:sp>
      <p:pic>
        <p:nvPicPr>
          <p:cNvPr id="13" name="Picture 12" descr="Waves.psd"/>
          <p:cNvPicPr>
            <a:picLocks noChangeAspect="1"/>
          </p:cNvPicPr>
          <p:nvPr userDrawn="1"/>
        </p:nvPicPr>
        <p:blipFill>
          <a:blip r:embed="rId3" cstate="screen"/>
          <a:stretch>
            <a:fillRect/>
          </a:stretch>
        </p:blipFill>
        <p:spPr>
          <a:xfrm>
            <a:off x="-3352800" y="-111028"/>
            <a:ext cx="6324600" cy="669829"/>
          </a:xfrm>
          <a:prstGeom prst="rect">
            <a:avLst/>
          </a:prstGeom>
        </p:spPr>
      </p:pic>
      <p:sp>
        <p:nvSpPr>
          <p:cNvPr id="14" name="Title Placeholder 1"/>
          <p:cNvSpPr>
            <a:spLocks noGrp="1"/>
          </p:cNvSpPr>
          <p:nvPr>
            <p:ph type="title"/>
          </p:nvPr>
        </p:nvSpPr>
        <p:spPr>
          <a:xfrm>
            <a:off x="457200" y="558800"/>
            <a:ext cx="8229600" cy="596901"/>
          </a:xfrm>
          <a:prstGeom prst="rect">
            <a:avLst/>
          </a:prstGeom>
        </p:spPr>
        <p:txBody>
          <a:bodyPr vert="horz" lIns="0" tIns="0" rIns="0" bIns="0" rtlCol="0" anchor="t" anchorCtr="0">
            <a:normAutofit/>
          </a:bodyPr>
          <a:lstStyle/>
          <a:p>
            <a:pPr eaLnBrk="0" fontAlgn="base" hangingPunct="0">
              <a:spcBef>
                <a:spcPct val="0"/>
              </a:spcBef>
              <a:spcAft>
                <a:spcPts val="600"/>
              </a:spcAft>
              <a:defRPr/>
            </a:pPr>
            <a:r>
              <a:rPr lang="en-US" sz="3600" b="1">
                <a:solidFill>
                  <a:srgbClr val="00335C"/>
                </a:solidFill>
              </a:rPr>
              <a:t>Click to edit Master title style</a:t>
            </a:r>
            <a:endParaRPr lang="en-US" sz="3600" b="1" dirty="0">
              <a:solidFill>
                <a:srgbClr val="00335C"/>
              </a:solidFill>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_Blank">
    <p:spTree>
      <p:nvGrpSpPr>
        <p:cNvPr id="1" name=""/>
        <p:cNvGrpSpPr/>
        <p:nvPr/>
      </p:nvGrpSpPr>
      <p:grpSpPr>
        <a:xfrm>
          <a:off x="0" y="0"/>
          <a:ext cx="0" cy="0"/>
          <a:chOff x="0" y="0"/>
          <a:chExt cx="0" cy="0"/>
        </a:xfrm>
      </p:grpSpPr>
      <p:pic>
        <p:nvPicPr>
          <p:cNvPr id="3" name="Picture 12" descr="PPT Map 2"/>
          <p:cNvPicPr preferRelativeResize="0">
            <a:picLocks noChangeAspect="1" noChangeArrowheads="1"/>
          </p:cNvPicPr>
          <p:nvPr userDrawn="1"/>
        </p:nvPicPr>
        <p:blipFill>
          <a:blip r:embed="rId2" cstate="screen"/>
          <a:srcRect/>
          <a:stretch>
            <a:fillRect/>
          </a:stretch>
        </p:blipFill>
        <p:spPr bwMode="auto">
          <a:xfrm>
            <a:off x="0" y="1262068"/>
            <a:ext cx="9144000" cy="5380037"/>
          </a:xfrm>
          <a:prstGeom prst="rect">
            <a:avLst/>
          </a:prstGeom>
          <a:noFill/>
          <a:ln w="9525">
            <a:noFill/>
            <a:miter lim="800000"/>
            <a:headEnd/>
            <a:tailEnd/>
          </a:ln>
        </p:spPr>
      </p:pic>
      <p:pic>
        <p:nvPicPr>
          <p:cNvPr id="4" name="Picture 4"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cxnSp>
        <p:nvCxnSpPr>
          <p:cNvPr id="5"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a:normAutofit/>
          </a:bodyPr>
          <a:lstStyle>
            <a:lvl1pPr>
              <a:defRPr sz="2200"/>
            </a:lvl1pPr>
          </a:lstStyle>
          <a:p>
            <a:pPr lvl="0"/>
            <a:r>
              <a:rPr lang="en-US"/>
              <a:t>Click to edit Master title style</a:t>
            </a:r>
            <a:endParaRPr lang="en-US"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4372" y="4800600"/>
            <a:ext cx="5984323" cy="566738"/>
          </a:xfrm>
        </p:spPr>
        <p:txBody>
          <a:bodyPr anchor="b">
            <a:normAutofit/>
          </a:bodyPr>
          <a:lstStyle>
            <a:lvl1pPr algn="l">
              <a:defRPr sz="3600" b="1"/>
            </a:lvl1pPr>
          </a:lstStyle>
          <a:p>
            <a:r>
              <a:rPr lang="en-US"/>
              <a:t>Click to edit Master title style</a:t>
            </a:r>
            <a:endParaRPr lang="en-US" dirty="0"/>
          </a:p>
        </p:txBody>
      </p:sp>
      <p:sp>
        <p:nvSpPr>
          <p:cNvPr id="3" name="Picture Placeholder 2"/>
          <p:cNvSpPr>
            <a:spLocks noGrp="1"/>
          </p:cNvSpPr>
          <p:nvPr>
            <p:ph type="pic" idx="1"/>
          </p:nvPr>
        </p:nvSpPr>
        <p:spPr>
          <a:xfrm>
            <a:off x="0" y="0"/>
            <a:ext cx="9144000" cy="4572000"/>
          </a:xfrm>
          <a:prstGeom prst="rect">
            <a:avLst/>
          </a:prstGeom>
          <a:solidFill>
            <a:schemeClr val="bg1">
              <a:lumMod val="75000"/>
            </a:schemeClr>
          </a:solidFill>
          <a:ln>
            <a:solidFill>
              <a:schemeClr val="bg1"/>
            </a:solidFill>
          </a:ln>
          <a:effectLst>
            <a:outerShdw blurRad="101600" dist="101600" dir="2700000">
              <a:srgbClr val="7F7F7F">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1294372" y="5715000"/>
            <a:ext cx="5984323" cy="381000"/>
          </a:xfrm>
          <a:prstGeom prst="rect">
            <a:avLst/>
          </a:prstGeom>
        </p:spPr>
        <p:txBody>
          <a:bodyPr>
            <a:normAutofit/>
          </a:bodyPr>
          <a:lstStyle>
            <a:lvl1pPr marL="0" indent="0">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rgbClr val="00335C"/>
                </a:solidFill>
              </a:defRPr>
            </a:lvl1pPr>
          </a:lstStyle>
          <a:p>
            <a:fld id="{EBD38A6C-8E73-D84C-94E3-96488BC508F5}" type="datetimeFigureOut">
              <a:rPr lang="en-US" smtClean="0"/>
              <a:pPr/>
              <a:t>3/22/2017</a:t>
            </a:fld>
            <a:endParaRPr lang="en-US" dirty="0"/>
          </a:p>
        </p:txBody>
      </p:sp>
      <p:sp>
        <p:nvSpPr>
          <p:cNvPr id="6" name="Footer Placeholder 5"/>
          <p:cNvSpPr>
            <a:spLocks noGrp="1"/>
          </p:cNvSpPr>
          <p:nvPr>
            <p:ph type="ftr" sz="quarter" idx="11"/>
          </p:nvPr>
        </p:nvSpPr>
        <p:spPr/>
        <p:txBody>
          <a:bodyPr/>
          <a:lstStyle>
            <a:lvl1pPr>
              <a:defRPr>
                <a:solidFill>
                  <a:srgbClr val="00335C"/>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335C"/>
                </a:solidFill>
              </a:defRPr>
            </a:lvl1pPr>
          </a:lstStyle>
          <a:p>
            <a:fld id="{69380406-A2CA-2140-9208-FBF9E1D8579A}" type="slidenum">
              <a:rPr lang="en-US" smtClean="0"/>
              <a:pPr/>
              <a:t>‹#›</a:t>
            </a:fld>
            <a:endParaRPr lang="en-US"/>
          </a:p>
        </p:txBody>
      </p:sp>
      <p:cxnSp>
        <p:nvCxnSpPr>
          <p:cNvPr id="8" name="Straight Connector 7"/>
          <p:cNvCxnSpPr/>
          <p:nvPr userDrawn="1"/>
        </p:nvCxnSpPr>
        <p:spPr>
          <a:xfrm>
            <a:off x="1308100" y="5561012"/>
            <a:ext cx="7835900" cy="1588"/>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10" descr="Wave.png"/>
          <p:cNvPicPr>
            <a:picLocks noChangeAspect="1"/>
          </p:cNvPicPr>
          <p:nvPr userDrawn="1"/>
        </p:nvPicPr>
        <p:blipFill>
          <a:blip r:embed="rId2" cstate="screen"/>
          <a:srcRect/>
          <a:stretch>
            <a:fillRect/>
          </a:stretch>
        </p:blipFill>
        <p:spPr bwMode="auto">
          <a:xfrm>
            <a:off x="6" y="3059113"/>
            <a:ext cx="5611813" cy="1714500"/>
          </a:xfrm>
          <a:prstGeom prst="rect">
            <a:avLst/>
          </a:prstGeom>
          <a:noFill/>
          <a:ln w="9525">
            <a:noFill/>
            <a:miter lim="800000"/>
            <a:headEnd/>
            <a:tailEnd/>
          </a:ln>
        </p:spPr>
      </p:pic>
      <p:pic>
        <p:nvPicPr>
          <p:cNvPr id="6" name="Picture 11"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7" name="Picture 12"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sp>
        <p:nvSpPr>
          <p:cNvPr id="8" name="Content Placeholder 11"/>
          <p:cNvSpPr txBox="1">
            <a:spLocks/>
          </p:cNvSpPr>
          <p:nvPr userDrawn="1"/>
        </p:nvSpPr>
        <p:spPr>
          <a:xfrm>
            <a:off x="1308101" y="1905014"/>
            <a:ext cx="7164388" cy="1103313"/>
          </a:xfrm>
          <a:prstGeom prst="rect">
            <a:avLst/>
          </a:prstGeom>
          <a:ln>
            <a:noFill/>
          </a:ln>
        </p:spPr>
        <p:txBody>
          <a:bodyPr lIns="0" tIns="0" rIns="0" bIns="0">
            <a:normAutofit/>
          </a:bodyPr>
          <a:lstStyle/>
          <a:p>
            <a:pPr fontAlgn="base">
              <a:spcBef>
                <a:spcPct val="20000"/>
              </a:spcBef>
              <a:spcAft>
                <a:spcPct val="0"/>
              </a:spcAft>
              <a:buFont typeface="Arial"/>
              <a:buNone/>
              <a:defRPr/>
            </a:pPr>
            <a:endParaRPr lang="en-US" sz="2400" b="1" dirty="0">
              <a:solidFill>
                <a:srgbClr val="E46C0A"/>
              </a:solidFill>
              <a:latin typeface="Times New Roman" pitchFamily="18" charset="0"/>
              <a:cs typeface="Arial"/>
            </a:endParaRPr>
          </a:p>
        </p:txBody>
      </p:sp>
      <p:cxnSp>
        <p:nvCxnSpPr>
          <p:cNvPr id="9" name="Straight Connector 8"/>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4"/>
          </p:nvPr>
        </p:nvSpPr>
        <p:spPr>
          <a:xfrm>
            <a:off x="4953001" y="3059088"/>
            <a:ext cx="3759200" cy="1070001"/>
          </a:xfrm>
        </p:spPr>
        <p:txBody>
          <a:bodyPr>
            <a:normAutofit/>
          </a:bodyPr>
          <a:lstStyle>
            <a:lvl1pPr>
              <a:lnSpc>
                <a:spcPts val="1400"/>
              </a:lnSpc>
              <a:spcBef>
                <a:spcPts val="0"/>
              </a:spcBef>
              <a:defRPr sz="1400" b="0">
                <a:solidFill>
                  <a:srgbClr val="005480"/>
                </a:solidFill>
              </a:defRPr>
            </a:lvl1pPr>
          </a:lstStyle>
          <a:p>
            <a:pPr lvl="0"/>
            <a:r>
              <a:rPr lang="en-US"/>
              <a:t>Click to edit Master text styles</a:t>
            </a:r>
          </a:p>
        </p:txBody>
      </p:sp>
      <p:sp>
        <p:nvSpPr>
          <p:cNvPr id="13" name="Text Placeholder 14"/>
          <p:cNvSpPr>
            <a:spLocks noGrp="1"/>
          </p:cNvSpPr>
          <p:nvPr>
            <p:ph type="body" sz="quarter" idx="13"/>
          </p:nvPr>
        </p:nvSpPr>
        <p:spPr>
          <a:xfrm>
            <a:off x="1319765" y="1926168"/>
            <a:ext cx="7392435" cy="1132918"/>
          </a:xfrm>
        </p:spPr>
        <p:txBody>
          <a:bodyPr/>
          <a:lstStyle/>
          <a:p>
            <a:pPr lvl="0"/>
            <a:r>
              <a:rPr lang="en-US"/>
              <a:t>Click to edit Master text styles</a:t>
            </a:r>
          </a:p>
        </p:txBody>
      </p:sp>
      <p:sp>
        <p:nvSpPr>
          <p:cNvPr id="1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10" name="Date Placeholder 3"/>
          <p:cNvSpPr>
            <a:spLocks noGrp="1"/>
          </p:cNvSpPr>
          <p:nvPr>
            <p:ph type="dt" sz="half" idx="15"/>
          </p:nvPr>
        </p:nvSpPr>
        <p:spPr/>
        <p:txBody>
          <a:bodyPr/>
          <a:lstStyle>
            <a:lvl1pPr>
              <a:defRPr>
                <a:solidFill>
                  <a:prstClr val="white"/>
                </a:solidFill>
              </a:defRPr>
            </a:lvl1pPr>
          </a:lstStyle>
          <a:p>
            <a:pPr>
              <a:defRPr/>
            </a:pPr>
            <a:fld id="{80DD0DA3-114B-4309-9F1B-753E4A85C7F4}" type="datetimeFigureOut">
              <a:rPr lang="en-US"/>
              <a:pPr>
                <a:defRPr/>
              </a:pPr>
              <a:t>3/22/2017</a:t>
            </a:fld>
            <a:endParaRPr lang="en-US" dirty="0"/>
          </a:p>
        </p:txBody>
      </p:sp>
      <p:sp>
        <p:nvSpPr>
          <p:cNvPr id="11" name="Footer Placeholder 4"/>
          <p:cNvSpPr>
            <a:spLocks noGrp="1"/>
          </p:cNvSpPr>
          <p:nvPr>
            <p:ph type="ftr" sz="quarter" idx="16"/>
          </p:nvPr>
        </p:nvSpPr>
        <p:spPr/>
        <p:txBody>
          <a:bodyPr/>
          <a:lstStyle>
            <a:lvl1pPr>
              <a:defRPr>
                <a:solidFill>
                  <a:prstClr val="white"/>
                </a:solidFill>
              </a:defRPr>
            </a:lvl1pPr>
          </a:lstStyle>
          <a:p>
            <a:pPr>
              <a:defRPr/>
            </a:pPr>
            <a:r>
              <a:rPr lang="en-US"/>
              <a:t>CONFIDENTIAL 2011 Georgia Ports Authority</a:t>
            </a:r>
          </a:p>
        </p:txBody>
      </p:sp>
      <p:sp>
        <p:nvSpPr>
          <p:cNvPr id="12" name="Slide Number Placeholder 5"/>
          <p:cNvSpPr>
            <a:spLocks noGrp="1"/>
          </p:cNvSpPr>
          <p:nvPr>
            <p:ph type="sldNum" sz="quarter" idx="17"/>
          </p:nvPr>
        </p:nvSpPr>
        <p:spPr/>
        <p:txBody>
          <a:bodyPr/>
          <a:lstStyle>
            <a:lvl1pPr>
              <a:defRPr>
                <a:solidFill>
                  <a:prstClr val="white"/>
                </a:solidFill>
              </a:defRPr>
            </a:lvl1pPr>
          </a:lstStyle>
          <a:p>
            <a:pPr>
              <a:defRPr/>
            </a:pPr>
            <a:fld id="{0A5FFFD1-2383-4D75-8B88-823C9E7A173B}" type="slidenum">
              <a:rPr lang="en-US"/>
              <a:pPr>
                <a:defRPr/>
              </a:pPr>
              <a:t>‹#›</a:t>
            </a:fld>
            <a:endParaRPr lang="en-US"/>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5" name="Picture 10" descr="Wave.png"/>
          <p:cNvPicPr>
            <a:picLocks noChangeAspect="1"/>
          </p:cNvPicPr>
          <p:nvPr userDrawn="1"/>
        </p:nvPicPr>
        <p:blipFill>
          <a:blip r:embed="rId2" cstate="screen"/>
          <a:srcRect/>
          <a:stretch>
            <a:fillRect/>
          </a:stretch>
        </p:blipFill>
        <p:spPr bwMode="auto">
          <a:xfrm>
            <a:off x="0" y="3059113"/>
            <a:ext cx="9144000" cy="1714500"/>
          </a:xfrm>
          <a:prstGeom prst="rect">
            <a:avLst/>
          </a:prstGeom>
          <a:noFill/>
          <a:ln w="9525">
            <a:noFill/>
            <a:miter lim="800000"/>
            <a:headEnd/>
            <a:tailEnd/>
          </a:ln>
        </p:spPr>
      </p:pic>
      <p:pic>
        <p:nvPicPr>
          <p:cNvPr id="6" name="Picture 11"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7" name="Picture 12"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cxnSp>
        <p:nvCxnSpPr>
          <p:cNvPr id="8" name="Straight Connector 7"/>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2" name="Picture Placeholder 17"/>
          <p:cNvSpPr>
            <a:spLocks noGrp="1"/>
          </p:cNvSpPr>
          <p:nvPr>
            <p:ph type="pic" sz="quarter" idx="16"/>
          </p:nvPr>
        </p:nvSpPr>
        <p:spPr>
          <a:xfrm>
            <a:off x="5664201" y="1917713"/>
            <a:ext cx="3037434" cy="2855851"/>
          </a:xfrm>
          <a:solidFill>
            <a:schemeClr val="bg1">
              <a:lumMod val="85000"/>
            </a:schemeClr>
          </a:solidFill>
          <a:effectLst>
            <a:outerShdw blurRad="101600" dist="101600" dir="2700000">
              <a:srgbClr val="000000">
                <a:alpha val="50000"/>
              </a:srgbClr>
            </a:outerShdw>
          </a:effectLst>
        </p:spPr>
        <p:txBody>
          <a:bodyPr rtlCol="0">
            <a:normAutofit/>
          </a:bodyPr>
          <a:lstStyle>
            <a:lvl1pPr algn="ctr">
              <a:defRPr/>
            </a:lvl1pPr>
          </a:lstStyle>
          <a:p>
            <a:pPr lvl="0"/>
            <a:r>
              <a:rPr lang="en-US" noProof="0"/>
              <a:t>Click icon to add picture</a:t>
            </a:r>
            <a:endParaRPr lang="en-US" noProof="0" dirty="0"/>
          </a:p>
        </p:txBody>
      </p:sp>
      <p:sp>
        <p:nvSpPr>
          <p:cNvPr id="11" name="Text Placeholder 14"/>
          <p:cNvSpPr>
            <a:spLocks noGrp="1"/>
          </p:cNvSpPr>
          <p:nvPr>
            <p:ph type="body" sz="quarter" idx="13"/>
          </p:nvPr>
        </p:nvSpPr>
        <p:spPr>
          <a:xfrm>
            <a:off x="1319767" y="1926181"/>
            <a:ext cx="4166634" cy="969433"/>
          </a:xfrm>
        </p:spPr>
        <p:txBody>
          <a:bodyPr/>
          <a:lstStyle/>
          <a:p>
            <a:pPr lvl="0"/>
            <a:r>
              <a:rPr lang="en-US"/>
              <a:t>Click to edit Master text styles</a:t>
            </a:r>
          </a:p>
        </p:txBody>
      </p:sp>
      <p:sp>
        <p:nvSpPr>
          <p:cNvPr id="13"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9" name="Date Placeholder 13"/>
          <p:cNvSpPr>
            <a:spLocks noGrp="1"/>
          </p:cNvSpPr>
          <p:nvPr>
            <p:ph type="dt" sz="half" idx="17"/>
          </p:nvPr>
        </p:nvSpPr>
        <p:spPr/>
        <p:txBody>
          <a:bodyPr/>
          <a:lstStyle>
            <a:lvl1pPr>
              <a:defRPr>
                <a:solidFill>
                  <a:srgbClr val="FFFFFF"/>
                </a:solidFill>
              </a:defRPr>
            </a:lvl1pPr>
          </a:lstStyle>
          <a:p>
            <a:pPr>
              <a:defRPr/>
            </a:pPr>
            <a:fld id="{306EBE35-FB8A-4FC3-BDB2-3D9B7303B216}" type="datetimeFigureOut">
              <a:rPr lang="en-US"/>
              <a:pPr>
                <a:defRPr/>
              </a:pPr>
              <a:t>3/22/2017</a:t>
            </a:fld>
            <a:endParaRPr lang="en-US" dirty="0"/>
          </a:p>
        </p:txBody>
      </p:sp>
      <p:sp>
        <p:nvSpPr>
          <p:cNvPr id="10" name="Slide Number Placeholder 14"/>
          <p:cNvSpPr>
            <a:spLocks noGrp="1"/>
          </p:cNvSpPr>
          <p:nvPr>
            <p:ph type="sldNum" sz="quarter" idx="18"/>
          </p:nvPr>
        </p:nvSpPr>
        <p:spPr/>
        <p:txBody>
          <a:bodyPr/>
          <a:lstStyle>
            <a:lvl1pPr>
              <a:defRPr>
                <a:solidFill>
                  <a:srgbClr val="FFFFFF"/>
                </a:solidFill>
              </a:defRPr>
            </a:lvl1pPr>
          </a:lstStyle>
          <a:p>
            <a:pPr>
              <a:defRPr/>
            </a:pPr>
            <a:fld id="{BBE7BCBC-DD85-4491-B330-E1C9A23E3F40}" type="slidenum">
              <a:rPr lang="en-US"/>
              <a:pPr>
                <a:defRPr/>
              </a:pPr>
              <a:t>‹#›</a:t>
            </a:fld>
            <a:endParaRPr lang="en-US" dirty="0"/>
          </a:p>
        </p:txBody>
      </p:sp>
      <p:sp>
        <p:nvSpPr>
          <p:cNvPr id="12" name="Footer Placeholder 15"/>
          <p:cNvSpPr>
            <a:spLocks noGrp="1"/>
          </p:cNvSpPr>
          <p:nvPr>
            <p:ph type="ftr" sz="quarter" idx="19"/>
          </p:nvPr>
        </p:nvSpPr>
        <p:spPr/>
        <p:txBody>
          <a:bodyPr/>
          <a:lstStyle>
            <a:lvl1pPr>
              <a:defRPr>
                <a:solidFill>
                  <a:prstClr val="white"/>
                </a:solidFill>
              </a:defRPr>
            </a:lvl1pPr>
          </a:lstStyle>
          <a:p>
            <a:pPr>
              <a:defRPr/>
            </a:pPr>
            <a:r>
              <a:rPr lang="en-US"/>
              <a:t>CONFIDENTIAL 2011 Georgia Ports Authority</a:t>
            </a: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4" name="Picture 10" descr="Bottom Bar.png"/>
          <p:cNvPicPr>
            <a:picLocks noChangeAspect="1"/>
          </p:cNvPicPr>
          <p:nvPr userDrawn="1"/>
        </p:nvPicPr>
        <p:blipFill>
          <a:blip r:embed="rId2" cstate="screen"/>
          <a:srcRect/>
          <a:stretch>
            <a:fillRect/>
          </a:stretch>
        </p:blipFill>
        <p:spPr bwMode="auto">
          <a:xfrm>
            <a:off x="0" y="6642100"/>
            <a:ext cx="9144000" cy="228600"/>
          </a:xfrm>
          <a:prstGeom prst="rect">
            <a:avLst/>
          </a:prstGeom>
          <a:noFill/>
          <a:ln w="9525">
            <a:noFill/>
            <a:miter lim="800000"/>
            <a:headEnd/>
            <a:tailEnd/>
          </a:ln>
        </p:spPr>
      </p:pic>
      <p:pic>
        <p:nvPicPr>
          <p:cNvPr id="5" name="Picture 11"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cxnSp>
        <p:nvCxnSpPr>
          <p:cNvPr id="6" name="Straight Connector 5"/>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3"/>
          </p:nvPr>
        </p:nvSpPr>
        <p:spPr>
          <a:xfrm>
            <a:off x="1319772" y="1930400"/>
            <a:ext cx="7367035" cy="429569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7" name="Date Placeholder 1"/>
          <p:cNvSpPr>
            <a:spLocks noGrp="1"/>
          </p:cNvSpPr>
          <p:nvPr>
            <p:ph type="dt" sz="half" idx="14"/>
          </p:nvPr>
        </p:nvSpPr>
        <p:spPr/>
        <p:txBody>
          <a:bodyPr/>
          <a:lstStyle>
            <a:lvl1pPr>
              <a:defRPr>
                <a:solidFill>
                  <a:srgbClr val="005480"/>
                </a:solidFill>
              </a:defRPr>
            </a:lvl1pPr>
          </a:lstStyle>
          <a:p>
            <a:pPr>
              <a:defRPr/>
            </a:pPr>
            <a:fld id="{EEB42D80-C754-4F97-ABAE-4BF051286238}" type="datetimeFigureOut">
              <a:rPr lang="en-US"/>
              <a:pPr>
                <a:defRPr/>
              </a:pPr>
              <a:t>3/22/2017</a:t>
            </a:fld>
            <a:endParaRPr lang="en-US" dirty="0"/>
          </a:p>
        </p:txBody>
      </p:sp>
      <p:sp>
        <p:nvSpPr>
          <p:cNvPr id="9" name="Footer Placeholder 2"/>
          <p:cNvSpPr>
            <a:spLocks noGrp="1"/>
          </p:cNvSpPr>
          <p:nvPr>
            <p:ph type="ftr" sz="quarter" idx="15"/>
          </p:nvPr>
        </p:nvSpPr>
        <p:spPr/>
        <p:txBody>
          <a:bodyPr/>
          <a:lstStyle>
            <a:lvl1pPr>
              <a:defRPr>
                <a:solidFill>
                  <a:srgbClr val="005480"/>
                </a:solidFill>
              </a:defRPr>
            </a:lvl1pPr>
          </a:lstStyle>
          <a:p>
            <a:pPr>
              <a:defRPr/>
            </a:pPr>
            <a:r>
              <a:rPr lang="en-US"/>
              <a:t>CONFIDENTIAL 2011 Georgia Ports Authority</a:t>
            </a:r>
          </a:p>
        </p:txBody>
      </p:sp>
      <p:sp>
        <p:nvSpPr>
          <p:cNvPr id="10" name="Slide Number Placeholder 3"/>
          <p:cNvSpPr>
            <a:spLocks noGrp="1"/>
          </p:cNvSpPr>
          <p:nvPr>
            <p:ph type="sldNum" sz="quarter" idx="16"/>
          </p:nvPr>
        </p:nvSpPr>
        <p:spPr/>
        <p:txBody>
          <a:bodyPr/>
          <a:lstStyle>
            <a:lvl1pPr>
              <a:defRPr>
                <a:solidFill>
                  <a:srgbClr val="005480"/>
                </a:solidFill>
              </a:defRPr>
            </a:lvl1pPr>
          </a:lstStyle>
          <a:p>
            <a:pPr>
              <a:defRPr/>
            </a:pPr>
            <a:fld id="{D1E4323E-764C-4F8D-BF56-774FC1E3C9F2}" type="slidenum">
              <a:rPr lang="en-US"/>
              <a:pPr>
                <a:defRPr/>
              </a:pPr>
              <a:t>‹#›</a:t>
            </a:fld>
            <a:endParaRPr lang="en-US" dirty="0"/>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pic>
        <p:nvPicPr>
          <p:cNvPr id="3" name="Picture 10" descr="Bottom Bar.png"/>
          <p:cNvPicPr>
            <a:picLocks noChangeAspect="1"/>
          </p:cNvPicPr>
          <p:nvPr userDrawn="1"/>
        </p:nvPicPr>
        <p:blipFill>
          <a:blip r:embed="rId2" cstate="screen"/>
          <a:srcRect/>
          <a:stretch>
            <a:fillRect/>
          </a:stretch>
        </p:blipFill>
        <p:spPr bwMode="auto">
          <a:xfrm>
            <a:off x="0" y="6642100"/>
            <a:ext cx="9144000" cy="228600"/>
          </a:xfrm>
          <a:prstGeom prst="rect">
            <a:avLst/>
          </a:prstGeom>
          <a:noFill/>
          <a:ln w="9525">
            <a:noFill/>
            <a:miter lim="800000"/>
            <a:headEnd/>
            <a:tailEnd/>
          </a:ln>
        </p:spPr>
      </p:pic>
      <p:pic>
        <p:nvPicPr>
          <p:cNvPr id="4" name="Picture 14" descr="PPT Map 1"/>
          <p:cNvPicPr preferRelativeResize="0">
            <a:picLocks noChangeAspect="1" noChangeArrowheads="1"/>
          </p:cNvPicPr>
          <p:nvPr userDrawn="1"/>
        </p:nvPicPr>
        <p:blipFill>
          <a:blip r:embed="rId3" cstate="screen"/>
          <a:srcRect/>
          <a:stretch>
            <a:fillRect/>
          </a:stretch>
        </p:blipFill>
        <p:spPr bwMode="auto">
          <a:xfrm>
            <a:off x="0" y="1258888"/>
            <a:ext cx="9144000" cy="5383212"/>
          </a:xfrm>
          <a:prstGeom prst="rect">
            <a:avLst/>
          </a:prstGeom>
          <a:noFill/>
          <a:ln w="9525">
            <a:noFill/>
            <a:miter lim="800000"/>
            <a:headEnd/>
            <a:tailEnd/>
          </a:ln>
        </p:spPr>
      </p:pic>
      <p:cxnSp>
        <p:nvCxnSpPr>
          <p:cNvPr id="5"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a:normAutofit/>
          </a:bodyPr>
          <a:lstStyle>
            <a:lvl1pPr>
              <a:defRPr sz="2200"/>
            </a:lvl1pPr>
          </a:lstStyle>
          <a:p>
            <a:pPr lvl="0"/>
            <a:r>
              <a:rPr lang="en-US"/>
              <a:t>Click to edit Master title style</a:t>
            </a:r>
            <a:endParaRPr lang="en-US" dirty="0"/>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6_Blank">
    <p:spTree>
      <p:nvGrpSpPr>
        <p:cNvPr id="1" name=""/>
        <p:cNvGrpSpPr/>
        <p:nvPr/>
      </p:nvGrpSpPr>
      <p:grpSpPr>
        <a:xfrm>
          <a:off x="0" y="0"/>
          <a:ext cx="0" cy="0"/>
          <a:chOff x="0" y="0"/>
          <a:chExt cx="0" cy="0"/>
        </a:xfrm>
      </p:grpSpPr>
      <p:pic>
        <p:nvPicPr>
          <p:cNvPr id="3" name="Picture 12" descr="PPT Map 3"/>
          <p:cNvPicPr preferRelativeResize="0">
            <a:picLocks noChangeAspect="1" noChangeArrowheads="1"/>
          </p:cNvPicPr>
          <p:nvPr userDrawn="1"/>
        </p:nvPicPr>
        <p:blipFill>
          <a:blip r:embed="rId2" cstate="screen"/>
          <a:srcRect/>
          <a:stretch>
            <a:fillRect/>
          </a:stretch>
        </p:blipFill>
        <p:spPr bwMode="auto">
          <a:xfrm>
            <a:off x="0" y="1268415"/>
            <a:ext cx="9144000" cy="5360987"/>
          </a:xfrm>
          <a:prstGeom prst="rect">
            <a:avLst/>
          </a:prstGeom>
          <a:noFill/>
          <a:ln w="9525">
            <a:noFill/>
            <a:miter lim="800000"/>
            <a:headEnd/>
            <a:tailEnd/>
          </a:ln>
        </p:spPr>
      </p:pic>
      <p:pic>
        <p:nvPicPr>
          <p:cNvPr id="4" name="Picture 11"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cxnSp>
        <p:nvCxnSpPr>
          <p:cNvPr id="5"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a:normAutofit/>
          </a:bodyPr>
          <a:lstStyle>
            <a:lvl1pPr>
              <a:defRPr sz="2200"/>
            </a:lvl1pPr>
          </a:lstStyle>
          <a:p>
            <a:pPr lvl="0"/>
            <a:r>
              <a:rPr lang="en-US"/>
              <a:t>Click to edit Master title style</a:t>
            </a:r>
            <a:endParaRPr lang="en-US" dirty="0"/>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7_Blank">
    <p:spTree>
      <p:nvGrpSpPr>
        <p:cNvPr id="1" name=""/>
        <p:cNvGrpSpPr/>
        <p:nvPr/>
      </p:nvGrpSpPr>
      <p:grpSpPr>
        <a:xfrm>
          <a:off x="0" y="0"/>
          <a:ext cx="0" cy="0"/>
          <a:chOff x="0" y="0"/>
          <a:chExt cx="0" cy="0"/>
        </a:xfrm>
      </p:grpSpPr>
      <p:pic>
        <p:nvPicPr>
          <p:cNvPr id="3" name="Picture 12" descr="PPT Map 2"/>
          <p:cNvPicPr preferRelativeResize="0">
            <a:picLocks noChangeAspect="1" noChangeArrowheads="1"/>
          </p:cNvPicPr>
          <p:nvPr userDrawn="1"/>
        </p:nvPicPr>
        <p:blipFill>
          <a:blip r:embed="rId2" cstate="screen"/>
          <a:srcRect/>
          <a:stretch>
            <a:fillRect/>
          </a:stretch>
        </p:blipFill>
        <p:spPr bwMode="auto">
          <a:xfrm>
            <a:off x="0" y="1262068"/>
            <a:ext cx="9144000" cy="5380037"/>
          </a:xfrm>
          <a:prstGeom prst="rect">
            <a:avLst/>
          </a:prstGeom>
          <a:noFill/>
          <a:ln w="9525">
            <a:noFill/>
            <a:miter lim="800000"/>
            <a:headEnd/>
            <a:tailEnd/>
          </a:ln>
        </p:spPr>
      </p:pic>
      <p:pic>
        <p:nvPicPr>
          <p:cNvPr id="4" name="Picture 11"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cxnSp>
        <p:nvCxnSpPr>
          <p:cNvPr id="5"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a:normAutofit/>
          </a:bodyPr>
          <a:lstStyle>
            <a:lvl1pPr>
              <a:defRPr sz="2200"/>
            </a:lvl1pPr>
          </a:lstStyle>
          <a:p>
            <a:pPr lvl="0"/>
            <a:r>
              <a:rPr lang="en-US"/>
              <a:t>Click to edit Master title style</a:t>
            </a:r>
            <a:endParaRPr lang="en-US" dirty="0"/>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pic>
        <p:nvPicPr>
          <p:cNvPr id="4" name="Picture 10" descr="Bottom Bar.png"/>
          <p:cNvPicPr>
            <a:picLocks noChangeAspect="1"/>
          </p:cNvPicPr>
          <p:nvPr userDrawn="1"/>
        </p:nvPicPr>
        <p:blipFill>
          <a:blip r:embed="rId2" cstate="screen"/>
          <a:srcRect/>
          <a:stretch>
            <a:fillRect/>
          </a:stretch>
        </p:blipFill>
        <p:spPr bwMode="auto">
          <a:xfrm>
            <a:off x="0" y="6642100"/>
            <a:ext cx="9144000" cy="228600"/>
          </a:xfrm>
          <a:prstGeom prst="rect">
            <a:avLst/>
          </a:prstGeom>
          <a:noFill/>
          <a:ln w="9525">
            <a:noFill/>
            <a:miter lim="800000"/>
            <a:headEnd/>
            <a:tailEnd/>
          </a:ln>
        </p:spPr>
      </p:pic>
      <p:pic>
        <p:nvPicPr>
          <p:cNvPr id="5" name="Picture 11" descr="Waves.psd"/>
          <p:cNvPicPr>
            <a:picLocks noChangeAspect="1"/>
          </p:cNvPicPr>
          <p:nvPr userDrawn="1"/>
        </p:nvPicPr>
        <p:blipFill>
          <a:blip r:embed="rId3" cstate="screen"/>
          <a:srcRect/>
          <a:stretch>
            <a:fillRect/>
          </a:stretch>
        </p:blipFill>
        <p:spPr bwMode="auto">
          <a:xfrm>
            <a:off x="-3352800" y="6096014"/>
            <a:ext cx="6324600" cy="669925"/>
          </a:xfrm>
          <a:prstGeom prst="rect">
            <a:avLst/>
          </a:prstGeom>
          <a:noFill/>
          <a:ln w="9525">
            <a:noFill/>
            <a:miter lim="800000"/>
            <a:headEnd/>
            <a:tailEnd/>
          </a:ln>
        </p:spPr>
      </p:pic>
      <p:cxnSp>
        <p:nvCxnSpPr>
          <p:cNvPr id="6" name="Straight Connector 5"/>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13" descr="gpa rgb.eps"/>
          <p:cNvPicPr>
            <a:picLocks noChangeAspect="1"/>
          </p:cNvPicPr>
          <p:nvPr userDrawn="1"/>
        </p:nvPicPr>
        <p:blipFill>
          <a:blip r:embed="rId4" cstate="screen"/>
          <a:srcRect/>
          <a:stretch>
            <a:fillRect/>
          </a:stretch>
        </p:blipFill>
        <p:spPr bwMode="auto">
          <a:xfrm>
            <a:off x="7605713" y="6096000"/>
            <a:ext cx="1095375" cy="457200"/>
          </a:xfrm>
          <a:prstGeom prst="rect">
            <a:avLst/>
          </a:prstGeom>
          <a:noFill/>
          <a:ln w="9525">
            <a:noFill/>
            <a:miter lim="800000"/>
            <a:headEnd/>
            <a:tailEnd/>
          </a:ln>
        </p:spPr>
      </p:pic>
      <p:sp>
        <p:nvSpPr>
          <p:cNvPr id="15" name="Text Placeholder 14"/>
          <p:cNvSpPr>
            <a:spLocks noGrp="1"/>
          </p:cNvSpPr>
          <p:nvPr>
            <p:ph type="body" sz="quarter" idx="13"/>
          </p:nvPr>
        </p:nvSpPr>
        <p:spPr>
          <a:xfrm>
            <a:off x="1319772" y="1930400"/>
            <a:ext cx="7367035" cy="40132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9144000" cy="6642100"/>
          </a:xfrm>
          <a:solidFill>
            <a:schemeClr val="bg1">
              <a:lumMod val="85000"/>
            </a:schemeClr>
          </a:solidFill>
        </p:spPr>
        <p:txBody>
          <a:bodyPr rtlCol="0">
            <a:normAutofit/>
          </a:bodyPr>
          <a:lstStyle/>
          <a:p>
            <a:pPr lvl="0"/>
            <a:r>
              <a:rPr lang="en-US" noProof="0"/>
              <a:t>Click icon to add picture</a:t>
            </a:r>
            <a:endParaRPr lang="en-US" noProof="0" dirty="0"/>
          </a:p>
        </p:txBody>
      </p:sp>
      <p:sp>
        <p:nvSpPr>
          <p:cNvPr id="3" name="Date Placeholder 3"/>
          <p:cNvSpPr>
            <a:spLocks noGrp="1"/>
          </p:cNvSpPr>
          <p:nvPr>
            <p:ph type="dt" sz="half" idx="11"/>
          </p:nvPr>
        </p:nvSpPr>
        <p:spPr/>
        <p:txBody>
          <a:bodyPr/>
          <a:lstStyle>
            <a:lvl1pPr>
              <a:defRPr/>
            </a:lvl1pPr>
          </a:lstStyle>
          <a:p>
            <a:pPr>
              <a:defRPr/>
            </a:pPr>
            <a:fld id="{A92902EC-E37E-4389-8358-DC2DB44B8661}" type="datetimeFigureOut">
              <a:rPr lang="en-US"/>
              <a:pPr>
                <a:defRPr/>
              </a:pPr>
              <a:t>3/22/2017</a:t>
            </a:fld>
            <a:endParaRPr lang="en-US" dirty="0"/>
          </a:p>
        </p:txBody>
      </p:sp>
      <p:sp>
        <p:nvSpPr>
          <p:cNvPr id="4" name="Footer Placeholder 4"/>
          <p:cNvSpPr>
            <a:spLocks noGrp="1"/>
          </p:cNvSpPr>
          <p:nvPr>
            <p:ph type="ftr" sz="quarter" idx="12"/>
          </p:nvPr>
        </p:nvSpPr>
        <p:spPr/>
        <p:txBody>
          <a:bodyPr/>
          <a:lstStyle>
            <a:lvl1pPr>
              <a:defRPr/>
            </a:lvl1pPr>
          </a:lstStyle>
          <a:p>
            <a:pPr>
              <a:defRPr/>
            </a:pPr>
            <a:r>
              <a:rPr lang="en-US"/>
              <a:t>CONFIDENTIAL 2011 Georgia Ports Authority</a:t>
            </a:r>
          </a:p>
        </p:txBody>
      </p:sp>
      <p:sp>
        <p:nvSpPr>
          <p:cNvPr id="5" name="Slide Number Placeholder 5"/>
          <p:cNvSpPr>
            <a:spLocks noGrp="1"/>
          </p:cNvSpPr>
          <p:nvPr>
            <p:ph type="sldNum" sz="quarter" idx="13"/>
          </p:nvPr>
        </p:nvSpPr>
        <p:spPr/>
        <p:txBody>
          <a:bodyPr/>
          <a:lstStyle>
            <a:lvl1pPr>
              <a:defRPr/>
            </a:lvl1pPr>
          </a:lstStyle>
          <a:p>
            <a:pPr>
              <a:defRPr/>
            </a:pPr>
            <a:r>
              <a:rPr lang="en-US"/>
              <a:t>1</a:t>
            </a: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5" name="Picture 10" descr="Wave.png"/>
          <p:cNvPicPr>
            <a:picLocks noChangeAspect="1"/>
          </p:cNvPicPr>
          <p:nvPr userDrawn="1"/>
        </p:nvPicPr>
        <p:blipFill>
          <a:blip r:embed="rId2" cstate="screen"/>
          <a:srcRect/>
          <a:stretch>
            <a:fillRect/>
          </a:stretch>
        </p:blipFill>
        <p:spPr bwMode="auto">
          <a:xfrm>
            <a:off x="0" y="3059113"/>
            <a:ext cx="9144000" cy="1714500"/>
          </a:xfrm>
          <a:prstGeom prst="rect">
            <a:avLst/>
          </a:prstGeom>
          <a:noFill/>
          <a:ln w="9525">
            <a:noFill/>
            <a:miter lim="800000"/>
            <a:headEnd/>
            <a:tailEnd/>
          </a:ln>
        </p:spPr>
      </p:pic>
      <p:pic>
        <p:nvPicPr>
          <p:cNvPr id="6" name="Picture 11"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7" name="Picture 12"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cxnSp>
        <p:nvCxnSpPr>
          <p:cNvPr id="8" name="Straight Connector 7"/>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Picture Placeholder 17"/>
          <p:cNvSpPr>
            <a:spLocks noGrp="1"/>
          </p:cNvSpPr>
          <p:nvPr>
            <p:ph type="pic" sz="quarter" idx="16"/>
          </p:nvPr>
        </p:nvSpPr>
        <p:spPr>
          <a:xfrm>
            <a:off x="1335603" y="2717800"/>
            <a:ext cx="7376603" cy="2055751"/>
          </a:xfrm>
          <a:solidFill>
            <a:srgbClr val="D9D9D9"/>
          </a:solidFill>
          <a:effectLst>
            <a:outerShdw blurRad="101600" dist="101600" dir="2700000">
              <a:srgbClr val="000000">
                <a:alpha val="50000"/>
              </a:srgbClr>
            </a:outerShdw>
          </a:effectLst>
        </p:spPr>
        <p:txBody>
          <a:bodyPr rtlCol="0">
            <a:normAutofit/>
          </a:bodyPr>
          <a:lstStyle>
            <a:lvl1pPr algn="ctr">
              <a:defRPr/>
            </a:lvl1pPr>
          </a:lstStyle>
          <a:p>
            <a:pPr lvl="0"/>
            <a:r>
              <a:rPr lang="en-US" noProof="0"/>
              <a:t>Click icon to add picture</a:t>
            </a:r>
            <a:endParaRPr lang="en-US" noProof="0" dirty="0"/>
          </a:p>
        </p:txBody>
      </p:sp>
      <p:sp>
        <p:nvSpPr>
          <p:cNvPr id="14" name="Text Placeholder 14"/>
          <p:cNvSpPr>
            <a:spLocks noGrp="1"/>
          </p:cNvSpPr>
          <p:nvPr>
            <p:ph type="body" sz="quarter" idx="13"/>
          </p:nvPr>
        </p:nvSpPr>
        <p:spPr>
          <a:xfrm>
            <a:off x="1319765" y="1926167"/>
            <a:ext cx="7392435" cy="4076700"/>
          </a:xfrm>
        </p:spPr>
        <p:txBody>
          <a:bodyPr/>
          <a:lstStyle/>
          <a:p>
            <a:pPr lvl="0"/>
            <a:r>
              <a:rPr lang="en-US"/>
              <a:t>Click to edit Master text styles</a:t>
            </a:r>
          </a:p>
        </p:txBody>
      </p:sp>
      <p:sp>
        <p:nvSpPr>
          <p:cNvPr id="16"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9" name="Date Placeholder 3"/>
          <p:cNvSpPr>
            <a:spLocks noGrp="1"/>
          </p:cNvSpPr>
          <p:nvPr>
            <p:ph type="dt" sz="half" idx="17"/>
          </p:nvPr>
        </p:nvSpPr>
        <p:spPr/>
        <p:txBody>
          <a:bodyPr/>
          <a:lstStyle>
            <a:lvl1pPr>
              <a:defRPr>
                <a:solidFill>
                  <a:srgbClr val="FFFFFF"/>
                </a:solidFill>
              </a:defRPr>
            </a:lvl1pPr>
          </a:lstStyle>
          <a:p>
            <a:pPr>
              <a:defRPr/>
            </a:pPr>
            <a:fld id="{F29BDA7A-9E47-4525-BBE1-24F8A345CB88}" type="datetimeFigureOut">
              <a:rPr lang="en-US"/>
              <a:pPr>
                <a:defRPr/>
              </a:pPr>
              <a:t>3/22/2017</a:t>
            </a:fld>
            <a:endParaRPr lang="en-US" dirty="0"/>
          </a:p>
        </p:txBody>
      </p:sp>
      <p:sp>
        <p:nvSpPr>
          <p:cNvPr id="10" name="Footer Placeholder 4"/>
          <p:cNvSpPr>
            <a:spLocks noGrp="1"/>
          </p:cNvSpPr>
          <p:nvPr>
            <p:ph type="ftr" sz="quarter" idx="18"/>
          </p:nvPr>
        </p:nvSpPr>
        <p:spPr/>
        <p:txBody>
          <a:bodyPr/>
          <a:lstStyle>
            <a:lvl1pPr>
              <a:defRPr>
                <a:solidFill>
                  <a:srgbClr val="FFFFFF"/>
                </a:solidFill>
              </a:defRPr>
            </a:lvl1pPr>
          </a:lstStyle>
          <a:p>
            <a:pPr>
              <a:defRPr/>
            </a:pPr>
            <a:r>
              <a:rPr lang="en-US"/>
              <a:t>CONFIDENTIAL 2011 Georgia Ports Authority</a:t>
            </a:r>
          </a:p>
        </p:txBody>
      </p:sp>
      <p:sp>
        <p:nvSpPr>
          <p:cNvPr id="11" name="Slide Number Placeholder 5"/>
          <p:cNvSpPr>
            <a:spLocks noGrp="1"/>
          </p:cNvSpPr>
          <p:nvPr>
            <p:ph type="sldNum" sz="quarter" idx="19"/>
          </p:nvPr>
        </p:nvSpPr>
        <p:spPr/>
        <p:txBody>
          <a:bodyPr/>
          <a:lstStyle>
            <a:lvl1pPr>
              <a:defRPr>
                <a:solidFill>
                  <a:srgbClr val="FFFFFF"/>
                </a:solidFill>
              </a:defRPr>
            </a:lvl1pPr>
          </a:lstStyle>
          <a:p>
            <a:pPr>
              <a:defRPr/>
            </a:pPr>
            <a:fld id="{C5A59F6B-93E4-4C5B-93FE-900863717460}" type="slidenum">
              <a:rPr lang="en-US"/>
              <a:pPr>
                <a:defRPr/>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pic>
        <p:nvPicPr>
          <p:cNvPr id="4" name="Picture 4" descr="Bottom Bar.png"/>
          <p:cNvPicPr>
            <a:picLocks noChangeAspect="1"/>
          </p:cNvPicPr>
          <p:nvPr userDrawn="1"/>
        </p:nvPicPr>
        <p:blipFill>
          <a:blip r:embed="rId2" cstate="screen"/>
          <a:srcRect/>
          <a:stretch>
            <a:fillRect/>
          </a:stretch>
        </p:blipFill>
        <p:spPr bwMode="auto">
          <a:xfrm>
            <a:off x="0" y="6642100"/>
            <a:ext cx="9144000" cy="228600"/>
          </a:xfrm>
          <a:prstGeom prst="rect">
            <a:avLst/>
          </a:prstGeom>
          <a:noFill/>
          <a:ln w="9525">
            <a:noFill/>
            <a:miter lim="800000"/>
            <a:headEnd/>
            <a:tailEnd/>
          </a:ln>
        </p:spPr>
      </p:pic>
      <p:pic>
        <p:nvPicPr>
          <p:cNvPr id="5" name="Picture 8" descr="Waves.psd"/>
          <p:cNvPicPr>
            <a:picLocks noChangeAspect="1"/>
          </p:cNvPicPr>
          <p:nvPr userDrawn="1"/>
        </p:nvPicPr>
        <p:blipFill>
          <a:blip r:embed="rId3" cstate="screen"/>
          <a:srcRect/>
          <a:stretch>
            <a:fillRect/>
          </a:stretch>
        </p:blipFill>
        <p:spPr bwMode="auto">
          <a:xfrm>
            <a:off x="-3352800" y="6096014"/>
            <a:ext cx="6324600" cy="669925"/>
          </a:xfrm>
          <a:prstGeom prst="rect">
            <a:avLst/>
          </a:prstGeom>
          <a:noFill/>
          <a:ln w="9525">
            <a:noFill/>
            <a:miter lim="800000"/>
            <a:headEnd/>
            <a:tailEnd/>
          </a:ln>
        </p:spPr>
      </p:pic>
      <p:cxnSp>
        <p:nvCxnSpPr>
          <p:cNvPr id="6" name="Straight Connector 9"/>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10" descr="gpa rgb.eps"/>
          <p:cNvPicPr>
            <a:picLocks noChangeAspect="1"/>
          </p:cNvPicPr>
          <p:nvPr userDrawn="1"/>
        </p:nvPicPr>
        <p:blipFill>
          <a:blip r:embed="rId4" cstate="screen"/>
          <a:srcRect/>
          <a:stretch>
            <a:fillRect/>
          </a:stretch>
        </p:blipFill>
        <p:spPr bwMode="auto">
          <a:xfrm>
            <a:off x="7605713" y="6096000"/>
            <a:ext cx="1095375" cy="457200"/>
          </a:xfrm>
          <a:prstGeom prst="rect">
            <a:avLst/>
          </a:prstGeom>
          <a:noFill/>
          <a:ln w="9525">
            <a:noFill/>
            <a:miter lim="800000"/>
            <a:headEnd/>
            <a:tailEnd/>
          </a:ln>
        </p:spPr>
      </p:pic>
      <p:sp>
        <p:nvSpPr>
          <p:cNvPr id="15" name="Text Placeholder 14"/>
          <p:cNvSpPr>
            <a:spLocks noGrp="1"/>
          </p:cNvSpPr>
          <p:nvPr>
            <p:ph type="body" sz="quarter" idx="13"/>
          </p:nvPr>
        </p:nvSpPr>
        <p:spPr>
          <a:xfrm>
            <a:off x="1319772" y="1930400"/>
            <a:ext cx="7367035" cy="401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7" name="Picture 10" descr="Wave.png"/>
          <p:cNvPicPr>
            <a:picLocks noChangeAspect="1"/>
          </p:cNvPicPr>
          <p:nvPr userDrawn="1"/>
        </p:nvPicPr>
        <p:blipFill>
          <a:blip r:embed="rId2" cstate="screen"/>
          <a:srcRect/>
          <a:stretch>
            <a:fillRect/>
          </a:stretch>
        </p:blipFill>
        <p:spPr bwMode="auto">
          <a:xfrm>
            <a:off x="0" y="3059113"/>
            <a:ext cx="9144000" cy="1714500"/>
          </a:xfrm>
          <a:prstGeom prst="rect">
            <a:avLst/>
          </a:prstGeom>
          <a:noFill/>
          <a:ln w="9525">
            <a:noFill/>
            <a:miter lim="800000"/>
            <a:headEnd/>
            <a:tailEnd/>
          </a:ln>
        </p:spPr>
      </p:pic>
      <p:pic>
        <p:nvPicPr>
          <p:cNvPr id="8" name="Picture 11"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9" name="Picture 12"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cxnSp>
        <p:nvCxnSpPr>
          <p:cNvPr id="10" name="Straight Connector 9"/>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1" name="Picture Placeholder 20"/>
          <p:cNvSpPr>
            <a:spLocks noGrp="1"/>
          </p:cNvSpPr>
          <p:nvPr>
            <p:ph type="pic" sz="quarter" idx="13"/>
          </p:nvPr>
        </p:nvSpPr>
        <p:spPr>
          <a:xfrm>
            <a:off x="1282702" y="2533724"/>
            <a:ext cx="2520950" cy="2239963"/>
          </a:xfrm>
          <a:solidFill>
            <a:srgbClr val="D9D9D9"/>
          </a:solidFill>
          <a:ln>
            <a:solidFill>
              <a:srgbClr val="FFFFFF"/>
            </a:solidFill>
          </a:ln>
          <a:effectLst>
            <a:outerShdw blurRad="101600" dist="101600" dir="2700000">
              <a:srgbClr val="000000">
                <a:alpha val="50000"/>
              </a:srgbClr>
            </a:outerShdw>
          </a:effectLst>
        </p:spPr>
        <p:txBody>
          <a:bodyPr rtlCol="0">
            <a:normAutofit/>
          </a:bodyPr>
          <a:lstStyle/>
          <a:p>
            <a:pPr lvl="0"/>
            <a:r>
              <a:rPr lang="en-US" noProof="0"/>
              <a:t>Click icon to add picture</a:t>
            </a:r>
          </a:p>
        </p:txBody>
      </p:sp>
      <p:sp>
        <p:nvSpPr>
          <p:cNvPr id="24" name="Picture Placeholder 20"/>
          <p:cNvSpPr>
            <a:spLocks noGrp="1"/>
          </p:cNvSpPr>
          <p:nvPr>
            <p:ph type="pic" sz="quarter" idx="14"/>
          </p:nvPr>
        </p:nvSpPr>
        <p:spPr>
          <a:xfrm>
            <a:off x="4000503" y="2548468"/>
            <a:ext cx="1193800" cy="1003300"/>
          </a:xfrm>
          <a:solidFill>
            <a:srgbClr val="D9D9D9"/>
          </a:solidFill>
          <a:ln>
            <a:solidFill>
              <a:srgbClr val="FFFFFF"/>
            </a:solidFill>
          </a:ln>
          <a:effectLst>
            <a:outerShdw blurRad="101600" dist="101600" dir="2700000">
              <a:srgbClr val="000000">
                <a:alpha val="50000"/>
              </a:srgbClr>
            </a:outerShdw>
          </a:effectLst>
        </p:spPr>
        <p:txBody>
          <a:bodyPr rtlCol="0">
            <a:normAutofit/>
          </a:bodyPr>
          <a:lstStyle/>
          <a:p>
            <a:pPr lvl="0"/>
            <a:r>
              <a:rPr lang="en-US" noProof="0"/>
              <a:t>Click icon to add picture</a:t>
            </a:r>
          </a:p>
        </p:txBody>
      </p:sp>
      <p:sp>
        <p:nvSpPr>
          <p:cNvPr id="25" name="Picture Placeholder 20"/>
          <p:cNvSpPr>
            <a:spLocks noGrp="1"/>
          </p:cNvSpPr>
          <p:nvPr>
            <p:ph type="pic" sz="quarter" idx="15"/>
          </p:nvPr>
        </p:nvSpPr>
        <p:spPr>
          <a:xfrm>
            <a:off x="4000502" y="3770380"/>
            <a:ext cx="2108199" cy="1003300"/>
          </a:xfrm>
          <a:solidFill>
            <a:srgbClr val="D9D9D9"/>
          </a:solidFill>
          <a:ln>
            <a:solidFill>
              <a:srgbClr val="FFFFFF"/>
            </a:solidFill>
          </a:ln>
          <a:effectLst>
            <a:outerShdw blurRad="101600" dist="101600" dir="2700000">
              <a:srgbClr val="000000">
                <a:alpha val="50000"/>
              </a:srgbClr>
            </a:outerShdw>
          </a:effectLst>
        </p:spPr>
        <p:txBody>
          <a:bodyPr rtlCol="0">
            <a:normAutofit/>
          </a:bodyPr>
          <a:lstStyle/>
          <a:p>
            <a:pPr lvl="0"/>
            <a:r>
              <a:rPr lang="en-US" noProof="0"/>
              <a:t>Click icon to add picture</a:t>
            </a:r>
          </a:p>
        </p:txBody>
      </p:sp>
      <p:sp>
        <p:nvSpPr>
          <p:cNvPr id="27" name="Content Placeholder 18"/>
          <p:cNvSpPr>
            <a:spLocks noGrp="1"/>
          </p:cNvSpPr>
          <p:nvPr>
            <p:ph sz="quarter" idx="16"/>
          </p:nvPr>
        </p:nvSpPr>
        <p:spPr>
          <a:xfrm>
            <a:off x="1308100" y="1905013"/>
            <a:ext cx="7378700" cy="685801"/>
          </a:xfrm>
        </p:spPr>
        <p:txBody>
          <a:bodyPr/>
          <a:lstStyle/>
          <a:p>
            <a:pPr lvl="0"/>
            <a:r>
              <a:rPr lang="en-US"/>
              <a:t>Click to edit Master text styles</a:t>
            </a:r>
          </a:p>
        </p:txBody>
      </p:sp>
      <p:sp>
        <p:nvSpPr>
          <p:cNvPr id="15"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11" name="Date Placeholder 3"/>
          <p:cNvSpPr>
            <a:spLocks noGrp="1"/>
          </p:cNvSpPr>
          <p:nvPr>
            <p:ph type="dt" sz="half" idx="17"/>
          </p:nvPr>
        </p:nvSpPr>
        <p:spPr/>
        <p:txBody>
          <a:bodyPr/>
          <a:lstStyle>
            <a:lvl1pPr>
              <a:defRPr>
                <a:solidFill>
                  <a:srgbClr val="FFFFFF"/>
                </a:solidFill>
              </a:defRPr>
            </a:lvl1pPr>
          </a:lstStyle>
          <a:p>
            <a:pPr>
              <a:defRPr/>
            </a:pPr>
            <a:fld id="{6E221012-D21C-4C06-82BD-B3C985A51E57}" type="datetimeFigureOut">
              <a:rPr lang="en-US"/>
              <a:pPr>
                <a:defRPr/>
              </a:pPr>
              <a:t>3/22/2017</a:t>
            </a:fld>
            <a:endParaRPr lang="en-US" dirty="0"/>
          </a:p>
        </p:txBody>
      </p:sp>
      <p:sp>
        <p:nvSpPr>
          <p:cNvPr id="12" name="Footer Placeholder 4"/>
          <p:cNvSpPr>
            <a:spLocks noGrp="1"/>
          </p:cNvSpPr>
          <p:nvPr>
            <p:ph type="ftr" sz="quarter" idx="18"/>
          </p:nvPr>
        </p:nvSpPr>
        <p:spPr/>
        <p:txBody>
          <a:bodyPr/>
          <a:lstStyle>
            <a:lvl1pPr>
              <a:defRPr>
                <a:solidFill>
                  <a:srgbClr val="FFFFFF"/>
                </a:solidFill>
              </a:defRPr>
            </a:lvl1pPr>
          </a:lstStyle>
          <a:p>
            <a:pPr>
              <a:defRPr/>
            </a:pPr>
            <a:r>
              <a:rPr lang="en-US"/>
              <a:t>CONFIDENTIAL 2011 Georgia Ports Authority</a:t>
            </a:r>
          </a:p>
        </p:txBody>
      </p:sp>
      <p:sp>
        <p:nvSpPr>
          <p:cNvPr id="13" name="Slide Number Placeholder 5"/>
          <p:cNvSpPr>
            <a:spLocks noGrp="1"/>
          </p:cNvSpPr>
          <p:nvPr>
            <p:ph type="sldNum" sz="quarter" idx="19"/>
          </p:nvPr>
        </p:nvSpPr>
        <p:spPr/>
        <p:txBody>
          <a:bodyPr/>
          <a:lstStyle>
            <a:lvl1pPr>
              <a:defRPr>
                <a:solidFill>
                  <a:srgbClr val="FFFFFF"/>
                </a:solidFill>
              </a:defRPr>
            </a:lvl1pPr>
          </a:lstStyle>
          <a:p>
            <a:pPr>
              <a:defRPr/>
            </a:pPr>
            <a:fld id="{4466DE1A-D8A0-4B0B-A30A-AEDA24B69A55}" type="slidenum">
              <a:rPr lang="en-US"/>
              <a:pPr>
                <a:defRPr/>
              </a:pPr>
              <a:t>‹#›</a:t>
            </a:fld>
            <a:endParaRPr lang="en-US" dirty="0"/>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4" name="Picture 10"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11"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cxnSp>
        <p:nvCxnSpPr>
          <p:cNvPr id="6" name="Straight Connector 5"/>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 name="Picture Placeholder 9"/>
          <p:cNvSpPr>
            <a:spLocks noGrp="1"/>
          </p:cNvSpPr>
          <p:nvPr>
            <p:ph type="pic" sz="quarter" idx="13"/>
          </p:nvPr>
        </p:nvSpPr>
        <p:spPr>
          <a:xfrm>
            <a:off x="1310747" y="1917700"/>
            <a:ext cx="7850187" cy="4127500"/>
          </a:xfrm>
          <a:prstGeom prst="rect">
            <a:avLst/>
          </a:prstGeom>
          <a:solidFill>
            <a:schemeClr val="bg1">
              <a:lumMod val="75000"/>
            </a:schemeClr>
          </a:solidFill>
          <a:ln w="9525" cmpd="sng">
            <a:solidFill>
              <a:schemeClr val="bg1"/>
            </a:solidFill>
          </a:ln>
          <a:effectLst>
            <a:outerShdw blurRad="50800" dist="101600" dir="2700000">
              <a:srgbClr val="000000">
                <a:alpha val="50000"/>
              </a:srgbClr>
            </a:outerShdw>
          </a:effectLst>
        </p:spPr>
        <p:txBody>
          <a:bodyPr rtlCol="0">
            <a:normAutofit/>
          </a:bodyPr>
          <a:lstStyle/>
          <a:p>
            <a:pPr lvl="0"/>
            <a:r>
              <a:rPr lang="en-US" noProof="0"/>
              <a:t>Click icon to add picture</a:t>
            </a:r>
            <a:endParaRPr lang="en-US" noProof="0" dirty="0"/>
          </a:p>
        </p:txBody>
      </p:sp>
      <p:sp>
        <p:nvSpPr>
          <p:cNvPr id="1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7" name="Date Placeholder 3"/>
          <p:cNvSpPr>
            <a:spLocks noGrp="1"/>
          </p:cNvSpPr>
          <p:nvPr>
            <p:ph type="dt" sz="half" idx="14"/>
          </p:nvPr>
        </p:nvSpPr>
        <p:spPr/>
        <p:txBody>
          <a:bodyPr/>
          <a:lstStyle>
            <a:lvl1pPr>
              <a:defRPr>
                <a:solidFill>
                  <a:srgbClr val="00335C"/>
                </a:solidFill>
              </a:defRPr>
            </a:lvl1pPr>
          </a:lstStyle>
          <a:p>
            <a:pPr>
              <a:defRPr/>
            </a:pPr>
            <a:fld id="{9A8ECFDE-0599-47A5-992F-6F65D2CF75C8}" type="datetimeFigureOut">
              <a:rPr lang="en-US"/>
              <a:pPr>
                <a:defRPr/>
              </a:pPr>
              <a:t>3/22/2017</a:t>
            </a:fld>
            <a:endParaRPr lang="en-US" dirty="0"/>
          </a:p>
        </p:txBody>
      </p:sp>
      <p:sp>
        <p:nvSpPr>
          <p:cNvPr id="8" name="Footer Placeholder 4"/>
          <p:cNvSpPr>
            <a:spLocks noGrp="1"/>
          </p:cNvSpPr>
          <p:nvPr>
            <p:ph type="ftr" sz="quarter" idx="15"/>
          </p:nvPr>
        </p:nvSpPr>
        <p:spPr/>
        <p:txBody>
          <a:bodyPr/>
          <a:lstStyle>
            <a:lvl1pPr>
              <a:defRPr>
                <a:solidFill>
                  <a:srgbClr val="00335C"/>
                </a:solidFill>
              </a:defRPr>
            </a:lvl1pPr>
          </a:lstStyle>
          <a:p>
            <a:pPr>
              <a:defRPr/>
            </a:pPr>
            <a:r>
              <a:rPr lang="en-US"/>
              <a:t>CONFIDENTIAL 2011 Georgia Ports Authority</a:t>
            </a:r>
          </a:p>
        </p:txBody>
      </p:sp>
      <p:sp>
        <p:nvSpPr>
          <p:cNvPr id="9" name="Slide Number Placeholder 5"/>
          <p:cNvSpPr>
            <a:spLocks noGrp="1"/>
          </p:cNvSpPr>
          <p:nvPr>
            <p:ph type="sldNum" sz="quarter" idx="16"/>
          </p:nvPr>
        </p:nvSpPr>
        <p:spPr/>
        <p:txBody>
          <a:bodyPr/>
          <a:lstStyle>
            <a:lvl1pPr>
              <a:defRPr>
                <a:solidFill>
                  <a:srgbClr val="00335C"/>
                </a:solidFill>
              </a:defRPr>
            </a:lvl1pPr>
          </a:lstStyle>
          <a:p>
            <a:pPr>
              <a:defRPr/>
            </a:pPr>
            <a:fld id="{F3AEAB75-E131-437B-8449-2BD715DA92FA}" type="slidenum">
              <a:rPr lang="en-US"/>
              <a:pPr>
                <a:defRPr/>
              </a:pPr>
              <a:t>‹#›</a:t>
            </a:fld>
            <a:endParaRPr lang="en-US" dirty="0"/>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4" name="Picture 10"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11"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pic>
        <p:nvPicPr>
          <p:cNvPr id="6" name="Picture 12" descr="Waves.psd"/>
          <p:cNvPicPr>
            <a:picLocks noChangeAspect="1"/>
          </p:cNvPicPr>
          <p:nvPr userDrawn="1"/>
        </p:nvPicPr>
        <p:blipFill>
          <a:blip r:embed="rId4" cstate="screen"/>
          <a:srcRect/>
          <a:stretch>
            <a:fillRect/>
          </a:stretch>
        </p:blipFill>
        <p:spPr bwMode="auto">
          <a:xfrm>
            <a:off x="-3352800" y="-111124"/>
            <a:ext cx="6324600" cy="669925"/>
          </a:xfrm>
          <a:prstGeom prst="rect">
            <a:avLst/>
          </a:prstGeom>
          <a:noFill/>
          <a:ln w="9525">
            <a:noFill/>
            <a:miter lim="800000"/>
            <a:headEnd/>
            <a:tailEnd/>
          </a:ln>
        </p:spPr>
      </p:pic>
      <p:cxnSp>
        <p:nvCxnSpPr>
          <p:cNvPr id="7" name="Straight Connector 6"/>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Content Placeholder 2"/>
          <p:cNvSpPr>
            <a:spLocks noGrp="1"/>
          </p:cNvSpPr>
          <p:nvPr>
            <p:ph idx="13"/>
          </p:nvPr>
        </p:nvSpPr>
        <p:spPr>
          <a:xfrm>
            <a:off x="1324003" y="1917700"/>
            <a:ext cx="7532135" cy="4038600"/>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8" name="Date Placeholder 3"/>
          <p:cNvSpPr>
            <a:spLocks noGrp="1"/>
          </p:cNvSpPr>
          <p:nvPr>
            <p:ph type="dt" sz="half" idx="14"/>
          </p:nvPr>
        </p:nvSpPr>
        <p:spPr/>
        <p:txBody>
          <a:bodyPr/>
          <a:lstStyle>
            <a:lvl1pPr>
              <a:defRPr>
                <a:solidFill>
                  <a:srgbClr val="00335C"/>
                </a:solidFill>
              </a:defRPr>
            </a:lvl1pPr>
          </a:lstStyle>
          <a:p>
            <a:pPr>
              <a:defRPr/>
            </a:pPr>
            <a:fld id="{5E15877D-4BAA-44F3-B896-94CF4B12E15A}" type="datetimeFigureOut">
              <a:rPr lang="en-US"/>
              <a:pPr>
                <a:defRPr/>
              </a:pPr>
              <a:t>3/22/2017</a:t>
            </a:fld>
            <a:endParaRPr lang="en-US" dirty="0"/>
          </a:p>
        </p:txBody>
      </p:sp>
      <p:sp>
        <p:nvSpPr>
          <p:cNvPr id="9" name="Footer Placeholder 4"/>
          <p:cNvSpPr>
            <a:spLocks noGrp="1"/>
          </p:cNvSpPr>
          <p:nvPr>
            <p:ph type="ftr" sz="quarter" idx="15"/>
          </p:nvPr>
        </p:nvSpPr>
        <p:spPr/>
        <p:txBody>
          <a:bodyPr/>
          <a:lstStyle>
            <a:lvl1pPr>
              <a:defRPr>
                <a:solidFill>
                  <a:srgbClr val="00335C"/>
                </a:solidFill>
              </a:defRPr>
            </a:lvl1pPr>
          </a:lstStyle>
          <a:p>
            <a:pPr>
              <a:defRPr/>
            </a:pPr>
            <a:r>
              <a:rPr lang="en-US"/>
              <a:t>CONFIDENTIAL 2011 Georgia Ports Authority</a:t>
            </a:r>
          </a:p>
        </p:txBody>
      </p:sp>
      <p:sp>
        <p:nvSpPr>
          <p:cNvPr id="10" name="Slide Number Placeholder 5"/>
          <p:cNvSpPr>
            <a:spLocks noGrp="1"/>
          </p:cNvSpPr>
          <p:nvPr>
            <p:ph type="sldNum" sz="quarter" idx="16"/>
          </p:nvPr>
        </p:nvSpPr>
        <p:spPr/>
        <p:txBody>
          <a:bodyPr/>
          <a:lstStyle>
            <a:lvl1pPr>
              <a:defRPr>
                <a:solidFill>
                  <a:srgbClr val="00335C"/>
                </a:solidFill>
              </a:defRPr>
            </a:lvl1pPr>
          </a:lstStyle>
          <a:p>
            <a:pPr>
              <a:defRPr/>
            </a:pPr>
            <a:fld id="{FB6C8781-ACB8-4513-ADF5-E1F5A2614C0E}" type="slidenum">
              <a:rPr lang="en-US"/>
              <a:pPr>
                <a:defRPr/>
              </a:pPr>
              <a:t>‹#›</a:t>
            </a:fld>
            <a:endParaRPr lang="en-US"/>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4" name="Picture 10"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11"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pic>
        <p:nvPicPr>
          <p:cNvPr id="6" name="Picture 12" descr="Waves.psd"/>
          <p:cNvPicPr>
            <a:picLocks noChangeAspect="1"/>
          </p:cNvPicPr>
          <p:nvPr userDrawn="1"/>
        </p:nvPicPr>
        <p:blipFill>
          <a:blip r:embed="rId4" cstate="screen"/>
          <a:srcRect/>
          <a:stretch>
            <a:fillRect/>
          </a:stretch>
        </p:blipFill>
        <p:spPr bwMode="auto">
          <a:xfrm>
            <a:off x="-3352800" y="-111124"/>
            <a:ext cx="6324600" cy="669925"/>
          </a:xfrm>
          <a:prstGeom prst="rect">
            <a:avLst/>
          </a:prstGeom>
          <a:noFill/>
          <a:ln w="9525">
            <a:noFill/>
            <a:miter lim="800000"/>
            <a:headEnd/>
            <a:tailEnd/>
          </a:ln>
        </p:spPr>
      </p:pic>
      <p:cxnSp>
        <p:nvCxnSpPr>
          <p:cNvPr id="7" name="Straight Connector 6"/>
          <p:cNvCxnSpPr/>
          <p:nvPr userDrawn="1"/>
        </p:nvCxnSpPr>
        <p:spPr>
          <a:xfrm>
            <a:off x="457200" y="1804988"/>
            <a:ext cx="86868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457201" y="1917700"/>
            <a:ext cx="8244434" cy="3966632"/>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877BAD42-8E47-414F-99EA-02AF5C8CAC3C}" type="datetimeFigureOut">
              <a:rPr lang="en-US"/>
              <a:pPr>
                <a:defRPr/>
              </a:pPr>
              <a:t>3/22/2017</a:t>
            </a:fld>
            <a:endParaRPr lang="en-US"/>
          </a:p>
        </p:txBody>
      </p:sp>
      <p:sp>
        <p:nvSpPr>
          <p:cNvPr id="9" name="Footer Placeholder 4"/>
          <p:cNvSpPr>
            <a:spLocks noGrp="1"/>
          </p:cNvSpPr>
          <p:nvPr>
            <p:ph type="ftr" sz="quarter" idx="11"/>
          </p:nvPr>
        </p:nvSpPr>
        <p:spPr/>
        <p:txBody>
          <a:bodyPr/>
          <a:lstStyle>
            <a:lvl1pPr>
              <a:defRPr/>
            </a:lvl1pPr>
          </a:lstStyle>
          <a:p>
            <a:pPr>
              <a:defRPr/>
            </a:pPr>
            <a:r>
              <a:rPr lang="en-US"/>
              <a:t>CONFIDENTIAL 2011 Georgia Ports Authority</a:t>
            </a:r>
          </a:p>
        </p:txBody>
      </p:sp>
      <p:sp>
        <p:nvSpPr>
          <p:cNvPr id="10" name="Slide Number Placeholder 5"/>
          <p:cNvSpPr>
            <a:spLocks noGrp="1"/>
          </p:cNvSpPr>
          <p:nvPr>
            <p:ph type="sldNum" sz="quarter" idx="12"/>
          </p:nvPr>
        </p:nvSpPr>
        <p:spPr/>
        <p:txBody>
          <a:bodyPr/>
          <a:lstStyle>
            <a:lvl1pPr>
              <a:defRPr/>
            </a:lvl1pPr>
          </a:lstStyle>
          <a:p>
            <a:pPr>
              <a:defRPr/>
            </a:pPr>
            <a:fld id="{DD1BC863-BE5C-47B4-B84F-6389A5D6FF3A}" type="slidenum">
              <a:rPr lang="en-US"/>
              <a:pPr>
                <a:defRPr/>
              </a:pPr>
              <a:t>‹#›</a:t>
            </a:fld>
            <a:endParaRPr lang="en-US"/>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5" name="Picture 10"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cxnSp>
        <p:nvCxnSpPr>
          <p:cNvPr id="6" name="Straight Connector 5"/>
          <p:cNvCxnSpPr/>
          <p:nvPr userDrawn="1"/>
        </p:nvCxnSpPr>
        <p:spPr>
          <a:xfrm>
            <a:off x="457200" y="1804988"/>
            <a:ext cx="86868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12"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sp>
        <p:nvSpPr>
          <p:cNvPr id="3" name="Content Placeholder 2"/>
          <p:cNvSpPr>
            <a:spLocks noGrp="1"/>
          </p:cNvSpPr>
          <p:nvPr>
            <p:ph sz="half" idx="1"/>
          </p:nvPr>
        </p:nvSpPr>
        <p:spPr>
          <a:xfrm>
            <a:off x="457200" y="1930401"/>
            <a:ext cx="4038600" cy="4195763"/>
          </a:xfrm>
          <a:prstGeom prst="rect">
            <a:avLst/>
          </a:prstGeom>
        </p:spPr>
        <p:txBody>
          <a:bodyPr rIns="0"/>
          <a:lstStyle>
            <a:lvl1pPr>
              <a:spcAft>
                <a:spcPts val="600"/>
              </a:spcAft>
              <a:defRPr sz="1800" b="1"/>
            </a:lvl1pPr>
            <a:lvl2pPr>
              <a:spcAft>
                <a:spcPts val="600"/>
              </a:spcAft>
              <a:buClr>
                <a:srgbClr val="E46C0A"/>
              </a:buClr>
              <a:buFont typeface="Wingdings" charset="2"/>
              <a:buChar char="§"/>
              <a:defRPr sz="2400">
                <a:solidFill>
                  <a:srgbClr val="00335C"/>
                </a:solidFill>
              </a:defRPr>
            </a:lvl2pPr>
            <a:lvl3pPr>
              <a:spcAft>
                <a:spcPts val="600"/>
              </a:spcAft>
              <a:defRPr sz="2000">
                <a:solidFill>
                  <a:srgbClr val="00335C"/>
                </a:solidFill>
              </a:defRPr>
            </a:lvl3pPr>
            <a:lvl4pPr>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930401"/>
            <a:ext cx="4038600" cy="4195763"/>
          </a:xfrm>
          <a:prstGeom prst="rect">
            <a:avLst/>
          </a:prstGeom>
        </p:spPr>
        <p:txBody>
          <a:bodyPr rIns="0"/>
          <a:lstStyle>
            <a:lvl1pPr>
              <a:spcBef>
                <a:spcPts val="576"/>
              </a:spcBef>
              <a:spcAft>
                <a:spcPts val="600"/>
              </a:spcAft>
              <a:defRPr sz="1800" b="1">
                <a:solidFill>
                  <a:srgbClr val="E46C0A"/>
                </a:solidFill>
              </a:defRPr>
            </a:lvl1pPr>
            <a:lvl2pPr>
              <a:spcBef>
                <a:spcPts val="576"/>
              </a:spcBef>
              <a:spcAft>
                <a:spcPts val="600"/>
              </a:spcAft>
              <a:buClr>
                <a:srgbClr val="E46C0A"/>
              </a:buClr>
              <a:buFont typeface="Wingdings" charset="2"/>
              <a:buChar char="§"/>
              <a:defRPr sz="2400">
                <a:solidFill>
                  <a:srgbClr val="00335C"/>
                </a:solidFill>
              </a:defRPr>
            </a:lvl2pPr>
            <a:lvl3pPr>
              <a:spcBef>
                <a:spcPts val="576"/>
              </a:spcBef>
              <a:spcAft>
                <a:spcPts val="600"/>
              </a:spcAft>
              <a:defRPr sz="2000">
                <a:solidFill>
                  <a:srgbClr val="00335C"/>
                </a:solidFill>
              </a:defRPr>
            </a:lvl3pPr>
            <a:lvl4pPr>
              <a:spcBef>
                <a:spcPts val="576"/>
              </a:spcBef>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8" name="Date Placeholder 4"/>
          <p:cNvSpPr>
            <a:spLocks noGrp="1"/>
          </p:cNvSpPr>
          <p:nvPr>
            <p:ph type="dt" sz="half" idx="10"/>
          </p:nvPr>
        </p:nvSpPr>
        <p:spPr/>
        <p:txBody>
          <a:bodyPr/>
          <a:lstStyle>
            <a:lvl1pPr>
              <a:defRPr>
                <a:solidFill>
                  <a:srgbClr val="00335C"/>
                </a:solidFill>
              </a:defRPr>
            </a:lvl1pPr>
          </a:lstStyle>
          <a:p>
            <a:pPr>
              <a:defRPr/>
            </a:pPr>
            <a:fld id="{521C0466-05DC-4F7D-9EDF-F278637919CE}" type="datetimeFigureOut">
              <a:rPr lang="en-US"/>
              <a:pPr>
                <a:defRPr/>
              </a:pPr>
              <a:t>3/22/2017</a:t>
            </a:fld>
            <a:endParaRPr lang="en-US"/>
          </a:p>
        </p:txBody>
      </p:sp>
      <p:sp>
        <p:nvSpPr>
          <p:cNvPr id="9" name="Footer Placeholder 5"/>
          <p:cNvSpPr>
            <a:spLocks noGrp="1"/>
          </p:cNvSpPr>
          <p:nvPr>
            <p:ph type="ftr" sz="quarter" idx="11"/>
          </p:nvPr>
        </p:nvSpPr>
        <p:spPr/>
        <p:txBody>
          <a:bodyPr/>
          <a:lstStyle>
            <a:lvl1pPr>
              <a:defRPr>
                <a:solidFill>
                  <a:srgbClr val="00335C"/>
                </a:solidFill>
              </a:defRPr>
            </a:lvl1pPr>
          </a:lstStyle>
          <a:p>
            <a:pPr>
              <a:defRPr/>
            </a:pPr>
            <a:r>
              <a:rPr lang="en-US"/>
              <a:t>CONFIDENTIAL 2011 Georgia Ports Authority</a:t>
            </a:r>
          </a:p>
        </p:txBody>
      </p:sp>
      <p:sp>
        <p:nvSpPr>
          <p:cNvPr id="10" name="Slide Number Placeholder 6"/>
          <p:cNvSpPr>
            <a:spLocks noGrp="1"/>
          </p:cNvSpPr>
          <p:nvPr>
            <p:ph type="sldNum" sz="quarter" idx="12"/>
          </p:nvPr>
        </p:nvSpPr>
        <p:spPr/>
        <p:txBody>
          <a:bodyPr/>
          <a:lstStyle>
            <a:lvl1pPr>
              <a:defRPr>
                <a:solidFill>
                  <a:srgbClr val="00335C"/>
                </a:solidFill>
              </a:defRPr>
            </a:lvl1pPr>
          </a:lstStyle>
          <a:p>
            <a:pPr>
              <a:defRPr/>
            </a:pPr>
            <a:fld id="{1C697C72-0655-4179-AAF4-8D76C976745C}" type="slidenum">
              <a:rPr lang="en-US"/>
              <a:pPr>
                <a:defRPr/>
              </a:pPr>
              <a:t>‹#›</a:t>
            </a:fld>
            <a:endParaRPr lang="en-US"/>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10" descr="Breaker Page.png"/>
          <p:cNvPicPr>
            <a:picLocks noChangeAspect="1"/>
          </p:cNvPicPr>
          <p:nvPr userDrawn="1"/>
        </p:nvPicPr>
        <p:blipFill>
          <a:blip r:embed="rId2" cstate="screen"/>
          <a:srcRect/>
          <a:stretch>
            <a:fillRect/>
          </a:stretch>
        </p:blipFill>
        <p:spPr bwMode="auto">
          <a:xfrm>
            <a:off x="-12696" y="-12700"/>
            <a:ext cx="9236075" cy="6926263"/>
          </a:xfrm>
          <a:prstGeom prst="rect">
            <a:avLst/>
          </a:prstGeom>
          <a:noFill/>
          <a:ln w="9525">
            <a:noFill/>
            <a:miter lim="800000"/>
            <a:headEnd/>
            <a:tailEnd/>
          </a:ln>
        </p:spPr>
      </p:pic>
      <p:pic>
        <p:nvPicPr>
          <p:cNvPr id="4" name="Picture 11"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12" descr="Wave.png"/>
          <p:cNvPicPr>
            <a:picLocks noChangeAspect="1"/>
          </p:cNvPicPr>
          <p:nvPr userDrawn="1"/>
        </p:nvPicPr>
        <p:blipFill>
          <a:blip r:embed="rId4" cstate="screen"/>
          <a:srcRect/>
          <a:stretch>
            <a:fillRect/>
          </a:stretch>
        </p:blipFill>
        <p:spPr bwMode="auto">
          <a:xfrm>
            <a:off x="6" y="3059127"/>
            <a:ext cx="9193213" cy="2808287"/>
          </a:xfrm>
          <a:prstGeom prst="rect">
            <a:avLst/>
          </a:prstGeom>
          <a:noFill/>
          <a:ln w="9525">
            <a:noFill/>
            <a:miter lim="800000"/>
            <a:headEnd/>
            <a:tailEnd/>
          </a:ln>
        </p:spPr>
      </p:pic>
      <p:sp>
        <p:nvSpPr>
          <p:cNvPr id="9" name="Title 1"/>
          <p:cNvSpPr>
            <a:spLocks noGrp="1"/>
          </p:cNvSpPr>
          <p:nvPr>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
        <p:nvSpPr>
          <p:cNvPr id="6" name="Date Placeholder 2"/>
          <p:cNvSpPr>
            <a:spLocks noGrp="1"/>
          </p:cNvSpPr>
          <p:nvPr>
            <p:ph type="dt" sz="half" idx="10"/>
          </p:nvPr>
        </p:nvSpPr>
        <p:spPr/>
        <p:txBody>
          <a:bodyPr/>
          <a:lstStyle>
            <a:lvl1pPr>
              <a:defRPr>
                <a:solidFill>
                  <a:srgbClr val="FFFFFF"/>
                </a:solidFill>
              </a:defRPr>
            </a:lvl1pPr>
          </a:lstStyle>
          <a:p>
            <a:pPr>
              <a:defRPr/>
            </a:pPr>
            <a:fld id="{ACBC61B1-2118-4101-A8C1-2E6F7FB95FF0}" type="datetimeFigureOut">
              <a:rPr lang="en-US"/>
              <a:pPr>
                <a:defRPr/>
              </a:pPr>
              <a:t>3/22/2017</a:t>
            </a:fld>
            <a:endParaRPr lang="en-US" dirty="0"/>
          </a:p>
        </p:txBody>
      </p:sp>
      <p:sp>
        <p:nvSpPr>
          <p:cNvPr id="7" name="Footer Placeholder 3"/>
          <p:cNvSpPr>
            <a:spLocks noGrp="1"/>
          </p:cNvSpPr>
          <p:nvPr>
            <p:ph type="ftr" sz="quarter" idx="11"/>
          </p:nvPr>
        </p:nvSpPr>
        <p:spPr/>
        <p:txBody>
          <a:bodyPr/>
          <a:lstStyle>
            <a:lvl1pPr>
              <a:defRPr>
                <a:solidFill>
                  <a:srgbClr val="FFFFFF"/>
                </a:solidFill>
              </a:defRPr>
            </a:lvl1pPr>
          </a:lstStyle>
          <a:p>
            <a:pPr>
              <a:defRPr/>
            </a:pPr>
            <a:r>
              <a:rPr lang="en-US"/>
              <a:t>CONFIDENTIAL 2011 Georgia Ports Authority</a:t>
            </a:r>
          </a:p>
        </p:txBody>
      </p:sp>
      <p:sp>
        <p:nvSpPr>
          <p:cNvPr id="8" name="Slide Number Placeholder 4"/>
          <p:cNvSpPr>
            <a:spLocks noGrp="1"/>
          </p:cNvSpPr>
          <p:nvPr>
            <p:ph type="sldNum" sz="quarter" idx="12"/>
          </p:nvPr>
        </p:nvSpPr>
        <p:spPr/>
        <p:txBody>
          <a:bodyPr/>
          <a:lstStyle>
            <a:lvl1pPr>
              <a:defRPr>
                <a:solidFill>
                  <a:srgbClr val="FFFFFF"/>
                </a:solidFill>
              </a:defRPr>
            </a:lvl1pPr>
          </a:lstStyle>
          <a:p>
            <a:pPr>
              <a:defRPr/>
            </a:pPr>
            <a:fld id="{EC31CCE1-65B5-40CC-B566-1F73AB597ADA}" type="slidenum">
              <a:rPr lang="en-US"/>
              <a:pPr>
                <a:defRPr/>
              </a:pPr>
              <a:t>‹#›</a:t>
            </a:fld>
            <a:endParaRPr lang="en-US" dirty="0"/>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5" name="Picture 10" descr="Breaker Page.png"/>
          <p:cNvPicPr>
            <a:picLocks noChangeAspect="1"/>
          </p:cNvPicPr>
          <p:nvPr userDrawn="1"/>
        </p:nvPicPr>
        <p:blipFill>
          <a:blip r:embed="rId2" cstate="screen"/>
          <a:srcRect/>
          <a:stretch>
            <a:fillRect/>
          </a:stretch>
        </p:blipFill>
        <p:spPr bwMode="auto">
          <a:xfrm>
            <a:off x="-12696" y="-12700"/>
            <a:ext cx="9236075" cy="6926263"/>
          </a:xfrm>
          <a:prstGeom prst="rect">
            <a:avLst/>
          </a:prstGeom>
          <a:noFill/>
          <a:ln w="9525">
            <a:noFill/>
            <a:miter lim="800000"/>
            <a:headEnd/>
            <a:tailEnd/>
          </a:ln>
        </p:spPr>
      </p:pic>
      <p:pic>
        <p:nvPicPr>
          <p:cNvPr id="6" name="Picture 11"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pic>
        <p:nvPicPr>
          <p:cNvPr id="7" name="Picture 12" descr="Wave.png"/>
          <p:cNvPicPr>
            <a:picLocks noChangeAspect="1"/>
          </p:cNvPicPr>
          <p:nvPr userDrawn="1"/>
        </p:nvPicPr>
        <p:blipFill>
          <a:blip r:embed="rId4" cstate="screen"/>
          <a:srcRect/>
          <a:stretch>
            <a:fillRect/>
          </a:stretch>
        </p:blipFill>
        <p:spPr bwMode="auto">
          <a:xfrm>
            <a:off x="6" y="3059127"/>
            <a:ext cx="9193213" cy="2808287"/>
          </a:xfrm>
          <a:prstGeom prst="rect">
            <a:avLst/>
          </a:prstGeom>
          <a:noFill/>
          <a:ln w="9525">
            <a:noFill/>
            <a:miter lim="800000"/>
            <a:headEnd/>
            <a:tailEnd/>
          </a:ln>
        </p:spPr>
      </p:pic>
      <p:sp>
        <p:nvSpPr>
          <p:cNvPr id="12" name="Picture Placeholder 17"/>
          <p:cNvSpPr>
            <a:spLocks noGrp="1"/>
          </p:cNvSpPr>
          <p:nvPr>
            <p:ph type="pic" sz="quarter" idx="18"/>
          </p:nvPr>
        </p:nvSpPr>
        <p:spPr>
          <a:xfrm>
            <a:off x="3352801" y="2743200"/>
            <a:ext cx="5348834" cy="3200400"/>
          </a:xfrm>
          <a:solidFill>
            <a:srgbClr val="D9D9D9"/>
          </a:solidFill>
          <a:effectLst>
            <a:outerShdw blurRad="101600" dist="101600" dir="2700000">
              <a:schemeClr val="bg1">
                <a:lumMod val="50000"/>
                <a:alpha val="43000"/>
              </a:schemeClr>
            </a:outerShdw>
          </a:effectLst>
        </p:spPr>
        <p:txBody>
          <a:bodyPr rtlCol="0">
            <a:normAutofit/>
          </a:bodyPr>
          <a:lstStyle/>
          <a:p>
            <a:pPr lvl="0"/>
            <a:r>
              <a:rPr lang="en-US" noProof="0"/>
              <a:t>Click icon to add picture</a:t>
            </a:r>
          </a:p>
        </p:txBody>
      </p:sp>
      <p:sp>
        <p:nvSpPr>
          <p:cNvPr id="15" name="Text Placeholder 14"/>
          <p:cNvSpPr>
            <a:spLocks noGrp="1"/>
          </p:cNvSpPr>
          <p:nvPr>
            <p:ph type="body" sz="quarter" idx="19"/>
          </p:nvPr>
        </p:nvSpPr>
        <p:spPr>
          <a:xfrm>
            <a:off x="1325570" y="2743200"/>
            <a:ext cx="1722437" cy="3124200"/>
          </a:xfrm>
        </p:spPr>
        <p:txBody>
          <a:bodyPr/>
          <a:lstStyle>
            <a:lvl1pPr>
              <a:defRPr>
                <a:solidFill>
                  <a:srgbClr val="FFFFFF"/>
                </a:solidFill>
              </a:defRPr>
            </a:lvl1pPr>
          </a:lstStyle>
          <a:p>
            <a:pPr lvl="0"/>
            <a:r>
              <a:rPr lang="en-US"/>
              <a:t>Click to edit Master text styles</a:t>
            </a:r>
          </a:p>
        </p:txBody>
      </p:sp>
      <p:sp>
        <p:nvSpPr>
          <p:cNvPr id="11" name="Title 1"/>
          <p:cNvSpPr>
            <a:spLocks noGrp="1"/>
          </p:cNvSpPr>
          <p:nvPr>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
        <p:nvSpPr>
          <p:cNvPr id="8" name="Date Placeholder 2"/>
          <p:cNvSpPr>
            <a:spLocks noGrp="1"/>
          </p:cNvSpPr>
          <p:nvPr>
            <p:ph type="dt" sz="half" idx="20"/>
          </p:nvPr>
        </p:nvSpPr>
        <p:spPr/>
        <p:txBody>
          <a:bodyPr/>
          <a:lstStyle>
            <a:lvl1pPr>
              <a:defRPr>
                <a:solidFill>
                  <a:srgbClr val="FFFFFF"/>
                </a:solidFill>
              </a:defRPr>
            </a:lvl1pPr>
          </a:lstStyle>
          <a:p>
            <a:pPr>
              <a:defRPr/>
            </a:pPr>
            <a:fld id="{BD31FD65-B504-4D79-92A0-6F899BCF9C3E}" type="datetimeFigureOut">
              <a:rPr lang="en-US"/>
              <a:pPr>
                <a:defRPr/>
              </a:pPr>
              <a:t>3/22/2017</a:t>
            </a:fld>
            <a:endParaRPr lang="en-US" dirty="0"/>
          </a:p>
        </p:txBody>
      </p:sp>
      <p:sp>
        <p:nvSpPr>
          <p:cNvPr id="9" name="Footer Placeholder 3"/>
          <p:cNvSpPr>
            <a:spLocks noGrp="1"/>
          </p:cNvSpPr>
          <p:nvPr>
            <p:ph type="ftr" sz="quarter" idx="21"/>
          </p:nvPr>
        </p:nvSpPr>
        <p:spPr/>
        <p:txBody>
          <a:bodyPr/>
          <a:lstStyle>
            <a:lvl1pPr>
              <a:defRPr>
                <a:solidFill>
                  <a:srgbClr val="FFFFFF"/>
                </a:solidFill>
              </a:defRPr>
            </a:lvl1pPr>
          </a:lstStyle>
          <a:p>
            <a:pPr>
              <a:defRPr/>
            </a:pPr>
            <a:r>
              <a:rPr lang="en-US"/>
              <a:t>CONFIDENTIAL 2011 Georgia Ports Authority</a:t>
            </a:r>
          </a:p>
        </p:txBody>
      </p:sp>
      <p:sp>
        <p:nvSpPr>
          <p:cNvPr id="10" name="Slide Number Placeholder 4"/>
          <p:cNvSpPr>
            <a:spLocks noGrp="1"/>
          </p:cNvSpPr>
          <p:nvPr>
            <p:ph type="sldNum" sz="quarter" idx="22"/>
          </p:nvPr>
        </p:nvSpPr>
        <p:spPr/>
        <p:txBody>
          <a:bodyPr/>
          <a:lstStyle>
            <a:lvl1pPr>
              <a:defRPr>
                <a:solidFill>
                  <a:srgbClr val="FFFFFF"/>
                </a:solidFill>
              </a:defRPr>
            </a:lvl1pPr>
          </a:lstStyle>
          <a:p>
            <a:pPr>
              <a:defRPr/>
            </a:pPr>
            <a:fld id="{E4452881-CCBE-4767-B529-27FCA2C61755}" type="slidenum">
              <a:rPr lang="en-US"/>
              <a:pPr>
                <a:defRPr/>
              </a:pPr>
              <a:t>‹#›</a:t>
            </a:fld>
            <a:endParaRPr lang="en-US" dirty="0"/>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4" name="Picture 10" descr="Breaker Page.png"/>
          <p:cNvPicPr>
            <a:picLocks noChangeAspect="1"/>
          </p:cNvPicPr>
          <p:nvPr userDrawn="1"/>
        </p:nvPicPr>
        <p:blipFill>
          <a:blip r:embed="rId2" cstate="screen"/>
          <a:srcRect/>
          <a:stretch>
            <a:fillRect/>
          </a:stretch>
        </p:blipFill>
        <p:spPr bwMode="auto">
          <a:xfrm>
            <a:off x="-12696" y="-12700"/>
            <a:ext cx="9236075" cy="6926263"/>
          </a:xfrm>
          <a:prstGeom prst="rect">
            <a:avLst/>
          </a:prstGeom>
          <a:noFill/>
          <a:ln w="9525">
            <a:noFill/>
            <a:miter lim="800000"/>
            <a:headEnd/>
            <a:tailEnd/>
          </a:ln>
        </p:spPr>
      </p:pic>
      <p:pic>
        <p:nvPicPr>
          <p:cNvPr id="5" name="Picture 11"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pic>
        <p:nvPicPr>
          <p:cNvPr id="6" name="Picture 12" descr="Wave.png"/>
          <p:cNvPicPr>
            <a:picLocks noChangeAspect="1"/>
          </p:cNvPicPr>
          <p:nvPr userDrawn="1"/>
        </p:nvPicPr>
        <p:blipFill>
          <a:blip r:embed="rId4" cstate="screen"/>
          <a:srcRect/>
          <a:stretch>
            <a:fillRect/>
          </a:stretch>
        </p:blipFill>
        <p:spPr bwMode="auto">
          <a:xfrm>
            <a:off x="6" y="3059127"/>
            <a:ext cx="9193213" cy="2808287"/>
          </a:xfrm>
          <a:prstGeom prst="rect">
            <a:avLst/>
          </a:prstGeom>
          <a:noFill/>
          <a:ln w="9525">
            <a:noFill/>
            <a:miter lim="800000"/>
            <a:headEnd/>
            <a:tailEnd/>
          </a:ln>
        </p:spPr>
      </p:pic>
      <p:sp>
        <p:nvSpPr>
          <p:cNvPr id="20" name="Table Placeholder 19"/>
          <p:cNvSpPr>
            <a:spLocks noGrp="1"/>
          </p:cNvSpPr>
          <p:nvPr>
            <p:ph type="tbl" sz="quarter" idx="13"/>
          </p:nvPr>
        </p:nvSpPr>
        <p:spPr>
          <a:xfrm>
            <a:off x="5410200" y="2743200"/>
            <a:ext cx="3276600" cy="3200400"/>
          </a:xfrm>
        </p:spPr>
        <p:txBody>
          <a:bodyPr rtlCol="0">
            <a:normAutofit/>
          </a:bodyPr>
          <a:lstStyle/>
          <a:p>
            <a:pPr lvl="0"/>
            <a:r>
              <a:rPr lang="en-US" noProof="0"/>
              <a:t>Click icon to add table</a:t>
            </a:r>
          </a:p>
        </p:txBody>
      </p:sp>
      <p:sp>
        <p:nvSpPr>
          <p:cNvPr id="10" name="Title 1"/>
          <p:cNvSpPr>
            <a:spLocks noGrp="1"/>
          </p:cNvSpPr>
          <p:nvPr>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
        <p:nvSpPr>
          <p:cNvPr id="7" name="Date Placeholder 2"/>
          <p:cNvSpPr>
            <a:spLocks noGrp="1"/>
          </p:cNvSpPr>
          <p:nvPr>
            <p:ph type="dt" sz="half" idx="14"/>
          </p:nvPr>
        </p:nvSpPr>
        <p:spPr/>
        <p:txBody>
          <a:bodyPr/>
          <a:lstStyle>
            <a:lvl1pPr>
              <a:defRPr>
                <a:solidFill>
                  <a:srgbClr val="FFFFFF"/>
                </a:solidFill>
              </a:defRPr>
            </a:lvl1pPr>
          </a:lstStyle>
          <a:p>
            <a:pPr>
              <a:defRPr/>
            </a:pPr>
            <a:fld id="{2EE5E865-1B72-4351-8D54-164C218BFDAB}" type="datetimeFigureOut">
              <a:rPr lang="en-US"/>
              <a:pPr>
                <a:defRPr/>
              </a:pPr>
              <a:t>3/22/2017</a:t>
            </a:fld>
            <a:endParaRPr lang="en-US" dirty="0"/>
          </a:p>
        </p:txBody>
      </p:sp>
      <p:sp>
        <p:nvSpPr>
          <p:cNvPr id="8" name="Footer Placeholder 3"/>
          <p:cNvSpPr>
            <a:spLocks noGrp="1"/>
          </p:cNvSpPr>
          <p:nvPr>
            <p:ph type="ftr" sz="quarter" idx="15"/>
          </p:nvPr>
        </p:nvSpPr>
        <p:spPr/>
        <p:txBody>
          <a:bodyPr/>
          <a:lstStyle>
            <a:lvl1pPr>
              <a:defRPr>
                <a:solidFill>
                  <a:srgbClr val="FFFFFF"/>
                </a:solidFill>
              </a:defRPr>
            </a:lvl1pPr>
          </a:lstStyle>
          <a:p>
            <a:pPr>
              <a:defRPr/>
            </a:pPr>
            <a:r>
              <a:rPr lang="en-US"/>
              <a:t>CONFIDENTIAL 2011 Georgia Ports Authority</a:t>
            </a:r>
          </a:p>
        </p:txBody>
      </p:sp>
      <p:sp>
        <p:nvSpPr>
          <p:cNvPr id="9" name="Slide Number Placeholder 4"/>
          <p:cNvSpPr>
            <a:spLocks noGrp="1"/>
          </p:cNvSpPr>
          <p:nvPr>
            <p:ph type="sldNum" sz="quarter" idx="16"/>
          </p:nvPr>
        </p:nvSpPr>
        <p:spPr/>
        <p:txBody>
          <a:bodyPr/>
          <a:lstStyle>
            <a:lvl1pPr>
              <a:defRPr>
                <a:solidFill>
                  <a:srgbClr val="FFFFFF"/>
                </a:solidFill>
              </a:defRPr>
            </a:lvl1pPr>
          </a:lstStyle>
          <a:p>
            <a:pPr>
              <a:defRPr/>
            </a:pPr>
            <a:fld id="{E92F059B-6AD0-432A-9019-49F5D21B8E7C}" type="slidenum">
              <a:rPr lang="en-US"/>
              <a:pPr>
                <a:defRPr/>
              </a:pPr>
              <a:t>‹#›</a:t>
            </a:fld>
            <a:endParaRPr lang="en-US" dirty="0"/>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3" name="Picture 10" descr="Waves.psd"/>
          <p:cNvPicPr>
            <a:picLocks noChangeAspect="1"/>
          </p:cNvPicPr>
          <p:nvPr userDrawn="1"/>
        </p:nvPicPr>
        <p:blipFill>
          <a:blip r:embed="rId2" cstate="screen"/>
          <a:srcRect/>
          <a:stretch>
            <a:fillRect/>
          </a:stretch>
        </p:blipFill>
        <p:spPr bwMode="auto">
          <a:xfrm>
            <a:off x="-3352800" y="-111124"/>
            <a:ext cx="6324600" cy="669925"/>
          </a:xfrm>
          <a:prstGeom prst="rect">
            <a:avLst/>
          </a:prstGeom>
          <a:noFill/>
          <a:ln w="9525">
            <a:noFill/>
            <a:miter lim="800000"/>
            <a:headEnd/>
            <a:tailEnd/>
          </a:ln>
        </p:spPr>
      </p:pic>
      <p:pic>
        <p:nvPicPr>
          <p:cNvPr id="4" name="Picture 10"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sp>
        <p:nvSpPr>
          <p:cNvPr id="7"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5" name="Date Placeholder 1"/>
          <p:cNvSpPr>
            <a:spLocks noGrp="1"/>
          </p:cNvSpPr>
          <p:nvPr>
            <p:ph type="dt" sz="half" idx="10"/>
          </p:nvPr>
        </p:nvSpPr>
        <p:spPr/>
        <p:txBody>
          <a:bodyPr/>
          <a:lstStyle>
            <a:lvl1pPr>
              <a:defRPr>
                <a:solidFill>
                  <a:srgbClr val="005480"/>
                </a:solidFill>
              </a:defRPr>
            </a:lvl1pPr>
          </a:lstStyle>
          <a:p>
            <a:pPr>
              <a:defRPr/>
            </a:pPr>
            <a:fld id="{DF93B473-8905-4E12-A5F0-30BFEF96E869}" type="datetimeFigureOut">
              <a:rPr lang="en-US"/>
              <a:pPr>
                <a:defRPr/>
              </a:pPr>
              <a:t>3/22/2017</a:t>
            </a:fld>
            <a:endParaRPr lang="en-US" dirty="0"/>
          </a:p>
        </p:txBody>
      </p:sp>
      <p:sp>
        <p:nvSpPr>
          <p:cNvPr id="6" name="Footer Placeholder 2"/>
          <p:cNvSpPr>
            <a:spLocks noGrp="1"/>
          </p:cNvSpPr>
          <p:nvPr>
            <p:ph type="ftr" sz="quarter" idx="11"/>
          </p:nvPr>
        </p:nvSpPr>
        <p:spPr/>
        <p:txBody>
          <a:bodyPr/>
          <a:lstStyle>
            <a:lvl1pPr>
              <a:defRPr>
                <a:solidFill>
                  <a:srgbClr val="005480"/>
                </a:solidFill>
              </a:defRPr>
            </a:lvl1pPr>
          </a:lstStyle>
          <a:p>
            <a:pPr>
              <a:defRPr/>
            </a:pPr>
            <a:r>
              <a:rPr lang="en-US"/>
              <a:t>CONFIDENTIAL 2011 Georgia Ports Authority</a:t>
            </a:r>
          </a:p>
        </p:txBody>
      </p:sp>
      <p:sp>
        <p:nvSpPr>
          <p:cNvPr id="8" name="Slide Number Placeholder 3"/>
          <p:cNvSpPr>
            <a:spLocks noGrp="1"/>
          </p:cNvSpPr>
          <p:nvPr>
            <p:ph type="sldNum" sz="quarter" idx="12"/>
          </p:nvPr>
        </p:nvSpPr>
        <p:spPr/>
        <p:txBody>
          <a:bodyPr/>
          <a:lstStyle>
            <a:lvl1pPr>
              <a:defRPr>
                <a:solidFill>
                  <a:srgbClr val="00335C"/>
                </a:solidFill>
              </a:defRPr>
            </a:lvl1pPr>
          </a:lstStyle>
          <a:p>
            <a:pPr>
              <a:defRPr/>
            </a:pPr>
            <a:fld id="{EC59A0A8-DAF8-4887-9528-2A6DA9A2D4DC}" type="slidenum">
              <a:rPr lang="en-US"/>
              <a:pPr>
                <a:defRPr/>
              </a:pPr>
              <a:t>‹#›</a:t>
            </a:fld>
            <a:endParaRPr lang="en-US" dirty="0"/>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pic>
        <p:nvPicPr>
          <p:cNvPr id="6" name="Picture 10"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cxnSp>
        <p:nvCxnSpPr>
          <p:cNvPr id="7" name="Straight Connector 6"/>
          <p:cNvCxnSpPr/>
          <p:nvPr userDrawn="1"/>
        </p:nvCxnSpPr>
        <p:spPr>
          <a:xfrm>
            <a:off x="457200" y="1808166"/>
            <a:ext cx="8686800" cy="1587"/>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Picture 12"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sp>
        <p:nvSpPr>
          <p:cNvPr id="3" name="Content Placeholder 2"/>
          <p:cNvSpPr>
            <a:spLocks noGrp="1"/>
          </p:cNvSpPr>
          <p:nvPr>
            <p:ph idx="1"/>
          </p:nvPr>
        </p:nvSpPr>
        <p:spPr>
          <a:xfrm>
            <a:off x="3575050" y="2019306"/>
            <a:ext cx="5111750" cy="4106863"/>
          </a:xfrm>
          <a:prstGeom prst="rect">
            <a:avLst/>
          </a:prstGeom>
        </p:spPr>
        <p:txBody>
          <a:bodyPr/>
          <a:lstStyle>
            <a:lvl1pPr>
              <a:spcAft>
                <a:spcPts val="600"/>
              </a:spcAft>
              <a:defRPr sz="2400"/>
            </a:lvl1pPr>
            <a:lvl2pPr>
              <a:spcAft>
                <a:spcPts val="600"/>
              </a:spcAft>
              <a:buClr>
                <a:srgbClr val="E46C0A"/>
              </a:buClr>
              <a:buFont typeface="Wingdings" charset="2"/>
              <a:buChar char="§"/>
              <a:defRPr sz="2800"/>
            </a:lvl2pPr>
            <a:lvl3pPr>
              <a:spcAft>
                <a:spcPts val="600"/>
              </a:spcAft>
              <a:defRPr sz="2400"/>
            </a:lvl3pPr>
            <a:lvl4pPr>
              <a:spcAft>
                <a:spcPts val="600"/>
              </a:spcAft>
              <a:buFontTx/>
              <a:buNone/>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457200" y="1155715"/>
            <a:ext cx="8229600" cy="469899"/>
          </a:xfrm>
          <a:prstGeom prst="rect">
            <a:avLst/>
          </a:prstGeo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Picture Placeholder 11"/>
          <p:cNvSpPr>
            <a:spLocks noGrp="1"/>
          </p:cNvSpPr>
          <p:nvPr>
            <p:ph type="pic" sz="quarter" idx="13"/>
          </p:nvPr>
        </p:nvSpPr>
        <p:spPr>
          <a:xfrm>
            <a:off x="457202" y="2019306"/>
            <a:ext cx="3008313" cy="4106863"/>
          </a:xfrm>
          <a:solidFill>
            <a:schemeClr val="bg1">
              <a:lumMod val="85000"/>
            </a:schemeClr>
          </a:solidFill>
          <a:ln w="9525" cmpd="sng">
            <a:solidFill>
              <a:srgbClr val="FFFFFF"/>
            </a:solidFill>
          </a:ln>
          <a:effectLst>
            <a:outerShdw blurRad="127000" dist="50800" dir="2700000">
              <a:srgbClr val="74B2C1">
                <a:alpha val="50000"/>
              </a:srgbClr>
            </a:outerShdw>
          </a:effectLst>
        </p:spPr>
        <p:txBody>
          <a:bodyPr rtlCol="0">
            <a:normAutofit/>
          </a:bodyPr>
          <a:lstStyle/>
          <a:p>
            <a:pPr lvl="0"/>
            <a:r>
              <a:rPr lang="en-US" noProof="0"/>
              <a:t>Click icon to add picture</a:t>
            </a:r>
          </a:p>
        </p:txBody>
      </p:sp>
      <p:sp>
        <p:nvSpPr>
          <p:cNvPr id="14" name="Title Placeholder 1"/>
          <p:cNvSpPr>
            <a:spLocks noGrp="1"/>
          </p:cNvSpPr>
          <p:nvPr>
            <p:ph type="title"/>
          </p:nvPr>
        </p:nvSpPr>
        <p:spPr>
          <a:xfrm>
            <a:off x="457200" y="558800"/>
            <a:ext cx="8229600" cy="596901"/>
          </a:xfrm>
          <a:prstGeom prst="rect">
            <a:avLst/>
          </a:prstGeom>
        </p:spPr>
        <p:txBody>
          <a:bodyPr rtlCol="0">
            <a:normAutofit/>
          </a:bodyPr>
          <a:lstStyle/>
          <a:p>
            <a:r>
              <a:rPr lang="en-US"/>
              <a:t>Click to edit Master title style</a:t>
            </a:r>
            <a:endParaRPr lang="en-US" dirty="0"/>
          </a:p>
        </p:txBody>
      </p:sp>
      <p:sp>
        <p:nvSpPr>
          <p:cNvPr id="9" name="Date Placeholder 4"/>
          <p:cNvSpPr>
            <a:spLocks noGrp="1"/>
          </p:cNvSpPr>
          <p:nvPr>
            <p:ph type="dt" sz="half" idx="14"/>
          </p:nvPr>
        </p:nvSpPr>
        <p:spPr/>
        <p:txBody>
          <a:bodyPr/>
          <a:lstStyle>
            <a:lvl1pPr>
              <a:defRPr>
                <a:solidFill>
                  <a:srgbClr val="00335C"/>
                </a:solidFill>
              </a:defRPr>
            </a:lvl1pPr>
          </a:lstStyle>
          <a:p>
            <a:pPr>
              <a:defRPr/>
            </a:pPr>
            <a:fld id="{86187BAF-4C44-4AEA-9079-17BBB1B3A987}" type="datetimeFigureOut">
              <a:rPr lang="en-US"/>
              <a:pPr>
                <a:defRPr/>
              </a:pPr>
              <a:t>3/22/2017</a:t>
            </a:fld>
            <a:endParaRPr lang="en-US" dirty="0"/>
          </a:p>
        </p:txBody>
      </p:sp>
      <p:sp>
        <p:nvSpPr>
          <p:cNvPr id="10" name="Footer Placeholder 5"/>
          <p:cNvSpPr>
            <a:spLocks noGrp="1"/>
          </p:cNvSpPr>
          <p:nvPr>
            <p:ph type="ftr" sz="quarter" idx="15"/>
          </p:nvPr>
        </p:nvSpPr>
        <p:spPr/>
        <p:txBody>
          <a:bodyPr/>
          <a:lstStyle>
            <a:lvl1pPr>
              <a:defRPr>
                <a:solidFill>
                  <a:srgbClr val="005480"/>
                </a:solidFill>
              </a:defRPr>
            </a:lvl1pPr>
          </a:lstStyle>
          <a:p>
            <a:pPr>
              <a:defRPr/>
            </a:pPr>
            <a:r>
              <a:rPr lang="en-US"/>
              <a:t>CONFIDENTIAL 2011 Georgia Ports Authority</a:t>
            </a:r>
          </a:p>
        </p:txBody>
      </p:sp>
      <p:sp>
        <p:nvSpPr>
          <p:cNvPr id="11" name="Slide Number Placeholder 6"/>
          <p:cNvSpPr>
            <a:spLocks noGrp="1"/>
          </p:cNvSpPr>
          <p:nvPr>
            <p:ph type="sldNum" sz="quarter" idx="16"/>
          </p:nvPr>
        </p:nvSpPr>
        <p:spPr/>
        <p:txBody>
          <a:bodyPr/>
          <a:lstStyle>
            <a:lvl1pPr>
              <a:defRPr>
                <a:solidFill>
                  <a:srgbClr val="00335C"/>
                </a:solidFill>
              </a:defRPr>
            </a:lvl1pPr>
          </a:lstStyle>
          <a:p>
            <a:pPr>
              <a:defRPr/>
            </a:pPr>
            <a:fld id="{C482F595-72F1-4A25-A956-E11D86200D74}" type="slidenum">
              <a:rPr lang="en-US"/>
              <a:pPr>
                <a:defRPr/>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9144000" cy="6642100"/>
          </a:xfrm>
          <a:solidFill>
            <a:schemeClr val="bg1">
              <a:lumMod val="85000"/>
            </a:schemeClr>
          </a:solidFill>
        </p:spPr>
        <p:txBody>
          <a:bodyPr rtlCol="0">
            <a:normAutofit/>
          </a:bodyPr>
          <a:lstStyle/>
          <a:p>
            <a:pPr lvl="0"/>
            <a:r>
              <a:rPr lang="en-US" noProof="0" dirty="0"/>
              <a:t>Click icon to add picture</a:t>
            </a:r>
          </a:p>
        </p:txBody>
      </p:sp>
      <p:sp>
        <p:nvSpPr>
          <p:cNvPr id="3" name="Date Placeholder 3"/>
          <p:cNvSpPr>
            <a:spLocks noGrp="1"/>
          </p:cNvSpPr>
          <p:nvPr>
            <p:ph type="dt" sz="half" idx="11"/>
          </p:nvPr>
        </p:nvSpPr>
        <p:spPr/>
        <p:txBody>
          <a:bodyPr/>
          <a:lstStyle>
            <a:lvl1pPr>
              <a:defRPr/>
            </a:lvl1pPr>
          </a:lstStyle>
          <a:p>
            <a:pPr>
              <a:defRPr/>
            </a:pPr>
            <a:fld id="{A18FF4BE-540B-4F63-B06E-4B9C60431451}" type="datetimeFigureOut">
              <a:rPr lang="en-US"/>
              <a:pPr>
                <a:defRPr/>
              </a:pPr>
              <a:t>3/22/2017</a:t>
            </a:fld>
            <a:endParaRPr lang="en-US" dirty="0"/>
          </a:p>
        </p:txBody>
      </p:sp>
      <p:sp>
        <p:nvSpPr>
          <p:cNvPr id="4" name="Footer Placeholder 4"/>
          <p:cNvSpPr>
            <a:spLocks noGrp="1"/>
          </p:cNvSpPr>
          <p:nvPr>
            <p:ph type="ftr" sz="quarter" idx="12"/>
          </p:nvPr>
        </p:nvSpPr>
        <p:spPr/>
        <p:txBody>
          <a:bodyPr/>
          <a:lstStyle>
            <a:lvl1pPr>
              <a:defRPr/>
            </a:lvl1pPr>
          </a:lstStyle>
          <a:p>
            <a:pPr>
              <a:defRPr/>
            </a:pPr>
            <a:r>
              <a:rPr lang="en-US"/>
              <a:t>CONFIDENTIAL 2011 Georgia Ports Authority</a:t>
            </a:r>
          </a:p>
        </p:txBody>
      </p:sp>
      <p:sp>
        <p:nvSpPr>
          <p:cNvPr id="5" name="Slide Number Placeholder 5"/>
          <p:cNvSpPr>
            <a:spLocks noGrp="1"/>
          </p:cNvSpPr>
          <p:nvPr>
            <p:ph type="sldNum" sz="quarter" idx="13"/>
          </p:nvPr>
        </p:nvSpPr>
        <p:spPr/>
        <p:txBody>
          <a:bodyPr/>
          <a:lstStyle>
            <a:lvl1pPr>
              <a:defRPr/>
            </a:lvl1pPr>
          </a:lstStyle>
          <a:p>
            <a:pPr>
              <a:defRPr/>
            </a:pPr>
            <a:r>
              <a:rPr lang="en-US"/>
              <a:t>1</a:t>
            </a:r>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cxnSp>
        <p:nvCxnSpPr>
          <p:cNvPr id="5" name="Straight Connector 4"/>
          <p:cNvCxnSpPr/>
          <p:nvPr userDrawn="1"/>
        </p:nvCxnSpPr>
        <p:spPr>
          <a:xfrm>
            <a:off x="1308100" y="5561027"/>
            <a:ext cx="7835900" cy="1587"/>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4372" y="4800600"/>
            <a:ext cx="5984323" cy="566738"/>
          </a:xfrm>
        </p:spPr>
        <p:txBody>
          <a:bodyPr anchor="b">
            <a:normAutofit/>
          </a:bodyPr>
          <a:lstStyle>
            <a:lvl1pPr algn="l">
              <a:defRPr sz="3600" b="1"/>
            </a:lvl1pPr>
          </a:lstStyle>
          <a:p>
            <a:r>
              <a:rPr lang="en-US"/>
              <a:t>Click to edit Master title style</a:t>
            </a:r>
            <a:endParaRPr lang="en-US" dirty="0"/>
          </a:p>
        </p:txBody>
      </p:sp>
      <p:sp>
        <p:nvSpPr>
          <p:cNvPr id="3" name="Picture Placeholder 2"/>
          <p:cNvSpPr>
            <a:spLocks noGrp="1"/>
          </p:cNvSpPr>
          <p:nvPr>
            <p:ph type="pic" idx="1"/>
          </p:nvPr>
        </p:nvSpPr>
        <p:spPr>
          <a:xfrm>
            <a:off x="0" y="0"/>
            <a:ext cx="9144000" cy="4572000"/>
          </a:xfrm>
          <a:prstGeom prst="rect">
            <a:avLst/>
          </a:prstGeom>
          <a:solidFill>
            <a:schemeClr val="bg1">
              <a:lumMod val="75000"/>
            </a:schemeClr>
          </a:solidFill>
          <a:ln>
            <a:solidFill>
              <a:schemeClr val="bg1"/>
            </a:solidFill>
          </a:ln>
          <a:effectLst>
            <a:outerShdw blurRad="101600" dist="101600" dir="2700000">
              <a:srgbClr val="7F7F7F">
                <a:alpha val="50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294372" y="5715000"/>
            <a:ext cx="5984323" cy="381000"/>
          </a:xfrm>
          <a:prstGeom prst="rect">
            <a:avLst/>
          </a:prstGeom>
        </p:spPr>
        <p:txBody>
          <a:bodyPr>
            <a:normAutofit/>
          </a:bodyPr>
          <a:lstStyle>
            <a:lvl1pPr marL="0" indent="0">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solidFill>
                  <a:srgbClr val="00335C"/>
                </a:solidFill>
              </a:defRPr>
            </a:lvl1pPr>
          </a:lstStyle>
          <a:p>
            <a:pPr>
              <a:defRPr/>
            </a:pPr>
            <a:fld id="{75FC2168-EA27-42D4-927D-1D07F8D24A2D}" type="datetimeFigureOut">
              <a:rPr lang="en-US"/>
              <a:pPr>
                <a:defRPr/>
              </a:pPr>
              <a:t>3/22/2017</a:t>
            </a:fld>
            <a:endParaRPr lang="en-US" dirty="0"/>
          </a:p>
        </p:txBody>
      </p:sp>
      <p:sp>
        <p:nvSpPr>
          <p:cNvPr id="7" name="Footer Placeholder 5"/>
          <p:cNvSpPr>
            <a:spLocks noGrp="1"/>
          </p:cNvSpPr>
          <p:nvPr>
            <p:ph type="ftr" sz="quarter" idx="11"/>
          </p:nvPr>
        </p:nvSpPr>
        <p:spPr/>
        <p:txBody>
          <a:bodyPr/>
          <a:lstStyle>
            <a:lvl1pPr>
              <a:defRPr>
                <a:solidFill>
                  <a:srgbClr val="00335C"/>
                </a:solidFill>
              </a:defRPr>
            </a:lvl1pPr>
          </a:lstStyle>
          <a:p>
            <a:pPr>
              <a:defRPr/>
            </a:pPr>
            <a:endParaRPr lang="en-US"/>
          </a:p>
        </p:txBody>
      </p:sp>
      <p:sp>
        <p:nvSpPr>
          <p:cNvPr id="8" name="Slide Number Placeholder 6"/>
          <p:cNvSpPr>
            <a:spLocks noGrp="1"/>
          </p:cNvSpPr>
          <p:nvPr>
            <p:ph type="sldNum" sz="quarter" idx="12"/>
          </p:nvPr>
        </p:nvSpPr>
        <p:spPr/>
        <p:txBody>
          <a:bodyPr/>
          <a:lstStyle>
            <a:lvl1pPr>
              <a:defRPr>
                <a:solidFill>
                  <a:srgbClr val="00335C"/>
                </a:solidFill>
              </a:defRPr>
            </a:lvl1pPr>
          </a:lstStyle>
          <a:p>
            <a:pPr>
              <a:defRPr/>
            </a:pPr>
            <a:fld id="{0D8CE24D-A326-4E7F-A907-E29EF01B7AE4}" type="slidenum">
              <a:rPr lang="en-US"/>
              <a:pPr>
                <a:defRPr/>
              </a:pPr>
              <a:t>‹#›</a:t>
            </a:fld>
            <a:endParaRPr lang="en-US"/>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13" descr="Wave.png"/>
          <p:cNvPicPr>
            <a:picLocks noChangeAspect="1"/>
          </p:cNvPicPr>
          <p:nvPr userDrawn="1"/>
        </p:nvPicPr>
        <p:blipFill>
          <a:blip r:embed="rId2" cstate="screen"/>
          <a:srcRect/>
          <a:stretch>
            <a:fillRect/>
          </a:stretch>
        </p:blipFill>
        <p:spPr bwMode="auto">
          <a:xfrm>
            <a:off x="6" y="3059113"/>
            <a:ext cx="5611813" cy="1714500"/>
          </a:xfrm>
          <a:prstGeom prst="rect">
            <a:avLst/>
          </a:prstGeom>
          <a:noFill/>
          <a:ln w="9525">
            <a:noFill/>
            <a:miter lim="800000"/>
            <a:headEnd/>
            <a:tailEnd/>
          </a:ln>
        </p:spPr>
      </p:pic>
      <p:pic>
        <p:nvPicPr>
          <p:cNvPr id="6" name="Picture 8"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7" name="Picture 9"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sp>
        <p:nvSpPr>
          <p:cNvPr id="8" name="Content Placeholder 11"/>
          <p:cNvSpPr txBox="1">
            <a:spLocks/>
          </p:cNvSpPr>
          <p:nvPr userDrawn="1"/>
        </p:nvSpPr>
        <p:spPr>
          <a:xfrm>
            <a:off x="1308101" y="1905014"/>
            <a:ext cx="7164388" cy="1103313"/>
          </a:xfrm>
          <a:prstGeom prst="rect">
            <a:avLst/>
          </a:prstGeom>
          <a:ln>
            <a:noFill/>
          </a:ln>
        </p:spPr>
        <p:txBody>
          <a:bodyPr lIns="0" tIns="0" rIns="0" bIns="0">
            <a:normAutofit/>
          </a:bodyPr>
          <a:lstStyle/>
          <a:p>
            <a:pPr fontAlgn="base">
              <a:spcBef>
                <a:spcPct val="20000"/>
              </a:spcBef>
              <a:spcAft>
                <a:spcPct val="0"/>
              </a:spcAft>
              <a:buFont typeface="Arial"/>
              <a:buNone/>
              <a:defRPr/>
            </a:pPr>
            <a:endParaRPr lang="en-US" sz="2400" b="1" dirty="0">
              <a:solidFill>
                <a:srgbClr val="E46C0A"/>
              </a:solidFill>
              <a:latin typeface="Arial" charset="0"/>
              <a:cs typeface="Arial"/>
            </a:endParaRPr>
          </a:p>
        </p:txBody>
      </p:sp>
      <p:cxnSp>
        <p:nvCxnSpPr>
          <p:cNvPr id="9" name="Straight Connector 19"/>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4"/>
          </p:nvPr>
        </p:nvSpPr>
        <p:spPr>
          <a:xfrm>
            <a:off x="4953001" y="3059088"/>
            <a:ext cx="3759200" cy="1070001"/>
          </a:xfrm>
        </p:spPr>
        <p:txBody>
          <a:bodyPr>
            <a:normAutofit/>
          </a:bodyPr>
          <a:lstStyle>
            <a:lvl1pPr>
              <a:lnSpc>
                <a:spcPts val="1400"/>
              </a:lnSpc>
              <a:spcBef>
                <a:spcPts val="0"/>
              </a:spcBef>
              <a:defRPr sz="1400" b="0">
                <a:solidFill>
                  <a:srgbClr val="005480"/>
                </a:solidFill>
              </a:defRPr>
            </a:lvl1pPr>
          </a:lstStyle>
          <a:p>
            <a:pPr lvl="0"/>
            <a:r>
              <a:rPr lang="en-US"/>
              <a:t>Click to edit Master text styles</a:t>
            </a:r>
          </a:p>
        </p:txBody>
      </p:sp>
      <p:sp>
        <p:nvSpPr>
          <p:cNvPr id="13" name="Text Placeholder 14"/>
          <p:cNvSpPr>
            <a:spLocks noGrp="1"/>
          </p:cNvSpPr>
          <p:nvPr>
            <p:ph type="body" sz="quarter" idx="13"/>
          </p:nvPr>
        </p:nvSpPr>
        <p:spPr>
          <a:xfrm>
            <a:off x="1319765" y="1926168"/>
            <a:ext cx="7392435" cy="1132918"/>
          </a:xfrm>
        </p:spPr>
        <p:txBody>
          <a:bodyPr/>
          <a:lstStyle/>
          <a:p>
            <a:pPr lvl="0"/>
            <a:r>
              <a:rPr lang="en-US" dirty="0"/>
              <a:t>Click to edit Master text styles</a:t>
            </a:r>
          </a:p>
        </p:txBody>
      </p:sp>
      <p:sp>
        <p:nvSpPr>
          <p:cNvPr id="1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10" name="Date Placeholder 3"/>
          <p:cNvSpPr>
            <a:spLocks noGrp="1"/>
          </p:cNvSpPr>
          <p:nvPr>
            <p:ph type="dt" sz="half" idx="15"/>
          </p:nvPr>
        </p:nvSpPr>
        <p:spPr/>
        <p:txBody>
          <a:bodyPr/>
          <a:lstStyle>
            <a:lvl1pPr fontAlgn="auto">
              <a:spcBef>
                <a:spcPts val="0"/>
              </a:spcBef>
              <a:spcAft>
                <a:spcPts val="0"/>
              </a:spcAft>
              <a:defRPr smtClean="0">
                <a:solidFill>
                  <a:prstClr val="white"/>
                </a:solidFill>
              </a:defRPr>
            </a:lvl1pPr>
          </a:lstStyle>
          <a:p>
            <a:pPr>
              <a:defRPr/>
            </a:pPr>
            <a:fld id="{8C3D6339-861B-4DDB-A77D-5453042B396D}" type="datetimeFigureOut">
              <a:rPr lang="en-US"/>
              <a:pPr>
                <a:defRPr/>
              </a:pPr>
              <a:t>3/22/2017</a:t>
            </a:fld>
            <a:endParaRPr lang="en-US" dirty="0"/>
          </a:p>
        </p:txBody>
      </p:sp>
      <p:sp>
        <p:nvSpPr>
          <p:cNvPr id="11" name="Footer Placeholder 4"/>
          <p:cNvSpPr>
            <a:spLocks noGrp="1"/>
          </p:cNvSpPr>
          <p:nvPr>
            <p:ph type="ftr" sz="quarter" idx="16"/>
          </p:nvPr>
        </p:nvSpPr>
        <p:spPr/>
        <p:txBody>
          <a:bodyPr/>
          <a:lstStyle>
            <a:lvl1pPr fontAlgn="auto">
              <a:spcBef>
                <a:spcPts val="0"/>
              </a:spcBef>
              <a:spcAft>
                <a:spcPts val="0"/>
              </a:spcAft>
              <a:defRPr b="0" dirty="0" smtClean="0">
                <a:solidFill>
                  <a:prstClr val="white"/>
                </a:solidFill>
              </a:defRPr>
            </a:lvl1pPr>
          </a:lstStyle>
          <a:p>
            <a:pPr>
              <a:defRPr/>
            </a:pPr>
            <a:r>
              <a:rPr lang="en-US"/>
              <a:t>CONFIDENTIAL 2011 Georgia Ports Authority</a:t>
            </a:r>
          </a:p>
        </p:txBody>
      </p:sp>
      <p:sp>
        <p:nvSpPr>
          <p:cNvPr id="12" name="Slide Number Placeholder 5"/>
          <p:cNvSpPr>
            <a:spLocks noGrp="1"/>
          </p:cNvSpPr>
          <p:nvPr>
            <p:ph type="sldNum" sz="quarter" idx="17"/>
          </p:nvPr>
        </p:nvSpPr>
        <p:spPr/>
        <p:txBody>
          <a:bodyPr/>
          <a:lstStyle>
            <a:lvl1pPr fontAlgn="auto">
              <a:spcBef>
                <a:spcPts val="0"/>
              </a:spcBef>
              <a:spcAft>
                <a:spcPts val="0"/>
              </a:spcAft>
              <a:defRPr b="0" smtClean="0">
                <a:solidFill>
                  <a:prstClr val="white"/>
                </a:solidFill>
              </a:defRPr>
            </a:lvl1pPr>
          </a:lstStyle>
          <a:p>
            <a:pPr>
              <a:defRPr/>
            </a:pPr>
            <a:fld id="{5788E87B-E1D0-4E4A-BF66-4AF912A05C22}" type="slidenum">
              <a:rPr lang="en-US"/>
              <a:pPr>
                <a:defRPr/>
              </a:pPr>
              <a:t>‹#›</a:t>
            </a:fld>
            <a:endParaRPr lang="en-US"/>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5" name="Picture 22" descr="Wave.png"/>
          <p:cNvPicPr>
            <a:picLocks noChangeAspect="1"/>
          </p:cNvPicPr>
          <p:nvPr userDrawn="1"/>
        </p:nvPicPr>
        <p:blipFill>
          <a:blip r:embed="rId2" cstate="screen"/>
          <a:srcRect/>
          <a:stretch>
            <a:fillRect/>
          </a:stretch>
        </p:blipFill>
        <p:spPr bwMode="auto">
          <a:xfrm>
            <a:off x="0" y="3059113"/>
            <a:ext cx="9144000" cy="1714500"/>
          </a:xfrm>
          <a:prstGeom prst="rect">
            <a:avLst/>
          </a:prstGeom>
          <a:noFill/>
          <a:ln w="9525">
            <a:noFill/>
            <a:miter lim="800000"/>
            <a:headEnd/>
            <a:tailEnd/>
          </a:ln>
        </p:spPr>
      </p:pic>
      <p:pic>
        <p:nvPicPr>
          <p:cNvPr id="6" name="Picture 8"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7" name="Picture 9"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cxnSp>
        <p:nvCxnSpPr>
          <p:cNvPr id="8" name="Straight Connector 17"/>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2" name="Picture Placeholder 17"/>
          <p:cNvSpPr>
            <a:spLocks noGrp="1"/>
          </p:cNvSpPr>
          <p:nvPr>
            <p:ph type="pic" sz="quarter" idx="16"/>
          </p:nvPr>
        </p:nvSpPr>
        <p:spPr>
          <a:xfrm>
            <a:off x="5664201" y="1917713"/>
            <a:ext cx="3037434" cy="2855851"/>
          </a:xfrm>
          <a:solidFill>
            <a:schemeClr val="bg1">
              <a:lumMod val="85000"/>
            </a:schemeClr>
          </a:solidFill>
          <a:effectLst>
            <a:outerShdw blurRad="101600" dist="101600" dir="2700000">
              <a:srgbClr val="000000">
                <a:alpha val="50000"/>
              </a:srgbClr>
            </a:outerShdw>
          </a:effectLst>
        </p:spPr>
        <p:txBody>
          <a:bodyPr rtlCol="0">
            <a:normAutofit/>
          </a:bodyPr>
          <a:lstStyle>
            <a:lvl1pPr algn="ctr">
              <a:defRPr/>
            </a:lvl1pPr>
          </a:lstStyle>
          <a:p>
            <a:pPr lvl="0"/>
            <a:r>
              <a:rPr lang="en-US" noProof="0"/>
              <a:t>Click icon to add picture</a:t>
            </a:r>
            <a:endParaRPr lang="en-US" noProof="0" dirty="0"/>
          </a:p>
        </p:txBody>
      </p:sp>
      <p:sp>
        <p:nvSpPr>
          <p:cNvPr id="11" name="Text Placeholder 14"/>
          <p:cNvSpPr>
            <a:spLocks noGrp="1"/>
          </p:cNvSpPr>
          <p:nvPr>
            <p:ph type="body" sz="quarter" idx="13"/>
          </p:nvPr>
        </p:nvSpPr>
        <p:spPr>
          <a:xfrm>
            <a:off x="1319767" y="1926181"/>
            <a:ext cx="4166634" cy="969433"/>
          </a:xfrm>
        </p:spPr>
        <p:txBody>
          <a:bodyPr/>
          <a:lstStyle/>
          <a:p>
            <a:pPr lvl="0"/>
            <a:r>
              <a:rPr lang="en-US" dirty="0"/>
              <a:t>Click to edit Master text styles</a:t>
            </a:r>
          </a:p>
        </p:txBody>
      </p:sp>
      <p:sp>
        <p:nvSpPr>
          <p:cNvPr id="13"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9" name="Date Placeholder 13"/>
          <p:cNvSpPr>
            <a:spLocks noGrp="1"/>
          </p:cNvSpPr>
          <p:nvPr>
            <p:ph type="dt" sz="half" idx="17"/>
          </p:nvPr>
        </p:nvSpPr>
        <p:spPr/>
        <p:txBody>
          <a:bodyPr/>
          <a:lstStyle>
            <a:lvl1pPr fontAlgn="auto">
              <a:spcBef>
                <a:spcPts val="0"/>
              </a:spcBef>
              <a:spcAft>
                <a:spcPts val="0"/>
              </a:spcAft>
              <a:defRPr smtClean="0">
                <a:solidFill>
                  <a:srgbClr val="FFFFFF"/>
                </a:solidFill>
              </a:defRPr>
            </a:lvl1pPr>
          </a:lstStyle>
          <a:p>
            <a:pPr>
              <a:defRPr/>
            </a:pPr>
            <a:fld id="{CE38C886-755D-4454-83B3-5D15FB24336E}" type="datetimeFigureOut">
              <a:rPr lang="en-US"/>
              <a:pPr>
                <a:defRPr/>
              </a:pPr>
              <a:t>3/22/2017</a:t>
            </a:fld>
            <a:endParaRPr lang="en-US" dirty="0"/>
          </a:p>
        </p:txBody>
      </p:sp>
      <p:sp>
        <p:nvSpPr>
          <p:cNvPr id="10" name="Slide Number Placeholder 14"/>
          <p:cNvSpPr>
            <a:spLocks noGrp="1"/>
          </p:cNvSpPr>
          <p:nvPr>
            <p:ph type="sldNum" sz="quarter" idx="18"/>
          </p:nvPr>
        </p:nvSpPr>
        <p:spPr/>
        <p:txBody>
          <a:bodyPr/>
          <a:lstStyle>
            <a:lvl1pPr fontAlgn="auto">
              <a:spcBef>
                <a:spcPts val="0"/>
              </a:spcBef>
              <a:spcAft>
                <a:spcPts val="0"/>
              </a:spcAft>
              <a:defRPr b="0" smtClean="0">
                <a:solidFill>
                  <a:srgbClr val="FFFFFF"/>
                </a:solidFill>
              </a:defRPr>
            </a:lvl1pPr>
          </a:lstStyle>
          <a:p>
            <a:pPr>
              <a:defRPr/>
            </a:pPr>
            <a:fld id="{93455F3F-74B7-4468-9A70-BA3591249D70}" type="slidenum">
              <a:rPr lang="en-US"/>
              <a:pPr>
                <a:defRPr/>
              </a:pPr>
              <a:t>‹#›</a:t>
            </a:fld>
            <a:endParaRPr lang="en-US" dirty="0"/>
          </a:p>
        </p:txBody>
      </p:sp>
      <p:sp>
        <p:nvSpPr>
          <p:cNvPr id="12" name="Footer Placeholder 15"/>
          <p:cNvSpPr>
            <a:spLocks noGrp="1"/>
          </p:cNvSpPr>
          <p:nvPr>
            <p:ph type="ftr" sz="quarter" idx="19"/>
          </p:nvPr>
        </p:nvSpPr>
        <p:spPr/>
        <p:txBody>
          <a:bodyPr/>
          <a:lstStyle>
            <a:lvl1pPr fontAlgn="auto">
              <a:spcBef>
                <a:spcPts val="0"/>
              </a:spcBef>
              <a:spcAft>
                <a:spcPts val="0"/>
              </a:spcAft>
              <a:defRPr b="0" dirty="0" smtClean="0">
                <a:solidFill>
                  <a:prstClr val="white"/>
                </a:solidFill>
              </a:defRPr>
            </a:lvl1pPr>
          </a:lstStyle>
          <a:p>
            <a:pPr>
              <a:defRPr/>
            </a:pPr>
            <a:r>
              <a:rPr lang="en-US"/>
              <a:t>CONFIDENTIAL 2011 Georgia Ports Authority</a:t>
            </a: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4" name="Picture 4" descr="Bottom Bar.png"/>
          <p:cNvPicPr>
            <a:picLocks noChangeAspect="1"/>
          </p:cNvPicPr>
          <p:nvPr userDrawn="1"/>
        </p:nvPicPr>
        <p:blipFill>
          <a:blip r:embed="rId2" cstate="screen"/>
          <a:srcRect/>
          <a:stretch>
            <a:fillRect/>
          </a:stretch>
        </p:blipFill>
        <p:spPr bwMode="auto">
          <a:xfrm>
            <a:off x="0" y="6642100"/>
            <a:ext cx="9144000" cy="228600"/>
          </a:xfrm>
          <a:prstGeom prst="rect">
            <a:avLst/>
          </a:prstGeom>
          <a:noFill/>
          <a:ln w="9525">
            <a:noFill/>
            <a:miter lim="800000"/>
            <a:headEnd/>
            <a:tailEnd/>
          </a:ln>
        </p:spPr>
      </p:pic>
      <p:pic>
        <p:nvPicPr>
          <p:cNvPr id="5" name="Picture 8"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cxnSp>
        <p:nvCxnSpPr>
          <p:cNvPr id="6" name="Straight Connector 9"/>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3"/>
          </p:nvPr>
        </p:nvSpPr>
        <p:spPr>
          <a:xfrm>
            <a:off x="1319772" y="1930400"/>
            <a:ext cx="7367035" cy="42956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7" name="Date Placeholder 1"/>
          <p:cNvSpPr>
            <a:spLocks noGrp="1"/>
          </p:cNvSpPr>
          <p:nvPr>
            <p:ph type="dt" sz="half" idx="14"/>
          </p:nvPr>
        </p:nvSpPr>
        <p:spPr/>
        <p:txBody>
          <a:bodyPr/>
          <a:lstStyle>
            <a:lvl1pPr fontAlgn="auto">
              <a:spcBef>
                <a:spcPts val="0"/>
              </a:spcBef>
              <a:spcAft>
                <a:spcPts val="0"/>
              </a:spcAft>
              <a:defRPr smtClean="0">
                <a:solidFill>
                  <a:srgbClr val="005480"/>
                </a:solidFill>
              </a:defRPr>
            </a:lvl1pPr>
          </a:lstStyle>
          <a:p>
            <a:pPr>
              <a:defRPr/>
            </a:pPr>
            <a:fld id="{CF9FABC3-3961-4E3E-B1C1-38F3BCDF0774}" type="datetimeFigureOut">
              <a:rPr lang="en-US"/>
              <a:pPr>
                <a:defRPr/>
              </a:pPr>
              <a:t>3/22/2017</a:t>
            </a:fld>
            <a:endParaRPr lang="en-US" dirty="0"/>
          </a:p>
        </p:txBody>
      </p:sp>
      <p:sp>
        <p:nvSpPr>
          <p:cNvPr id="9" name="Footer Placeholder 2"/>
          <p:cNvSpPr>
            <a:spLocks noGrp="1"/>
          </p:cNvSpPr>
          <p:nvPr>
            <p:ph type="ftr" sz="quarter" idx="15"/>
          </p:nvPr>
        </p:nvSpPr>
        <p:spPr/>
        <p:txBody>
          <a:bodyPr/>
          <a:lstStyle>
            <a:lvl1pPr fontAlgn="auto">
              <a:spcBef>
                <a:spcPts val="0"/>
              </a:spcBef>
              <a:spcAft>
                <a:spcPts val="0"/>
              </a:spcAft>
              <a:defRPr b="0" dirty="0" smtClean="0">
                <a:solidFill>
                  <a:srgbClr val="005480"/>
                </a:solidFill>
              </a:defRPr>
            </a:lvl1pPr>
          </a:lstStyle>
          <a:p>
            <a:pPr>
              <a:defRPr/>
            </a:pPr>
            <a:r>
              <a:rPr lang="en-US"/>
              <a:t>CONFIDENTIAL 2011 Georgia Ports Authority</a:t>
            </a:r>
          </a:p>
        </p:txBody>
      </p:sp>
      <p:sp>
        <p:nvSpPr>
          <p:cNvPr id="10" name="Slide Number Placeholder 3"/>
          <p:cNvSpPr>
            <a:spLocks noGrp="1"/>
          </p:cNvSpPr>
          <p:nvPr>
            <p:ph type="sldNum" sz="quarter" idx="16"/>
          </p:nvPr>
        </p:nvSpPr>
        <p:spPr/>
        <p:txBody>
          <a:bodyPr/>
          <a:lstStyle>
            <a:lvl1pPr fontAlgn="auto">
              <a:spcBef>
                <a:spcPts val="0"/>
              </a:spcBef>
              <a:spcAft>
                <a:spcPts val="0"/>
              </a:spcAft>
              <a:defRPr b="0" smtClean="0">
                <a:solidFill>
                  <a:srgbClr val="005480"/>
                </a:solidFill>
              </a:defRPr>
            </a:lvl1pPr>
          </a:lstStyle>
          <a:p>
            <a:pPr>
              <a:defRPr/>
            </a:pPr>
            <a:fld id="{23B59B73-5266-4D07-A43E-69ACFEB5A010}" type="slidenum">
              <a:rPr lang="en-US"/>
              <a:pPr>
                <a:defRPr/>
              </a:pPr>
              <a:t>‹#›</a:t>
            </a:fld>
            <a:endParaRPr lang="en-US" dirty="0"/>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pic>
        <p:nvPicPr>
          <p:cNvPr id="3" name="Picture 4" descr="Bottom Bar.png"/>
          <p:cNvPicPr>
            <a:picLocks noChangeAspect="1"/>
          </p:cNvPicPr>
          <p:nvPr userDrawn="1"/>
        </p:nvPicPr>
        <p:blipFill>
          <a:blip r:embed="rId2" cstate="screen"/>
          <a:srcRect/>
          <a:stretch>
            <a:fillRect/>
          </a:stretch>
        </p:blipFill>
        <p:spPr bwMode="auto">
          <a:xfrm>
            <a:off x="0" y="6642100"/>
            <a:ext cx="9144000" cy="228600"/>
          </a:xfrm>
          <a:prstGeom prst="rect">
            <a:avLst/>
          </a:prstGeom>
          <a:noFill/>
          <a:ln w="9525">
            <a:noFill/>
            <a:miter lim="800000"/>
            <a:headEnd/>
            <a:tailEnd/>
          </a:ln>
        </p:spPr>
      </p:pic>
      <p:pic>
        <p:nvPicPr>
          <p:cNvPr id="4" name="Picture 14" descr="PPT Map 1"/>
          <p:cNvPicPr preferRelativeResize="0">
            <a:picLocks noChangeAspect="1" noChangeArrowheads="1"/>
          </p:cNvPicPr>
          <p:nvPr userDrawn="1"/>
        </p:nvPicPr>
        <p:blipFill>
          <a:blip r:embed="rId3" cstate="screen"/>
          <a:srcRect/>
          <a:stretch>
            <a:fillRect/>
          </a:stretch>
        </p:blipFill>
        <p:spPr bwMode="auto">
          <a:xfrm>
            <a:off x="0" y="1258888"/>
            <a:ext cx="9144000" cy="5383212"/>
          </a:xfrm>
          <a:prstGeom prst="rect">
            <a:avLst/>
          </a:prstGeom>
          <a:noFill/>
          <a:ln w="9525">
            <a:noFill/>
            <a:miter lim="800000"/>
            <a:headEnd/>
            <a:tailEnd/>
          </a:ln>
        </p:spPr>
      </p:pic>
      <p:cxnSp>
        <p:nvCxnSpPr>
          <p:cNvPr id="5"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a:normAutofit/>
          </a:bodyPr>
          <a:lstStyle>
            <a:lvl1pPr>
              <a:defRPr sz="2200"/>
            </a:lvl1pPr>
          </a:lstStyle>
          <a:p>
            <a:pPr lvl="0"/>
            <a:r>
              <a:rPr lang="en-US"/>
              <a:t>Click to edit Master title style</a:t>
            </a:r>
            <a:endParaRPr lang="en-US" dirty="0"/>
          </a:p>
        </p:txBody>
      </p:sp>
    </p:spTree>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6_Blank">
    <p:spTree>
      <p:nvGrpSpPr>
        <p:cNvPr id="1" name=""/>
        <p:cNvGrpSpPr/>
        <p:nvPr/>
      </p:nvGrpSpPr>
      <p:grpSpPr>
        <a:xfrm>
          <a:off x="0" y="0"/>
          <a:ext cx="0" cy="0"/>
          <a:chOff x="0" y="0"/>
          <a:chExt cx="0" cy="0"/>
        </a:xfrm>
      </p:grpSpPr>
      <p:pic>
        <p:nvPicPr>
          <p:cNvPr id="3" name="Picture 12" descr="PPT Map 3"/>
          <p:cNvPicPr preferRelativeResize="0">
            <a:picLocks noChangeAspect="1" noChangeArrowheads="1"/>
          </p:cNvPicPr>
          <p:nvPr userDrawn="1"/>
        </p:nvPicPr>
        <p:blipFill>
          <a:blip r:embed="rId2" cstate="screen"/>
          <a:srcRect/>
          <a:stretch>
            <a:fillRect/>
          </a:stretch>
        </p:blipFill>
        <p:spPr bwMode="auto">
          <a:xfrm>
            <a:off x="0" y="1268415"/>
            <a:ext cx="9144000" cy="5360987"/>
          </a:xfrm>
          <a:prstGeom prst="rect">
            <a:avLst/>
          </a:prstGeom>
          <a:noFill/>
          <a:ln w="9525">
            <a:noFill/>
            <a:miter lim="800000"/>
            <a:headEnd/>
            <a:tailEnd/>
          </a:ln>
        </p:spPr>
      </p:pic>
      <p:pic>
        <p:nvPicPr>
          <p:cNvPr id="4" name="Picture 4"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cxnSp>
        <p:nvCxnSpPr>
          <p:cNvPr id="5"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a:normAutofit/>
          </a:bodyPr>
          <a:lstStyle>
            <a:lvl1pPr>
              <a:defRPr sz="2200"/>
            </a:lvl1pPr>
          </a:lstStyle>
          <a:p>
            <a:pPr lvl="0"/>
            <a:r>
              <a:rPr lang="en-US"/>
              <a:t>Click to edit Master title style</a:t>
            </a:r>
            <a:endParaRPr lang="en-US" dirty="0"/>
          </a:p>
        </p:txBody>
      </p:sp>
    </p:spTree>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7_Blank">
    <p:spTree>
      <p:nvGrpSpPr>
        <p:cNvPr id="1" name=""/>
        <p:cNvGrpSpPr/>
        <p:nvPr/>
      </p:nvGrpSpPr>
      <p:grpSpPr>
        <a:xfrm>
          <a:off x="0" y="0"/>
          <a:ext cx="0" cy="0"/>
          <a:chOff x="0" y="0"/>
          <a:chExt cx="0" cy="0"/>
        </a:xfrm>
      </p:grpSpPr>
      <p:pic>
        <p:nvPicPr>
          <p:cNvPr id="3" name="Picture 12" descr="PPT Map 2"/>
          <p:cNvPicPr preferRelativeResize="0">
            <a:picLocks noChangeAspect="1" noChangeArrowheads="1"/>
          </p:cNvPicPr>
          <p:nvPr userDrawn="1"/>
        </p:nvPicPr>
        <p:blipFill>
          <a:blip r:embed="rId2" cstate="screen"/>
          <a:srcRect/>
          <a:stretch>
            <a:fillRect/>
          </a:stretch>
        </p:blipFill>
        <p:spPr bwMode="auto">
          <a:xfrm>
            <a:off x="0" y="1262068"/>
            <a:ext cx="9144000" cy="5380037"/>
          </a:xfrm>
          <a:prstGeom prst="rect">
            <a:avLst/>
          </a:prstGeom>
          <a:noFill/>
          <a:ln w="9525">
            <a:noFill/>
            <a:miter lim="800000"/>
            <a:headEnd/>
            <a:tailEnd/>
          </a:ln>
        </p:spPr>
      </p:pic>
      <p:pic>
        <p:nvPicPr>
          <p:cNvPr id="4" name="Picture 4"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cxnSp>
        <p:nvCxnSpPr>
          <p:cNvPr id="5" name="Straight Connector 9"/>
          <p:cNvCxnSpPr/>
          <p:nvPr userDrawn="1"/>
        </p:nvCxnSpPr>
        <p:spPr>
          <a:xfrm>
            <a:off x="0" y="1262077"/>
            <a:ext cx="91440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10" descr="gpa rgb.eps"/>
          <p:cNvPicPr>
            <a:picLocks noChangeAspect="1"/>
          </p:cNvPicPr>
          <p:nvPr userDrawn="1"/>
        </p:nvPicPr>
        <p:blipFill>
          <a:blip r:embed="rId4" cstate="screen"/>
          <a:srcRect/>
          <a:stretch>
            <a:fillRect/>
          </a:stretch>
        </p:blipFill>
        <p:spPr bwMode="auto">
          <a:xfrm>
            <a:off x="7605713" y="204788"/>
            <a:ext cx="1095375" cy="457200"/>
          </a:xfrm>
          <a:prstGeom prst="rect">
            <a:avLst/>
          </a:prstGeom>
          <a:noFill/>
          <a:ln w="9525">
            <a:noFill/>
            <a:miter lim="800000"/>
            <a:headEnd/>
            <a:tailEnd/>
          </a:ln>
        </p:spPr>
      </p:pic>
      <p:sp>
        <p:nvSpPr>
          <p:cNvPr id="13" name="Title Placeholder 1"/>
          <p:cNvSpPr>
            <a:spLocks noGrp="1"/>
          </p:cNvSpPr>
          <p:nvPr>
            <p:ph type="title"/>
          </p:nvPr>
        </p:nvSpPr>
        <p:spPr bwMode="auto">
          <a:xfrm>
            <a:off x="471489" y="211138"/>
            <a:ext cx="6996112" cy="931862"/>
          </a:xfrm>
          <a:prstGeom prst="rect">
            <a:avLst/>
          </a:prstGeom>
          <a:noFill/>
          <a:ln w="9525">
            <a:noFill/>
            <a:miter lim="800000"/>
            <a:headEnd/>
            <a:tailEnd/>
          </a:ln>
        </p:spPr>
        <p:txBody>
          <a:bodyPr>
            <a:normAutofit/>
          </a:bodyPr>
          <a:lstStyle>
            <a:lvl1pPr>
              <a:defRPr sz="2200"/>
            </a:lvl1pPr>
          </a:lstStyle>
          <a:p>
            <a:pPr lvl="0"/>
            <a:r>
              <a:rPr lang="en-US"/>
              <a:t>Click to edit Master title style</a:t>
            </a:r>
            <a:endParaRPr lang="en-US" dirty="0"/>
          </a:p>
        </p:txBody>
      </p:sp>
    </p:spTree>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pic>
        <p:nvPicPr>
          <p:cNvPr id="4" name="Picture 4" descr="Bottom Bar.png"/>
          <p:cNvPicPr>
            <a:picLocks noChangeAspect="1"/>
          </p:cNvPicPr>
          <p:nvPr userDrawn="1"/>
        </p:nvPicPr>
        <p:blipFill>
          <a:blip r:embed="rId2" cstate="screen"/>
          <a:srcRect/>
          <a:stretch>
            <a:fillRect/>
          </a:stretch>
        </p:blipFill>
        <p:spPr bwMode="auto">
          <a:xfrm>
            <a:off x="0" y="6642100"/>
            <a:ext cx="9144000" cy="228600"/>
          </a:xfrm>
          <a:prstGeom prst="rect">
            <a:avLst/>
          </a:prstGeom>
          <a:noFill/>
          <a:ln w="9525">
            <a:noFill/>
            <a:miter lim="800000"/>
            <a:headEnd/>
            <a:tailEnd/>
          </a:ln>
        </p:spPr>
      </p:pic>
      <p:pic>
        <p:nvPicPr>
          <p:cNvPr id="5" name="Picture 8" descr="Waves.psd"/>
          <p:cNvPicPr>
            <a:picLocks noChangeAspect="1"/>
          </p:cNvPicPr>
          <p:nvPr userDrawn="1"/>
        </p:nvPicPr>
        <p:blipFill>
          <a:blip r:embed="rId3" cstate="screen"/>
          <a:srcRect/>
          <a:stretch>
            <a:fillRect/>
          </a:stretch>
        </p:blipFill>
        <p:spPr bwMode="auto">
          <a:xfrm>
            <a:off x="-3352800" y="6096014"/>
            <a:ext cx="6324600" cy="669925"/>
          </a:xfrm>
          <a:prstGeom prst="rect">
            <a:avLst/>
          </a:prstGeom>
          <a:noFill/>
          <a:ln w="9525">
            <a:noFill/>
            <a:miter lim="800000"/>
            <a:headEnd/>
            <a:tailEnd/>
          </a:ln>
        </p:spPr>
      </p:pic>
      <p:cxnSp>
        <p:nvCxnSpPr>
          <p:cNvPr id="6" name="Straight Connector 9"/>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10" descr="gpa rgb.eps"/>
          <p:cNvPicPr>
            <a:picLocks noChangeAspect="1"/>
          </p:cNvPicPr>
          <p:nvPr userDrawn="1"/>
        </p:nvPicPr>
        <p:blipFill>
          <a:blip r:embed="rId4" cstate="screen"/>
          <a:srcRect/>
          <a:stretch>
            <a:fillRect/>
          </a:stretch>
        </p:blipFill>
        <p:spPr bwMode="auto">
          <a:xfrm>
            <a:off x="7605713" y="6096000"/>
            <a:ext cx="1095375" cy="457200"/>
          </a:xfrm>
          <a:prstGeom prst="rect">
            <a:avLst/>
          </a:prstGeom>
          <a:noFill/>
          <a:ln w="9525">
            <a:noFill/>
            <a:miter lim="800000"/>
            <a:headEnd/>
            <a:tailEnd/>
          </a:ln>
        </p:spPr>
      </p:pic>
      <p:sp>
        <p:nvSpPr>
          <p:cNvPr id="15" name="Text Placeholder 14"/>
          <p:cNvSpPr>
            <a:spLocks noGrp="1"/>
          </p:cNvSpPr>
          <p:nvPr>
            <p:ph type="body" sz="quarter" idx="13"/>
          </p:nvPr>
        </p:nvSpPr>
        <p:spPr>
          <a:xfrm>
            <a:off x="1319772" y="1930400"/>
            <a:ext cx="7367035" cy="401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Tree>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9144000" cy="6642100"/>
          </a:xfrm>
          <a:solidFill>
            <a:schemeClr val="bg1">
              <a:lumMod val="85000"/>
            </a:schemeClr>
          </a:solidFill>
        </p:spPr>
        <p:txBody>
          <a:bodyPr rtlCol="0">
            <a:normAutofit/>
          </a:bodyPr>
          <a:lstStyle/>
          <a:p>
            <a:pPr lvl="0"/>
            <a:r>
              <a:rPr lang="en-US" noProof="0" dirty="0"/>
              <a:t>Click icon to add picture</a:t>
            </a:r>
          </a:p>
        </p:txBody>
      </p:sp>
      <p:sp>
        <p:nvSpPr>
          <p:cNvPr id="3" name="Date Placeholder 3"/>
          <p:cNvSpPr>
            <a:spLocks noGrp="1"/>
          </p:cNvSpPr>
          <p:nvPr>
            <p:ph type="dt" sz="half" idx="11"/>
          </p:nvPr>
        </p:nvSpPr>
        <p:spPr/>
        <p:txBody>
          <a:bodyPr/>
          <a:lstStyle>
            <a:lvl1pPr fontAlgn="auto">
              <a:spcBef>
                <a:spcPts val="0"/>
              </a:spcBef>
              <a:spcAft>
                <a:spcPts val="0"/>
              </a:spcAft>
              <a:defRPr/>
            </a:lvl1pPr>
          </a:lstStyle>
          <a:p>
            <a:pPr>
              <a:defRPr/>
            </a:pPr>
            <a:fld id="{DD41EBFD-4D99-4A5C-8E63-11AA8BB10315}" type="datetimeFigureOut">
              <a:rPr lang="en-US"/>
              <a:pPr>
                <a:defRPr/>
              </a:pPr>
              <a:t>3/22/2017</a:t>
            </a:fld>
            <a:endParaRPr lang="en-US" dirty="0"/>
          </a:p>
        </p:txBody>
      </p:sp>
      <p:sp>
        <p:nvSpPr>
          <p:cNvPr id="4" name="Slide Number Placeholder 5"/>
          <p:cNvSpPr>
            <a:spLocks noGrp="1"/>
          </p:cNvSpPr>
          <p:nvPr>
            <p:ph type="sldNum" sz="quarter" idx="12"/>
          </p:nvPr>
        </p:nvSpPr>
        <p:spPr/>
        <p:txBody>
          <a:bodyPr/>
          <a:lstStyle>
            <a:lvl1pPr fontAlgn="auto">
              <a:spcBef>
                <a:spcPts val="0"/>
              </a:spcBef>
              <a:spcAft>
                <a:spcPts val="0"/>
              </a:spcAft>
              <a:defRPr b="0"/>
            </a:lvl1pPr>
          </a:lstStyle>
          <a:p>
            <a:pPr>
              <a:defRPr/>
            </a:pPr>
            <a:r>
              <a:rPr lang="en-US"/>
              <a:t>1</a:t>
            </a:r>
          </a:p>
        </p:txBody>
      </p:sp>
      <p:sp>
        <p:nvSpPr>
          <p:cNvPr id="5" name="Footer Placeholder 6"/>
          <p:cNvSpPr>
            <a:spLocks noGrp="1"/>
          </p:cNvSpPr>
          <p:nvPr>
            <p:ph type="ftr" sz="quarter" idx="13"/>
          </p:nvPr>
        </p:nvSpPr>
        <p:spPr/>
        <p:txBody>
          <a:bodyPr/>
          <a:lstStyle>
            <a:lvl1pPr fontAlgn="auto">
              <a:spcBef>
                <a:spcPts val="0"/>
              </a:spcBef>
              <a:spcAft>
                <a:spcPts val="0"/>
              </a:spcAft>
              <a:defRPr b="0"/>
            </a:lvl1pPr>
          </a:lstStyle>
          <a:p>
            <a:pPr>
              <a:defRPr/>
            </a:pPr>
            <a:r>
              <a:rPr lang="en-US"/>
              <a:t>CONFIDENTIAL 2011 Georgia Ports Authority</a:t>
            </a:r>
          </a:p>
        </p:txBody>
      </p:sp>
    </p:spTree>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5" name="Picture 18" descr="Wave.png"/>
          <p:cNvPicPr>
            <a:picLocks noChangeAspect="1"/>
          </p:cNvPicPr>
          <p:nvPr userDrawn="1"/>
        </p:nvPicPr>
        <p:blipFill>
          <a:blip r:embed="rId2" cstate="screen"/>
          <a:srcRect/>
          <a:stretch>
            <a:fillRect/>
          </a:stretch>
        </p:blipFill>
        <p:spPr bwMode="auto">
          <a:xfrm>
            <a:off x="0" y="3059113"/>
            <a:ext cx="9144000" cy="1714500"/>
          </a:xfrm>
          <a:prstGeom prst="rect">
            <a:avLst/>
          </a:prstGeom>
          <a:noFill/>
          <a:ln w="9525">
            <a:noFill/>
            <a:miter lim="800000"/>
            <a:headEnd/>
            <a:tailEnd/>
          </a:ln>
        </p:spPr>
      </p:pic>
      <p:pic>
        <p:nvPicPr>
          <p:cNvPr id="6" name="Picture 8"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7" name="Picture 9"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cxnSp>
        <p:nvCxnSpPr>
          <p:cNvPr id="8" name="Straight Connector 19"/>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Picture Placeholder 17"/>
          <p:cNvSpPr>
            <a:spLocks noGrp="1"/>
          </p:cNvSpPr>
          <p:nvPr>
            <p:ph type="pic" sz="quarter" idx="16"/>
          </p:nvPr>
        </p:nvSpPr>
        <p:spPr>
          <a:xfrm>
            <a:off x="1335603" y="2717800"/>
            <a:ext cx="7376603" cy="2055751"/>
          </a:xfrm>
          <a:solidFill>
            <a:srgbClr val="D9D9D9"/>
          </a:solidFill>
          <a:effectLst>
            <a:outerShdw blurRad="101600" dist="101600" dir="2700000">
              <a:srgbClr val="000000">
                <a:alpha val="50000"/>
              </a:srgbClr>
            </a:outerShdw>
          </a:effectLst>
        </p:spPr>
        <p:txBody>
          <a:bodyPr rtlCol="0">
            <a:normAutofit/>
          </a:bodyPr>
          <a:lstStyle>
            <a:lvl1pPr algn="ctr">
              <a:defRPr/>
            </a:lvl1pPr>
          </a:lstStyle>
          <a:p>
            <a:pPr lvl="0"/>
            <a:r>
              <a:rPr lang="en-US" noProof="0"/>
              <a:t>Click icon to add picture</a:t>
            </a:r>
            <a:endParaRPr lang="en-US" noProof="0" dirty="0"/>
          </a:p>
        </p:txBody>
      </p:sp>
      <p:sp>
        <p:nvSpPr>
          <p:cNvPr id="14" name="Text Placeholder 14"/>
          <p:cNvSpPr>
            <a:spLocks noGrp="1"/>
          </p:cNvSpPr>
          <p:nvPr>
            <p:ph type="body" sz="quarter" idx="13"/>
          </p:nvPr>
        </p:nvSpPr>
        <p:spPr>
          <a:xfrm>
            <a:off x="1319765" y="1926167"/>
            <a:ext cx="7392435" cy="4076700"/>
          </a:xfrm>
        </p:spPr>
        <p:txBody>
          <a:bodyPr/>
          <a:lstStyle/>
          <a:p>
            <a:pPr lvl="0"/>
            <a:r>
              <a:rPr lang="en-US" dirty="0"/>
              <a:t>Click to edit Master text styles</a:t>
            </a:r>
          </a:p>
        </p:txBody>
      </p:sp>
      <p:sp>
        <p:nvSpPr>
          <p:cNvPr id="16"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9" name="Date Placeholder 3"/>
          <p:cNvSpPr>
            <a:spLocks noGrp="1"/>
          </p:cNvSpPr>
          <p:nvPr>
            <p:ph type="dt" sz="half" idx="17"/>
          </p:nvPr>
        </p:nvSpPr>
        <p:spPr/>
        <p:txBody>
          <a:bodyPr/>
          <a:lstStyle>
            <a:lvl1pPr fontAlgn="auto">
              <a:spcBef>
                <a:spcPts val="0"/>
              </a:spcBef>
              <a:spcAft>
                <a:spcPts val="0"/>
              </a:spcAft>
              <a:defRPr smtClean="0">
                <a:solidFill>
                  <a:srgbClr val="FFFFFF"/>
                </a:solidFill>
              </a:defRPr>
            </a:lvl1pPr>
          </a:lstStyle>
          <a:p>
            <a:pPr>
              <a:defRPr/>
            </a:pPr>
            <a:fld id="{AC153531-90EB-4C11-B725-A0A6DADA1655}" type="datetimeFigureOut">
              <a:rPr lang="en-US"/>
              <a:pPr>
                <a:defRPr/>
              </a:pPr>
              <a:t>3/22/2017</a:t>
            </a:fld>
            <a:endParaRPr lang="en-US" dirty="0"/>
          </a:p>
        </p:txBody>
      </p:sp>
      <p:sp>
        <p:nvSpPr>
          <p:cNvPr id="10" name="Footer Placeholder 4"/>
          <p:cNvSpPr>
            <a:spLocks noGrp="1"/>
          </p:cNvSpPr>
          <p:nvPr>
            <p:ph type="ftr" sz="quarter" idx="18"/>
          </p:nvPr>
        </p:nvSpPr>
        <p:spPr/>
        <p:txBody>
          <a:bodyPr/>
          <a:lstStyle>
            <a:lvl1pPr fontAlgn="auto">
              <a:spcBef>
                <a:spcPts val="0"/>
              </a:spcBef>
              <a:spcAft>
                <a:spcPts val="0"/>
              </a:spcAft>
              <a:defRPr b="0" dirty="0" smtClean="0">
                <a:solidFill>
                  <a:srgbClr val="FFFFFF"/>
                </a:solidFill>
              </a:defRPr>
            </a:lvl1pPr>
          </a:lstStyle>
          <a:p>
            <a:pPr>
              <a:defRPr/>
            </a:pPr>
            <a:r>
              <a:rPr lang="en-US"/>
              <a:t>CONFIDENTIAL 2011 Georgia Ports Authority</a:t>
            </a:r>
          </a:p>
        </p:txBody>
      </p:sp>
      <p:sp>
        <p:nvSpPr>
          <p:cNvPr id="11" name="Slide Number Placeholder 5"/>
          <p:cNvSpPr>
            <a:spLocks noGrp="1"/>
          </p:cNvSpPr>
          <p:nvPr>
            <p:ph type="sldNum" sz="quarter" idx="19"/>
          </p:nvPr>
        </p:nvSpPr>
        <p:spPr/>
        <p:txBody>
          <a:bodyPr/>
          <a:lstStyle>
            <a:lvl1pPr fontAlgn="auto">
              <a:spcBef>
                <a:spcPts val="0"/>
              </a:spcBef>
              <a:spcAft>
                <a:spcPts val="0"/>
              </a:spcAft>
              <a:defRPr b="0" smtClean="0">
                <a:solidFill>
                  <a:srgbClr val="FFFFFF"/>
                </a:solidFill>
              </a:defRPr>
            </a:lvl1pPr>
          </a:lstStyle>
          <a:p>
            <a:pPr>
              <a:defRPr/>
            </a:pPr>
            <a:fld id="{40EC83ED-DAA3-48D1-937A-0D4847A61370}" type="slidenum">
              <a:rPr lang="en-US"/>
              <a:pPr>
                <a:defRPr/>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5" name="Picture 18" descr="Wave.png"/>
          <p:cNvPicPr>
            <a:picLocks noChangeAspect="1"/>
          </p:cNvPicPr>
          <p:nvPr userDrawn="1"/>
        </p:nvPicPr>
        <p:blipFill>
          <a:blip r:embed="rId2" cstate="screen"/>
          <a:srcRect/>
          <a:stretch>
            <a:fillRect/>
          </a:stretch>
        </p:blipFill>
        <p:spPr bwMode="auto">
          <a:xfrm>
            <a:off x="0" y="3059113"/>
            <a:ext cx="9144000" cy="1714500"/>
          </a:xfrm>
          <a:prstGeom prst="rect">
            <a:avLst/>
          </a:prstGeom>
          <a:noFill/>
          <a:ln w="9525">
            <a:noFill/>
            <a:miter lim="800000"/>
            <a:headEnd/>
            <a:tailEnd/>
          </a:ln>
        </p:spPr>
      </p:pic>
      <p:pic>
        <p:nvPicPr>
          <p:cNvPr id="6" name="Picture 8"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7" name="Picture 9"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cxnSp>
        <p:nvCxnSpPr>
          <p:cNvPr id="8" name="Straight Connector 19"/>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Picture Placeholder 17"/>
          <p:cNvSpPr>
            <a:spLocks noGrp="1"/>
          </p:cNvSpPr>
          <p:nvPr>
            <p:ph type="pic" sz="quarter" idx="16"/>
          </p:nvPr>
        </p:nvSpPr>
        <p:spPr>
          <a:xfrm>
            <a:off x="1335603" y="2717800"/>
            <a:ext cx="7376603" cy="2055751"/>
          </a:xfrm>
          <a:solidFill>
            <a:srgbClr val="D9D9D9"/>
          </a:solidFill>
          <a:effectLst>
            <a:outerShdw blurRad="101600" dist="101600" dir="2700000">
              <a:srgbClr val="000000">
                <a:alpha val="50000"/>
              </a:srgbClr>
            </a:outerShdw>
          </a:effectLst>
        </p:spPr>
        <p:txBody>
          <a:bodyPr rtlCol="0">
            <a:normAutofit/>
          </a:bodyPr>
          <a:lstStyle>
            <a:lvl1pPr algn="ctr">
              <a:defRPr/>
            </a:lvl1pPr>
          </a:lstStyle>
          <a:p>
            <a:pPr lvl="0"/>
            <a:r>
              <a:rPr lang="en-US" noProof="0"/>
              <a:t>Click icon to add picture</a:t>
            </a:r>
            <a:endParaRPr lang="en-US" noProof="0" dirty="0"/>
          </a:p>
        </p:txBody>
      </p:sp>
      <p:sp>
        <p:nvSpPr>
          <p:cNvPr id="14" name="Text Placeholder 14"/>
          <p:cNvSpPr>
            <a:spLocks noGrp="1"/>
          </p:cNvSpPr>
          <p:nvPr>
            <p:ph type="body" sz="quarter" idx="13"/>
          </p:nvPr>
        </p:nvSpPr>
        <p:spPr>
          <a:xfrm>
            <a:off x="1319765" y="1926167"/>
            <a:ext cx="7392435" cy="4076700"/>
          </a:xfrm>
        </p:spPr>
        <p:txBody>
          <a:bodyPr/>
          <a:lstStyle/>
          <a:p>
            <a:pPr lvl="0"/>
            <a:r>
              <a:rPr lang="en-US" dirty="0"/>
              <a:t>Click to edit Master text styles</a:t>
            </a:r>
          </a:p>
        </p:txBody>
      </p:sp>
      <p:sp>
        <p:nvSpPr>
          <p:cNvPr id="16"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9" name="Date Placeholder 3"/>
          <p:cNvSpPr>
            <a:spLocks noGrp="1"/>
          </p:cNvSpPr>
          <p:nvPr>
            <p:ph type="dt" sz="half" idx="17"/>
          </p:nvPr>
        </p:nvSpPr>
        <p:spPr/>
        <p:txBody>
          <a:bodyPr/>
          <a:lstStyle>
            <a:lvl1pPr>
              <a:defRPr>
                <a:solidFill>
                  <a:srgbClr val="FFFFFF"/>
                </a:solidFill>
              </a:defRPr>
            </a:lvl1pPr>
          </a:lstStyle>
          <a:p>
            <a:pPr>
              <a:defRPr/>
            </a:pPr>
            <a:fld id="{D2F0FE3F-C3FE-40FE-B59D-9BF55361A265}" type="datetimeFigureOut">
              <a:rPr lang="en-US"/>
              <a:pPr>
                <a:defRPr/>
              </a:pPr>
              <a:t>3/22/2017</a:t>
            </a:fld>
            <a:endParaRPr lang="en-US" dirty="0"/>
          </a:p>
        </p:txBody>
      </p:sp>
      <p:sp>
        <p:nvSpPr>
          <p:cNvPr id="10" name="Footer Placeholder 4"/>
          <p:cNvSpPr>
            <a:spLocks noGrp="1"/>
          </p:cNvSpPr>
          <p:nvPr>
            <p:ph type="ftr" sz="quarter" idx="18"/>
          </p:nvPr>
        </p:nvSpPr>
        <p:spPr/>
        <p:txBody>
          <a:bodyPr/>
          <a:lstStyle>
            <a:lvl1pPr>
              <a:defRPr>
                <a:solidFill>
                  <a:srgbClr val="FFFFFF"/>
                </a:solidFill>
              </a:defRPr>
            </a:lvl1pPr>
          </a:lstStyle>
          <a:p>
            <a:pPr>
              <a:defRPr/>
            </a:pPr>
            <a:r>
              <a:rPr lang="en-US"/>
              <a:t>CONFIDENTIAL 2011 Georgia Ports Authority</a:t>
            </a:r>
          </a:p>
        </p:txBody>
      </p:sp>
      <p:sp>
        <p:nvSpPr>
          <p:cNvPr id="11" name="Slide Number Placeholder 5"/>
          <p:cNvSpPr>
            <a:spLocks noGrp="1"/>
          </p:cNvSpPr>
          <p:nvPr>
            <p:ph type="sldNum" sz="quarter" idx="19"/>
          </p:nvPr>
        </p:nvSpPr>
        <p:spPr/>
        <p:txBody>
          <a:bodyPr/>
          <a:lstStyle>
            <a:lvl1pPr>
              <a:defRPr>
                <a:solidFill>
                  <a:srgbClr val="FFFFFF"/>
                </a:solidFill>
              </a:defRPr>
            </a:lvl1pPr>
          </a:lstStyle>
          <a:p>
            <a:pPr>
              <a:defRPr/>
            </a:pPr>
            <a:fld id="{CC79F87A-6534-417F-A020-9E2A0DDA1BCD}" type="slidenum">
              <a:rPr lang="en-US"/>
              <a:pPr>
                <a:defRPr/>
              </a:pPr>
              <a:t>‹#›</a:t>
            </a:fld>
            <a:endParaRPr lang="en-US" dirty="0"/>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7" name="Picture 15" descr="Wave.png"/>
          <p:cNvPicPr>
            <a:picLocks noChangeAspect="1"/>
          </p:cNvPicPr>
          <p:nvPr userDrawn="1"/>
        </p:nvPicPr>
        <p:blipFill>
          <a:blip r:embed="rId2" cstate="screen"/>
          <a:srcRect/>
          <a:stretch>
            <a:fillRect/>
          </a:stretch>
        </p:blipFill>
        <p:spPr bwMode="auto">
          <a:xfrm>
            <a:off x="0" y="3059113"/>
            <a:ext cx="9144000" cy="1714500"/>
          </a:xfrm>
          <a:prstGeom prst="rect">
            <a:avLst/>
          </a:prstGeom>
          <a:noFill/>
          <a:ln w="9525">
            <a:noFill/>
            <a:miter lim="800000"/>
            <a:headEnd/>
            <a:tailEnd/>
          </a:ln>
        </p:spPr>
      </p:pic>
      <p:pic>
        <p:nvPicPr>
          <p:cNvPr id="8" name="Picture 8" descr="NEW SoPA_Backgrounds +logo bar.jpg"/>
          <p:cNvPicPr>
            <a:picLocks noChangeAspect="1"/>
          </p:cNvPicPr>
          <p:nvPr userDrawn="1"/>
        </p:nvPicPr>
        <p:blipFill>
          <a:blip r:embed="rId3" cstate="screen"/>
          <a:srcRect/>
          <a:stretch>
            <a:fillRect/>
          </a:stretch>
        </p:blipFill>
        <p:spPr bwMode="auto">
          <a:xfrm>
            <a:off x="0" y="5054600"/>
            <a:ext cx="9144000" cy="1803400"/>
          </a:xfrm>
          <a:prstGeom prst="rect">
            <a:avLst/>
          </a:prstGeom>
          <a:noFill/>
          <a:ln w="9525">
            <a:noFill/>
            <a:miter lim="800000"/>
            <a:headEnd/>
            <a:tailEnd/>
          </a:ln>
        </p:spPr>
      </p:pic>
      <p:pic>
        <p:nvPicPr>
          <p:cNvPr id="9" name="Picture 9" descr="gpa rgb.eps"/>
          <p:cNvPicPr>
            <a:picLocks noChangeAspect="1"/>
          </p:cNvPicPr>
          <p:nvPr userDrawn="1"/>
        </p:nvPicPr>
        <p:blipFill>
          <a:blip r:embed="rId4" cstate="screen"/>
          <a:srcRect/>
          <a:stretch>
            <a:fillRect/>
          </a:stretch>
        </p:blipFill>
        <p:spPr bwMode="auto">
          <a:xfrm>
            <a:off x="7605713" y="5321300"/>
            <a:ext cx="1095375" cy="457200"/>
          </a:xfrm>
          <a:prstGeom prst="rect">
            <a:avLst/>
          </a:prstGeom>
          <a:noFill/>
          <a:ln w="9525">
            <a:noFill/>
            <a:miter lim="800000"/>
            <a:headEnd/>
            <a:tailEnd/>
          </a:ln>
        </p:spPr>
      </p:pic>
      <p:cxnSp>
        <p:nvCxnSpPr>
          <p:cNvPr id="10" name="Straight Connector 17"/>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1" name="Picture Placeholder 20"/>
          <p:cNvSpPr>
            <a:spLocks noGrp="1"/>
          </p:cNvSpPr>
          <p:nvPr>
            <p:ph type="pic" sz="quarter" idx="13"/>
          </p:nvPr>
        </p:nvSpPr>
        <p:spPr>
          <a:xfrm>
            <a:off x="1282702" y="2533724"/>
            <a:ext cx="2520950" cy="2239963"/>
          </a:xfrm>
          <a:solidFill>
            <a:srgbClr val="D9D9D9"/>
          </a:solidFill>
          <a:ln>
            <a:solidFill>
              <a:srgbClr val="FFFFFF"/>
            </a:solidFill>
          </a:ln>
          <a:effectLst>
            <a:outerShdw blurRad="101600" dist="101600" dir="2700000">
              <a:srgbClr val="000000">
                <a:alpha val="50000"/>
              </a:srgbClr>
            </a:outerShdw>
          </a:effectLst>
        </p:spPr>
        <p:txBody>
          <a:bodyPr rtlCol="0">
            <a:normAutofit/>
          </a:bodyPr>
          <a:lstStyle/>
          <a:p>
            <a:pPr lvl="0"/>
            <a:r>
              <a:rPr lang="en-US" noProof="0"/>
              <a:t>Click icon to add picture</a:t>
            </a:r>
          </a:p>
        </p:txBody>
      </p:sp>
      <p:sp>
        <p:nvSpPr>
          <p:cNvPr id="24" name="Picture Placeholder 20"/>
          <p:cNvSpPr>
            <a:spLocks noGrp="1"/>
          </p:cNvSpPr>
          <p:nvPr>
            <p:ph type="pic" sz="quarter" idx="14"/>
          </p:nvPr>
        </p:nvSpPr>
        <p:spPr>
          <a:xfrm>
            <a:off x="4000503" y="2548468"/>
            <a:ext cx="1193800" cy="1003300"/>
          </a:xfrm>
          <a:solidFill>
            <a:srgbClr val="D9D9D9"/>
          </a:solidFill>
          <a:ln>
            <a:solidFill>
              <a:srgbClr val="FFFFFF"/>
            </a:solidFill>
          </a:ln>
          <a:effectLst>
            <a:outerShdw blurRad="101600" dist="101600" dir="2700000">
              <a:srgbClr val="000000">
                <a:alpha val="50000"/>
              </a:srgbClr>
            </a:outerShdw>
          </a:effectLst>
        </p:spPr>
        <p:txBody>
          <a:bodyPr rtlCol="0">
            <a:normAutofit/>
          </a:bodyPr>
          <a:lstStyle/>
          <a:p>
            <a:pPr lvl="0"/>
            <a:r>
              <a:rPr lang="en-US" noProof="0"/>
              <a:t>Click icon to add picture</a:t>
            </a:r>
          </a:p>
        </p:txBody>
      </p:sp>
      <p:sp>
        <p:nvSpPr>
          <p:cNvPr id="25" name="Picture Placeholder 20"/>
          <p:cNvSpPr>
            <a:spLocks noGrp="1"/>
          </p:cNvSpPr>
          <p:nvPr>
            <p:ph type="pic" sz="quarter" idx="15"/>
          </p:nvPr>
        </p:nvSpPr>
        <p:spPr>
          <a:xfrm>
            <a:off x="4000502" y="3770380"/>
            <a:ext cx="2108199" cy="1003300"/>
          </a:xfrm>
          <a:solidFill>
            <a:srgbClr val="D9D9D9"/>
          </a:solidFill>
          <a:ln>
            <a:solidFill>
              <a:srgbClr val="FFFFFF"/>
            </a:solidFill>
          </a:ln>
          <a:effectLst>
            <a:outerShdw blurRad="101600" dist="101600" dir="2700000">
              <a:srgbClr val="000000">
                <a:alpha val="50000"/>
              </a:srgbClr>
            </a:outerShdw>
          </a:effectLst>
        </p:spPr>
        <p:txBody>
          <a:bodyPr rtlCol="0">
            <a:normAutofit/>
          </a:bodyPr>
          <a:lstStyle/>
          <a:p>
            <a:pPr lvl="0"/>
            <a:r>
              <a:rPr lang="en-US" noProof="0"/>
              <a:t>Click icon to add picture</a:t>
            </a:r>
          </a:p>
        </p:txBody>
      </p:sp>
      <p:sp>
        <p:nvSpPr>
          <p:cNvPr id="27" name="Content Placeholder 18"/>
          <p:cNvSpPr>
            <a:spLocks noGrp="1"/>
          </p:cNvSpPr>
          <p:nvPr>
            <p:ph sz="quarter" idx="16"/>
          </p:nvPr>
        </p:nvSpPr>
        <p:spPr>
          <a:xfrm>
            <a:off x="1308100" y="1905013"/>
            <a:ext cx="7378700" cy="685801"/>
          </a:xfrm>
        </p:spPr>
        <p:txBody>
          <a:bodyPr/>
          <a:lstStyle/>
          <a:p>
            <a:pPr lvl="0"/>
            <a:r>
              <a:rPr lang="en-US" dirty="0"/>
              <a:t>Click to edit Master text styles</a:t>
            </a:r>
          </a:p>
        </p:txBody>
      </p:sp>
      <p:sp>
        <p:nvSpPr>
          <p:cNvPr id="15"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11" name="Date Placeholder 3"/>
          <p:cNvSpPr>
            <a:spLocks noGrp="1"/>
          </p:cNvSpPr>
          <p:nvPr>
            <p:ph type="dt" sz="half" idx="17"/>
          </p:nvPr>
        </p:nvSpPr>
        <p:spPr/>
        <p:txBody>
          <a:bodyPr/>
          <a:lstStyle>
            <a:lvl1pPr fontAlgn="auto">
              <a:spcBef>
                <a:spcPts val="0"/>
              </a:spcBef>
              <a:spcAft>
                <a:spcPts val="0"/>
              </a:spcAft>
              <a:defRPr smtClean="0">
                <a:solidFill>
                  <a:srgbClr val="FFFFFF"/>
                </a:solidFill>
              </a:defRPr>
            </a:lvl1pPr>
          </a:lstStyle>
          <a:p>
            <a:pPr>
              <a:defRPr/>
            </a:pPr>
            <a:fld id="{08780204-EC25-4820-ADAB-FF0219025EF6}" type="datetimeFigureOut">
              <a:rPr lang="en-US"/>
              <a:pPr>
                <a:defRPr/>
              </a:pPr>
              <a:t>3/22/2017</a:t>
            </a:fld>
            <a:endParaRPr lang="en-US" dirty="0"/>
          </a:p>
        </p:txBody>
      </p:sp>
      <p:sp>
        <p:nvSpPr>
          <p:cNvPr id="12" name="Footer Placeholder 4"/>
          <p:cNvSpPr>
            <a:spLocks noGrp="1"/>
          </p:cNvSpPr>
          <p:nvPr>
            <p:ph type="ftr" sz="quarter" idx="18"/>
          </p:nvPr>
        </p:nvSpPr>
        <p:spPr/>
        <p:txBody>
          <a:bodyPr/>
          <a:lstStyle>
            <a:lvl1pPr fontAlgn="auto">
              <a:spcBef>
                <a:spcPts val="0"/>
              </a:spcBef>
              <a:spcAft>
                <a:spcPts val="0"/>
              </a:spcAft>
              <a:defRPr b="0" dirty="0" smtClean="0">
                <a:solidFill>
                  <a:srgbClr val="FFFFFF"/>
                </a:solidFill>
              </a:defRPr>
            </a:lvl1pPr>
          </a:lstStyle>
          <a:p>
            <a:pPr>
              <a:defRPr/>
            </a:pPr>
            <a:r>
              <a:rPr lang="en-US"/>
              <a:t>CONFIDENTIAL 2011 Georgia Ports Authority</a:t>
            </a:r>
          </a:p>
        </p:txBody>
      </p:sp>
      <p:sp>
        <p:nvSpPr>
          <p:cNvPr id="13" name="Slide Number Placeholder 5"/>
          <p:cNvSpPr>
            <a:spLocks noGrp="1"/>
          </p:cNvSpPr>
          <p:nvPr>
            <p:ph type="sldNum" sz="quarter" idx="19"/>
          </p:nvPr>
        </p:nvSpPr>
        <p:spPr/>
        <p:txBody>
          <a:bodyPr/>
          <a:lstStyle>
            <a:lvl1pPr fontAlgn="auto">
              <a:spcBef>
                <a:spcPts val="0"/>
              </a:spcBef>
              <a:spcAft>
                <a:spcPts val="0"/>
              </a:spcAft>
              <a:defRPr b="0" smtClean="0">
                <a:solidFill>
                  <a:srgbClr val="FFFFFF"/>
                </a:solidFill>
              </a:defRPr>
            </a:lvl1pPr>
          </a:lstStyle>
          <a:p>
            <a:pPr>
              <a:defRPr/>
            </a:pPr>
            <a:fld id="{A0D6A147-35CC-48EE-8086-679866F072A3}" type="slidenum">
              <a:rPr lang="en-US"/>
              <a:pPr>
                <a:defRPr/>
              </a:pPr>
              <a:t>‹#›</a:t>
            </a:fld>
            <a:endParaRPr lang="en-US" dirty="0"/>
          </a:p>
        </p:txBody>
      </p:sp>
    </p:spTree>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4" name="Picture 10"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16"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cxnSp>
        <p:nvCxnSpPr>
          <p:cNvPr id="6" name="Straight Connector 18"/>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 name="Picture Placeholder 9"/>
          <p:cNvSpPr>
            <a:spLocks noGrp="1"/>
          </p:cNvSpPr>
          <p:nvPr>
            <p:ph type="pic" sz="quarter" idx="13"/>
          </p:nvPr>
        </p:nvSpPr>
        <p:spPr>
          <a:xfrm>
            <a:off x="1310747" y="1917700"/>
            <a:ext cx="7850187" cy="4127500"/>
          </a:xfrm>
          <a:prstGeom prst="rect">
            <a:avLst/>
          </a:prstGeom>
          <a:solidFill>
            <a:schemeClr val="bg1">
              <a:lumMod val="75000"/>
            </a:schemeClr>
          </a:solidFill>
          <a:ln w="9525" cmpd="sng">
            <a:solidFill>
              <a:schemeClr val="bg1"/>
            </a:solidFill>
          </a:ln>
          <a:effectLst>
            <a:outerShdw blurRad="50800" dist="101600" dir="2700000">
              <a:srgbClr val="000000">
                <a:alpha val="50000"/>
              </a:srgbClr>
            </a:outerShdw>
          </a:effectLst>
        </p:spPr>
        <p:txBody>
          <a:bodyPr rtlCol="0">
            <a:normAutofit/>
          </a:bodyPr>
          <a:lstStyle/>
          <a:p>
            <a:pPr lvl="0"/>
            <a:r>
              <a:rPr lang="en-US" noProof="0"/>
              <a:t>Click icon to add picture</a:t>
            </a:r>
            <a:endParaRPr lang="en-US" noProof="0" dirty="0"/>
          </a:p>
        </p:txBody>
      </p:sp>
      <p:sp>
        <p:nvSpPr>
          <p:cNvPr id="18"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7" name="Date Placeholder 3"/>
          <p:cNvSpPr>
            <a:spLocks noGrp="1"/>
          </p:cNvSpPr>
          <p:nvPr>
            <p:ph type="dt" sz="half" idx="14"/>
          </p:nvPr>
        </p:nvSpPr>
        <p:spPr/>
        <p:txBody>
          <a:bodyPr/>
          <a:lstStyle>
            <a:lvl1pPr fontAlgn="auto">
              <a:spcBef>
                <a:spcPts val="0"/>
              </a:spcBef>
              <a:spcAft>
                <a:spcPts val="0"/>
              </a:spcAft>
              <a:defRPr smtClean="0">
                <a:solidFill>
                  <a:srgbClr val="00335C"/>
                </a:solidFill>
              </a:defRPr>
            </a:lvl1pPr>
          </a:lstStyle>
          <a:p>
            <a:pPr>
              <a:defRPr/>
            </a:pPr>
            <a:fld id="{0761F564-A918-4CE8-A94F-64CD72B4C9EC}" type="datetimeFigureOut">
              <a:rPr lang="en-US"/>
              <a:pPr>
                <a:defRPr/>
              </a:pPr>
              <a:t>3/22/2017</a:t>
            </a:fld>
            <a:endParaRPr lang="en-US" dirty="0"/>
          </a:p>
        </p:txBody>
      </p:sp>
      <p:sp>
        <p:nvSpPr>
          <p:cNvPr id="8" name="Footer Placeholder 4"/>
          <p:cNvSpPr>
            <a:spLocks noGrp="1"/>
          </p:cNvSpPr>
          <p:nvPr>
            <p:ph type="ftr" sz="quarter" idx="15"/>
          </p:nvPr>
        </p:nvSpPr>
        <p:spPr/>
        <p:txBody>
          <a:bodyPr/>
          <a:lstStyle>
            <a:lvl1pPr fontAlgn="auto">
              <a:spcBef>
                <a:spcPts val="0"/>
              </a:spcBef>
              <a:spcAft>
                <a:spcPts val="0"/>
              </a:spcAft>
              <a:defRPr b="0" dirty="0" smtClean="0">
                <a:solidFill>
                  <a:srgbClr val="00335C"/>
                </a:solidFill>
              </a:defRPr>
            </a:lvl1pPr>
          </a:lstStyle>
          <a:p>
            <a:pPr>
              <a:defRPr/>
            </a:pPr>
            <a:r>
              <a:rPr lang="en-US"/>
              <a:t>CONFIDENTIAL 2011 Georgia Ports Authority</a:t>
            </a:r>
          </a:p>
        </p:txBody>
      </p:sp>
      <p:sp>
        <p:nvSpPr>
          <p:cNvPr id="9" name="Slide Number Placeholder 5"/>
          <p:cNvSpPr>
            <a:spLocks noGrp="1"/>
          </p:cNvSpPr>
          <p:nvPr>
            <p:ph type="sldNum" sz="quarter" idx="16"/>
          </p:nvPr>
        </p:nvSpPr>
        <p:spPr/>
        <p:txBody>
          <a:bodyPr/>
          <a:lstStyle>
            <a:lvl1pPr fontAlgn="auto">
              <a:spcBef>
                <a:spcPts val="0"/>
              </a:spcBef>
              <a:spcAft>
                <a:spcPts val="0"/>
              </a:spcAft>
              <a:defRPr b="0" smtClean="0">
                <a:solidFill>
                  <a:srgbClr val="00335C"/>
                </a:solidFill>
              </a:defRPr>
            </a:lvl1pPr>
          </a:lstStyle>
          <a:p>
            <a:pPr>
              <a:defRPr/>
            </a:pPr>
            <a:fld id="{9B1C43CF-ECE9-4FEC-A2E8-D4E337953E3C}" type="slidenum">
              <a:rPr lang="en-US"/>
              <a:pPr>
                <a:defRPr/>
              </a:pPr>
              <a:t>‹#›</a:t>
            </a:fld>
            <a:endParaRPr lang="en-US" dirty="0"/>
          </a:p>
        </p:txBody>
      </p:sp>
    </p:spTree>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4" name="Picture 8"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9"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pic>
        <p:nvPicPr>
          <p:cNvPr id="6" name="Picture 12" descr="Waves.psd"/>
          <p:cNvPicPr>
            <a:picLocks noChangeAspect="1"/>
          </p:cNvPicPr>
          <p:nvPr userDrawn="1"/>
        </p:nvPicPr>
        <p:blipFill>
          <a:blip r:embed="rId4" cstate="screen"/>
          <a:srcRect/>
          <a:stretch>
            <a:fillRect/>
          </a:stretch>
        </p:blipFill>
        <p:spPr bwMode="auto">
          <a:xfrm>
            <a:off x="-3352800" y="-111124"/>
            <a:ext cx="6324600" cy="669925"/>
          </a:xfrm>
          <a:prstGeom prst="rect">
            <a:avLst/>
          </a:prstGeom>
          <a:noFill/>
          <a:ln w="9525">
            <a:noFill/>
            <a:miter lim="800000"/>
            <a:headEnd/>
            <a:tailEnd/>
          </a:ln>
        </p:spPr>
      </p:pic>
      <p:cxnSp>
        <p:nvCxnSpPr>
          <p:cNvPr id="7" name="Straight Connector 16"/>
          <p:cNvCxnSpPr/>
          <p:nvPr userDrawn="1"/>
        </p:nvCxnSpPr>
        <p:spPr>
          <a:xfrm>
            <a:off x="1282701" y="1803400"/>
            <a:ext cx="7861300" cy="1588"/>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Content Placeholder 2"/>
          <p:cNvSpPr>
            <a:spLocks noGrp="1"/>
          </p:cNvSpPr>
          <p:nvPr>
            <p:ph idx="13"/>
          </p:nvPr>
        </p:nvSpPr>
        <p:spPr>
          <a:xfrm>
            <a:off x="1324003" y="1917700"/>
            <a:ext cx="7532135" cy="4038600"/>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8" name="Date Placeholder 3"/>
          <p:cNvSpPr>
            <a:spLocks noGrp="1"/>
          </p:cNvSpPr>
          <p:nvPr>
            <p:ph type="dt" sz="half" idx="14"/>
          </p:nvPr>
        </p:nvSpPr>
        <p:spPr/>
        <p:txBody>
          <a:bodyPr/>
          <a:lstStyle>
            <a:lvl1pPr fontAlgn="auto">
              <a:spcBef>
                <a:spcPts val="0"/>
              </a:spcBef>
              <a:spcAft>
                <a:spcPts val="0"/>
              </a:spcAft>
              <a:defRPr smtClean="0">
                <a:solidFill>
                  <a:srgbClr val="00335C"/>
                </a:solidFill>
              </a:defRPr>
            </a:lvl1pPr>
          </a:lstStyle>
          <a:p>
            <a:pPr>
              <a:defRPr/>
            </a:pPr>
            <a:fld id="{CF7BD34E-8766-46D1-97C2-452E01330923}" type="datetimeFigureOut">
              <a:rPr lang="en-US"/>
              <a:pPr>
                <a:defRPr/>
              </a:pPr>
              <a:t>3/22/2017</a:t>
            </a:fld>
            <a:endParaRPr lang="en-US" dirty="0"/>
          </a:p>
        </p:txBody>
      </p:sp>
      <p:sp>
        <p:nvSpPr>
          <p:cNvPr id="9" name="Footer Placeholder 4"/>
          <p:cNvSpPr>
            <a:spLocks noGrp="1"/>
          </p:cNvSpPr>
          <p:nvPr>
            <p:ph type="ftr" sz="quarter" idx="15"/>
          </p:nvPr>
        </p:nvSpPr>
        <p:spPr/>
        <p:txBody>
          <a:bodyPr/>
          <a:lstStyle>
            <a:lvl1pPr fontAlgn="auto">
              <a:spcBef>
                <a:spcPts val="0"/>
              </a:spcBef>
              <a:spcAft>
                <a:spcPts val="0"/>
              </a:spcAft>
              <a:defRPr b="0" dirty="0" smtClean="0">
                <a:solidFill>
                  <a:srgbClr val="00335C"/>
                </a:solidFill>
              </a:defRPr>
            </a:lvl1pPr>
          </a:lstStyle>
          <a:p>
            <a:pPr>
              <a:defRPr/>
            </a:pPr>
            <a:r>
              <a:rPr lang="en-US"/>
              <a:t>CONFIDENTIAL 2011 Georgia Ports Authority</a:t>
            </a:r>
          </a:p>
        </p:txBody>
      </p:sp>
      <p:sp>
        <p:nvSpPr>
          <p:cNvPr id="10" name="Slide Number Placeholder 5"/>
          <p:cNvSpPr>
            <a:spLocks noGrp="1"/>
          </p:cNvSpPr>
          <p:nvPr>
            <p:ph type="sldNum" sz="quarter" idx="16"/>
          </p:nvPr>
        </p:nvSpPr>
        <p:spPr/>
        <p:txBody>
          <a:bodyPr/>
          <a:lstStyle>
            <a:lvl1pPr fontAlgn="auto">
              <a:spcBef>
                <a:spcPts val="0"/>
              </a:spcBef>
              <a:spcAft>
                <a:spcPts val="0"/>
              </a:spcAft>
              <a:defRPr b="0" smtClean="0">
                <a:solidFill>
                  <a:srgbClr val="00335C"/>
                </a:solidFill>
              </a:defRPr>
            </a:lvl1pPr>
          </a:lstStyle>
          <a:p>
            <a:pPr>
              <a:defRPr/>
            </a:pPr>
            <a:fld id="{C8810765-436A-43B5-9F32-732FD1DA59B8}" type="slidenum">
              <a:rPr lang="en-US"/>
              <a:pPr>
                <a:defRPr/>
              </a:pPr>
              <a:t>‹#›</a:t>
            </a:fld>
            <a:endParaRPr lang="en-US"/>
          </a:p>
        </p:txBody>
      </p:sp>
    </p:spTree>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4" name="Picture 8"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9" descr="Bottom Bar.png"/>
          <p:cNvPicPr>
            <a:picLocks noChangeAspect="1"/>
          </p:cNvPicPr>
          <p:nvPr userDrawn="1"/>
        </p:nvPicPr>
        <p:blipFill>
          <a:blip r:embed="rId3" cstate="screen"/>
          <a:srcRect/>
          <a:stretch>
            <a:fillRect/>
          </a:stretch>
        </p:blipFill>
        <p:spPr bwMode="auto">
          <a:xfrm>
            <a:off x="0" y="6642100"/>
            <a:ext cx="9144000" cy="228600"/>
          </a:xfrm>
          <a:prstGeom prst="rect">
            <a:avLst/>
          </a:prstGeom>
          <a:noFill/>
          <a:ln w="9525">
            <a:noFill/>
            <a:miter lim="800000"/>
            <a:headEnd/>
            <a:tailEnd/>
          </a:ln>
        </p:spPr>
      </p:pic>
      <p:pic>
        <p:nvPicPr>
          <p:cNvPr id="6" name="Picture 13" descr="Waves.psd"/>
          <p:cNvPicPr>
            <a:picLocks noChangeAspect="1"/>
          </p:cNvPicPr>
          <p:nvPr userDrawn="1"/>
        </p:nvPicPr>
        <p:blipFill>
          <a:blip r:embed="rId4" cstate="screen"/>
          <a:srcRect/>
          <a:stretch>
            <a:fillRect/>
          </a:stretch>
        </p:blipFill>
        <p:spPr bwMode="auto">
          <a:xfrm>
            <a:off x="-3352800" y="-111124"/>
            <a:ext cx="6324600" cy="669925"/>
          </a:xfrm>
          <a:prstGeom prst="rect">
            <a:avLst/>
          </a:prstGeom>
          <a:noFill/>
          <a:ln w="9525">
            <a:noFill/>
            <a:miter lim="800000"/>
            <a:headEnd/>
            <a:tailEnd/>
          </a:ln>
        </p:spPr>
      </p:pic>
      <p:cxnSp>
        <p:nvCxnSpPr>
          <p:cNvPr id="7" name="Straight Connector 16"/>
          <p:cNvCxnSpPr/>
          <p:nvPr userDrawn="1"/>
        </p:nvCxnSpPr>
        <p:spPr>
          <a:xfrm>
            <a:off x="457200" y="1804988"/>
            <a:ext cx="86868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457201" y="1917700"/>
            <a:ext cx="8244434" cy="3966632"/>
          </a:xfrm>
          <a:prstGeom prst="rect">
            <a:avLst/>
          </a:prstGeom>
        </p:spPr>
        <p:txBody>
          <a:bodyPr/>
          <a:lstStyle>
            <a:lvl1pPr>
              <a:spcAft>
                <a:spcPts val="600"/>
              </a:spcAft>
              <a:defRPr b="1" i="0">
                <a:latin typeface="Arial"/>
                <a:cs typeface="Arial"/>
              </a:defRPr>
            </a:lvl1pPr>
            <a:lvl2pPr>
              <a:spcAft>
                <a:spcPts val="600"/>
              </a:spcAft>
              <a:buClr>
                <a:srgbClr val="E46C0A"/>
              </a:buClr>
              <a:buFont typeface="Wingdings" charset="2"/>
              <a:buChar char="§"/>
              <a:defRPr sz="2400">
                <a:solidFill>
                  <a:srgbClr val="00335C"/>
                </a:solidFill>
              </a:defRPr>
            </a:lvl2pPr>
            <a:lvl3pPr>
              <a:spcAft>
                <a:spcPts val="600"/>
              </a:spcAft>
              <a:defRPr>
                <a:solidFill>
                  <a:srgbClr val="00335C"/>
                </a:solidFill>
              </a:defRPr>
            </a:lvl3pPr>
            <a:lvl4pPr>
              <a:spcAft>
                <a:spcPts val="600"/>
              </a:spcAft>
              <a:buFontTx/>
              <a:buNone/>
              <a:defRPr>
                <a:solidFill>
                  <a:srgbClr val="00335C"/>
                </a:solidFill>
              </a:defRPr>
            </a:lvl4pPr>
            <a:lvl5pPr>
              <a:defRPr>
                <a:solidFill>
                  <a:srgbClr val="0033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fontAlgn="auto">
              <a:spcBef>
                <a:spcPts val="0"/>
              </a:spcBef>
              <a:spcAft>
                <a:spcPts val="0"/>
              </a:spcAft>
              <a:defRPr/>
            </a:lvl1pPr>
          </a:lstStyle>
          <a:p>
            <a:pPr>
              <a:defRPr/>
            </a:pPr>
            <a:fld id="{2308680F-BB6B-4B0E-9A9B-5A598E93BCB7}" type="datetimeFigureOut">
              <a:rPr lang="en-US"/>
              <a:pPr>
                <a:defRPr/>
              </a:pPr>
              <a:t>3/22/2017</a:t>
            </a:fld>
            <a:endParaRPr lang="en-US"/>
          </a:p>
        </p:txBody>
      </p:sp>
      <p:sp>
        <p:nvSpPr>
          <p:cNvPr id="9" name="Footer Placeholder 4"/>
          <p:cNvSpPr>
            <a:spLocks noGrp="1"/>
          </p:cNvSpPr>
          <p:nvPr>
            <p:ph type="ftr" sz="quarter" idx="11"/>
          </p:nvPr>
        </p:nvSpPr>
        <p:spPr/>
        <p:txBody>
          <a:bodyPr/>
          <a:lstStyle>
            <a:lvl1pPr fontAlgn="auto">
              <a:spcBef>
                <a:spcPts val="0"/>
              </a:spcBef>
              <a:spcAft>
                <a:spcPts val="0"/>
              </a:spcAft>
              <a:defRPr b="0"/>
            </a:lvl1pPr>
          </a:lstStyle>
          <a:p>
            <a:pPr>
              <a:defRPr/>
            </a:pPr>
            <a:r>
              <a:rPr lang="en-US"/>
              <a:t>CONFIDENTIAL 2011 Georgia Ports Authority</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b="0"/>
            </a:lvl1pPr>
          </a:lstStyle>
          <a:p>
            <a:pPr>
              <a:defRPr/>
            </a:pPr>
            <a:fld id="{6A0D60A2-C49E-4FC0-A396-937113E3E64B}" type="slidenum">
              <a:rPr lang="en-US"/>
              <a:pPr>
                <a:defRPr/>
              </a:pPr>
              <a:t>‹#›</a:t>
            </a:fld>
            <a:endParaRPr lang="en-US"/>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5" name="Picture 7"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cxnSp>
        <p:nvCxnSpPr>
          <p:cNvPr id="6" name="Straight Connector 13"/>
          <p:cNvCxnSpPr/>
          <p:nvPr userDrawn="1"/>
        </p:nvCxnSpPr>
        <p:spPr>
          <a:xfrm>
            <a:off x="457200" y="1804988"/>
            <a:ext cx="8686800" cy="1587"/>
          </a:xfrm>
          <a:prstGeom prst="line">
            <a:avLst/>
          </a:prstGeom>
          <a:ln w="25400" cap="flat" cmpd="sng" algn="ctr">
            <a:solidFill>
              <a:srgbClr val="E46C0A"/>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15"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sp>
        <p:nvSpPr>
          <p:cNvPr id="3" name="Content Placeholder 2"/>
          <p:cNvSpPr>
            <a:spLocks noGrp="1"/>
          </p:cNvSpPr>
          <p:nvPr>
            <p:ph sz="half" idx="1"/>
          </p:nvPr>
        </p:nvSpPr>
        <p:spPr>
          <a:xfrm>
            <a:off x="457200" y="1930401"/>
            <a:ext cx="4038600" cy="4195763"/>
          </a:xfrm>
          <a:prstGeom prst="rect">
            <a:avLst/>
          </a:prstGeom>
        </p:spPr>
        <p:txBody>
          <a:bodyPr rIns="0"/>
          <a:lstStyle>
            <a:lvl1pPr>
              <a:spcAft>
                <a:spcPts val="600"/>
              </a:spcAft>
              <a:defRPr sz="1800" b="1"/>
            </a:lvl1pPr>
            <a:lvl2pPr>
              <a:spcAft>
                <a:spcPts val="600"/>
              </a:spcAft>
              <a:buClr>
                <a:srgbClr val="E46C0A"/>
              </a:buClr>
              <a:buFont typeface="Wingdings" charset="2"/>
              <a:buChar char="§"/>
              <a:defRPr sz="2400">
                <a:solidFill>
                  <a:srgbClr val="00335C"/>
                </a:solidFill>
              </a:defRPr>
            </a:lvl2pPr>
            <a:lvl3pPr>
              <a:spcAft>
                <a:spcPts val="600"/>
              </a:spcAft>
              <a:defRPr sz="2000">
                <a:solidFill>
                  <a:srgbClr val="00335C"/>
                </a:solidFill>
              </a:defRPr>
            </a:lvl3pPr>
            <a:lvl4pPr>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1930401"/>
            <a:ext cx="4038600" cy="4195763"/>
          </a:xfrm>
          <a:prstGeom prst="rect">
            <a:avLst/>
          </a:prstGeom>
        </p:spPr>
        <p:txBody>
          <a:bodyPr rIns="0"/>
          <a:lstStyle>
            <a:lvl1pPr>
              <a:spcBef>
                <a:spcPts val="576"/>
              </a:spcBef>
              <a:spcAft>
                <a:spcPts val="600"/>
              </a:spcAft>
              <a:defRPr sz="1800" b="1">
                <a:solidFill>
                  <a:srgbClr val="E46C0A"/>
                </a:solidFill>
              </a:defRPr>
            </a:lvl1pPr>
            <a:lvl2pPr>
              <a:spcBef>
                <a:spcPts val="576"/>
              </a:spcBef>
              <a:spcAft>
                <a:spcPts val="600"/>
              </a:spcAft>
              <a:buClr>
                <a:srgbClr val="E46C0A"/>
              </a:buClr>
              <a:buFont typeface="Wingdings" charset="2"/>
              <a:buChar char="§"/>
              <a:defRPr sz="2400">
                <a:solidFill>
                  <a:srgbClr val="00335C"/>
                </a:solidFill>
              </a:defRPr>
            </a:lvl2pPr>
            <a:lvl3pPr>
              <a:spcBef>
                <a:spcPts val="576"/>
              </a:spcBef>
              <a:spcAft>
                <a:spcPts val="600"/>
              </a:spcAft>
              <a:defRPr sz="2000">
                <a:solidFill>
                  <a:srgbClr val="00335C"/>
                </a:solidFill>
              </a:defRPr>
            </a:lvl3pPr>
            <a:lvl4pPr>
              <a:spcBef>
                <a:spcPts val="576"/>
              </a:spcBef>
              <a:spcAft>
                <a:spcPts val="600"/>
              </a:spcAft>
              <a:buFontTx/>
              <a:buNone/>
              <a:defRPr sz="1800">
                <a:solidFill>
                  <a:srgbClr val="00335C"/>
                </a:solidFill>
              </a:defRPr>
            </a:lvl4pPr>
            <a:lvl5pPr>
              <a:defRPr sz="1800">
                <a:solidFill>
                  <a:srgbClr val="00335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8" name="Date Placeholder 4"/>
          <p:cNvSpPr>
            <a:spLocks noGrp="1"/>
          </p:cNvSpPr>
          <p:nvPr>
            <p:ph type="dt" sz="half" idx="10"/>
          </p:nvPr>
        </p:nvSpPr>
        <p:spPr/>
        <p:txBody>
          <a:bodyPr/>
          <a:lstStyle>
            <a:lvl1pPr fontAlgn="auto">
              <a:spcBef>
                <a:spcPts val="0"/>
              </a:spcBef>
              <a:spcAft>
                <a:spcPts val="0"/>
              </a:spcAft>
              <a:defRPr smtClean="0">
                <a:solidFill>
                  <a:srgbClr val="00335C"/>
                </a:solidFill>
              </a:defRPr>
            </a:lvl1pPr>
          </a:lstStyle>
          <a:p>
            <a:pPr>
              <a:defRPr/>
            </a:pPr>
            <a:fld id="{5829E3DA-08A1-4B4C-9ADE-D49C8DE1FFF1}" type="datetimeFigureOut">
              <a:rPr lang="en-US"/>
              <a:pPr>
                <a:defRPr/>
              </a:pPr>
              <a:t>3/22/2017</a:t>
            </a:fld>
            <a:endParaRPr lang="en-US"/>
          </a:p>
        </p:txBody>
      </p:sp>
      <p:sp>
        <p:nvSpPr>
          <p:cNvPr id="9" name="Footer Placeholder 5"/>
          <p:cNvSpPr>
            <a:spLocks noGrp="1"/>
          </p:cNvSpPr>
          <p:nvPr>
            <p:ph type="ftr" sz="quarter" idx="11"/>
          </p:nvPr>
        </p:nvSpPr>
        <p:spPr/>
        <p:txBody>
          <a:bodyPr/>
          <a:lstStyle>
            <a:lvl1pPr fontAlgn="auto">
              <a:spcBef>
                <a:spcPts val="0"/>
              </a:spcBef>
              <a:spcAft>
                <a:spcPts val="0"/>
              </a:spcAft>
              <a:defRPr b="0" dirty="0" smtClean="0">
                <a:solidFill>
                  <a:srgbClr val="00335C"/>
                </a:solidFill>
              </a:defRPr>
            </a:lvl1pPr>
          </a:lstStyle>
          <a:p>
            <a:pPr>
              <a:defRPr/>
            </a:pPr>
            <a:r>
              <a:rPr lang="en-US"/>
              <a:t>CONFIDENTIAL 2011 Georgia Ports Authority</a:t>
            </a:r>
          </a:p>
        </p:txBody>
      </p:sp>
      <p:sp>
        <p:nvSpPr>
          <p:cNvPr id="10" name="Slide Number Placeholder 6"/>
          <p:cNvSpPr>
            <a:spLocks noGrp="1"/>
          </p:cNvSpPr>
          <p:nvPr>
            <p:ph type="sldNum" sz="quarter" idx="12"/>
          </p:nvPr>
        </p:nvSpPr>
        <p:spPr/>
        <p:txBody>
          <a:bodyPr/>
          <a:lstStyle>
            <a:lvl1pPr fontAlgn="auto">
              <a:spcBef>
                <a:spcPts val="0"/>
              </a:spcBef>
              <a:spcAft>
                <a:spcPts val="0"/>
              </a:spcAft>
              <a:defRPr b="0" smtClean="0">
                <a:solidFill>
                  <a:srgbClr val="00335C"/>
                </a:solidFill>
              </a:defRPr>
            </a:lvl1pPr>
          </a:lstStyle>
          <a:p>
            <a:pPr>
              <a:defRPr/>
            </a:pPr>
            <a:fld id="{231137C0-A6F3-4675-A74B-A9CEA196CBB4}" type="slidenum">
              <a:rPr lang="en-US"/>
              <a:pPr>
                <a:defRPr/>
              </a:pPr>
              <a:t>‹#›</a:t>
            </a:fld>
            <a:endParaRPr lang="en-US"/>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6" descr="Breaker Page.png"/>
          <p:cNvPicPr>
            <a:picLocks noChangeAspect="1"/>
          </p:cNvPicPr>
          <p:nvPr userDrawn="1"/>
        </p:nvPicPr>
        <p:blipFill>
          <a:blip r:embed="rId2" cstate="screen"/>
          <a:srcRect/>
          <a:stretch>
            <a:fillRect/>
          </a:stretch>
        </p:blipFill>
        <p:spPr bwMode="auto">
          <a:xfrm>
            <a:off x="-12696" y="-12700"/>
            <a:ext cx="9236075" cy="6926263"/>
          </a:xfrm>
          <a:prstGeom prst="rect">
            <a:avLst/>
          </a:prstGeom>
          <a:noFill/>
          <a:ln w="9525">
            <a:noFill/>
            <a:miter lim="800000"/>
            <a:headEnd/>
            <a:tailEnd/>
          </a:ln>
        </p:spPr>
      </p:pic>
      <p:pic>
        <p:nvPicPr>
          <p:cNvPr id="4" name="Picture 7"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pic>
        <p:nvPicPr>
          <p:cNvPr id="5" name="Picture 13" descr="Wave.png"/>
          <p:cNvPicPr>
            <a:picLocks noChangeAspect="1"/>
          </p:cNvPicPr>
          <p:nvPr userDrawn="1"/>
        </p:nvPicPr>
        <p:blipFill>
          <a:blip r:embed="rId4" cstate="screen"/>
          <a:srcRect/>
          <a:stretch>
            <a:fillRect/>
          </a:stretch>
        </p:blipFill>
        <p:spPr bwMode="auto">
          <a:xfrm>
            <a:off x="6" y="3059127"/>
            <a:ext cx="9193213" cy="2808287"/>
          </a:xfrm>
          <a:prstGeom prst="rect">
            <a:avLst/>
          </a:prstGeom>
          <a:noFill/>
          <a:ln w="9525">
            <a:noFill/>
            <a:miter lim="800000"/>
            <a:headEnd/>
            <a:tailEnd/>
          </a:ln>
        </p:spPr>
      </p:pic>
      <p:sp>
        <p:nvSpPr>
          <p:cNvPr id="9" name="Title 1"/>
          <p:cNvSpPr>
            <a:spLocks noGrp="1"/>
          </p:cNvSpPr>
          <p:nvPr>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
        <p:nvSpPr>
          <p:cNvPr id="6" name="Date Placeholder 2"/>
          <p:cNvSpPr>
            <a:spLocks noGrp="1"/>
          </p:cNvSpPr>
          <p:nvPr>
            <p:ph type="dt" sz="half" idx="10"/>
          </p:nvPr>
        </p:nvSpPr>
        <p:spPr/>
        <p:txBody>
          <a:bodyPr/>
          <a:lstStyle>
            <a:lvl1pPr fontAlgn="auto">
              <a:spcBef>
                <a:spcPts val="0"/>
              </a:spcBef>
              <a:spcAft>
                <a:spcPts val="0"/>
              </a:spcAft>
              <a:defRPr smtClean="0">
                <a:solidFill>
                  <a:srgbClr val="FFFFFF"/>
                </a:solidFill>
              </a:defRPr>
            </a:lvl1pPr>
          </a:lstStyle>
          <a:p>
            <a:pPr>
              <a:defRPr/>
            </a:pPr>
            <a:fld id="{FCAB42FD-3C83-42A7-B2FA-88FA51B5EAEA}" type="datetimeFigureOut">
              <a:rPr lang="en-US"/>
              <a:pPr>
                <a:defRPr/>
              </a:pPr>
              <a:t>3/22/2017</a:t>
            </a:fld>
            <a:endParaRPr lang="en-US" dirty="0"/>
          </a:p>
        </p:txBody>
      </p:sp>
      <p:sp>
        <p:nvSpPr>
          <p:cNvPr id="7" name="Footer Placeholder 3"/>
          <p:cNvSpPr>
            <a:spLocks noGrp="1"/>
          </p:cNvSpPr>
          <p:nvPr>
            <p:ph type="ftr" sz="quarter" idx="11"/>
          </p:nvPr>
        </p:nvSpPr>
        <p:spPr/>
        <p:txBody>
          <a:bodyPr/>
          <a:lstStyle>
            <a:lvl1pPr fontAlgn="auto">
              <a:spcBef>
                <a:spcPts val="0"/>
              </a:spcBef>
              <a:spcAft>
                <a:spcPts val="0"/>
              </a:spcAft>
              <a:defRPr b="0" dirty="0" smtClean="0">
                <a:solidFill>
                  <a:srgbClr val="FFFFFF"/>
                </a:solidFill>
              </a:defRPr>
            </a:lvl1pPr>
          </a:lstStyle>
          <a:p>
            <a:pPr>
              <a:defRPr/>
            </a:pPr>
            <a:r>
              <a:rPr lang="en-US"/>
              <a:t>CONFIDENTIAL 2011 Georgia Ports Authority</a:t>
            </a:r>
          </a:p>
        </p:txBody>
      </p:sp>
      <p:sp>
        <p:nvSpPr>
          <p:cNvPr id="8" name="Slide Number Placeholder 4"/>
          <p:cNvSpPr>
            <a:spLocks noGrp="1"/>
          </p:cNvSpPr>
          <p:nvPr>
            <p:ph type="sldNum" sz="quarter" idx="12"/>
          </p:nvPr>
        </p:nvSpPr>
        <p:spPr/>
        <p:txBody>
          <a:bodyPr/>
          <a:lstStyle>
            <a:lvl1pPr fontAlgn="auto">
              <a:spcBef>
                <a:spcPts val="0"/>
              </a:spcBef>
              <a:spcAft>
                <a:spcPts val="0"/>
              </a:spcAft>
              <a:defRPr b="0" smtClean="0">
                <a:solidFill>
                  <a:srgbClr val="FFFFFF"/>
                </a:solidFill>
              </a:defRPr>
            </a:lvl1pPr>
          </a:lstStyle>
          <a:p>
            <a:pPr>
              <a:defRPr/>
            </a:pPr>
            <a:fld id="{E3B5B98B-363C-4C8B-9C41-9E30B17989AD}" type="slidenum">
              <a:rPr lang="en-US"/>
              <a:pPr>
                <a:defRPr/>
              </a:pPr>
              <a:t>‹#›</a:t>
            </a:fld>
            <a:endParaRPr lang="en-US" dirty="0"/>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5" name="Picture 6" descr="Breaker Page.png"/>
          <p:cNvPicPr>
            <a:picLocks noChangeAspect="1"/>
          </p:cNvPicPr>
          <p:nvPr userDrawn="1"/>
        </p:nvPicPr>
        <p:blipFill>
          <a:blip r:embed="rId2" cstate="screen"/>
          <a:srcRect/>
          <a:stretch>
            <a:fillRect/>
          </a:stretch>
        </p:blipFill>
        <p:spPr bwMode="auto">
          <a:xfrm>
            <a:off x="-12696" y="-12700"/>
            <a:ext cx="9236075" cy="6926263"/>
          </a:xfrm>
          <a:prstGeom prst="rect">
            <a:avLst/>
          </a:prstGeom>
          <a:noFill/>
          <a:ln w="9525">
            <a:noFill/>
            <a:miter lim="800000"/>
            <a:headEnd/>
            <a:tailEnd/>
          </a:ln>
        </p:spPr>
      </p:pic>
      <p:pic>
        <p:nvPicPr>
          <p:cNvPr id="6" name="Picture 7"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pic>
        <p:nvPicPr>
          <p:cNvPr id="7" name="Picture 22" descr="Wave.png"/>
          <p:cNvPicPr>
            <a:picLocks noChangeAspect="1"/>
          </p:cNvPicPr>
          <p:nvPr userDrawn="1"/>
        </p:nvPicPr>
        <p:blipFill>
          <a:blip r:embed="rId4" cstate="screen"/>
          <a:srcRect/>
          <a:stretch>
            <a:fillRect/>
          </a:stretch>
        </p:blipFill>
        <p:spPr bwMode="auto">
          <a:xfrm>
            <a:off x="6" y="3059127"/>
            <a:ext cx="9193213" cy="2808287"/>
          </a:xfrm>
          <a:prstGeom prst="rect">
            <a:avLst/>
          </a:prstGeom>
          <a:noFill/>
          <a:ln w="9525">
            <a:noFill/>
            <a:miter lim="800000"/>
            <a:headEnd/>
            <a:tailEnd/>
          </a:ln>
        </p:spPr>
      </p:pic>
      <p:sp>
        <p:nvSpPr>
          <p:cNvPr id="12" name="Picture Placeholder 17"/>
          <p:cNvSpPr>
            <a:spLocks noGrp="1"/>
          </p:cNvSpPr>
          <p:nvPr>
            <p:ph type="pic" sz="quarter" idx="18"/>
          </p:nvPr>
        </p:nvSpPr>
        <p:spPr>
          <a:xfrm>
            <a:off x="3352801" y="2743200"/>
            <a:ext cx="5348834" cy="3200400"/>
          </a:xfrm>
          <a:solidFill>
            <a:srgbClr val="D9D9D9"/>
          </a:solidFill>
          <a:effectLst>
            <a:outerShdw blurRad="101600" dist="101600" dir="2700000">
              <a:schemeClr val="bg1">
                <a:lumMod val="50000"/>
                <a:alpha val="43000"/>
              </a:schemeClr>
            </a:outerShdw>
          </a:effectLst>
        </p:spPr>
        <p:txBody>
          <a:bodyPr rtlCol="0">
            <a:normAutofit/>
          </a:bodyPr>
          <a:lstStyle/>
          <a:p>
            <a:pPr lvl="0"/>
            <a:r>
              <a:rPr lang="en-US" noProof="0"/>
              <a:t>Click icon to add picture</a:t>
            </a:r>
          </a:p>
        </p:txBody>
      </p:sp>
      <p:sp>
        <p:nvSpPr>
          <p:cNvPr id="15" name="Text Placeholder 14"/>
          <p:cNvSpPr>
            <a:spLocks noGrp="1"/>
          </p:cNvSpPr>
          <p:nvPr>
            <p:ph type="body" sz="quarter" idx="19"/>
          </p:nvPr>
        </p:nvSpPr>
        <p:spPr>
          <a:xfrm>
            <a:off x="1325570" y="2743200"/>
            <a:ext cx="1722437" cy="3124200"/>
          </a:xfrm>
        </p:spPr>
        <p:txBody>
          <a:bodyPr/>
          <a:lstStyle>
            <a:lvl1pPr>
              <a:defRPr>
                <a:solidFill>
                  <a:srgbClr val="FFFFFF"/>
                </a:solidFill>
              </a:defRPr>
            </a:lvl1pPr>
          </a:lstStyle>
          <a:p>
            <a:pPr lvl="0"/>
            <a:r>
              <a:rPr lang="en-US"/>
              <a:t>Click to edit Master text styles</a:t>
            </a:r>
          </a:p>
        </p:txBody>
      </p:sp>
      <p:sp>
        <p:nvSpPr>
          <p:cNvPr id="11" name="Title 1"/>
          <p:cNvSpPr>
            <a:spLocks noGrp="1"/>
          </p:cNvSpPr>
          <p:nvPr>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
        <p:nvSpPr>
          <p:cNvPr id="8" name="Date Placeholder 2"/>
          <p:cNvSpPr>
            <a:spLocks noGrp="1"/>
          </p:cNvSpPr>
          <p:nvPr>
            <p:ph type="dt" sz="half" idx="20"/>
          </p:nvPr>
        </p:nvSpPr>
        <p:spPr/>
        <p:txBody>
          <a:bodyPr/>
          <a:lstStyle>
            <a:lvl1pPr fontAlgn="auto">
              <a:spcBef>
                <a:spcPts val="0"/>
              </a:spcBef>
              <a:spcAft>
                <a:spcPts val="0"/>
              </a:spcAft>
              <a:defRPr smtClean="0">
                <a:solidFill>
                  <a:srgbClr val="FFFFFF"/>
                </a:solidFill>
              </a:defRPr>
            </a:lvl1pPr>
          </a:lstStyle>
          <a:p>
            <a:pPr>
              <a:defRPr/>
            </a:pPr>
            <a:fld id="{20DED0F4-2F27-4D98-AFCD-46BDCDC16B76}" type="datetimeFigureOut">
              <a:rPr lang="en-US"/>
              <a:pPr>
                <a:defRPr/>
              </a:pPr>
              <a:t>3/22/2017</a:t>
            </a:fld>
            <a:endParaRPr lang="en-US" dirty="0"/>
          </a:p>
        </p:txBody>
      </p:sp>
      <p:sp>
        <p:nvSpPr>
          <p:cNvPr id="9" name="Footer Placeholder 3"/>
          <p:cNvSpPr>
            <a:spLocks noGrp="1"/>
          </p:cNvSpPr>
          <p:nvPr>
            <p:ph type="ftr" sz="quarter" idx="21"/>
          </p:nvPr>
        </p:nvSpPr>
        <p:spPr/>
        <p:txBody>
          <a:bodyPr/>
          <a:lstStyle>
            <a:lvl1pPr fontAlgn="auto">
              <a:spcBef>
                <a:spcPts val="0"/>
              </a:spcBef>
              <a:spcAft>
                <a:spcPts val="0"/>
              </a:spcAft>
              <a:defRPr b="0" dirty="0" smtClean="0">
                <a:solidFill>
                  <a:srgbClr val="FFFFFF"/>
                </a:solidFill>
              </a:defRPr>
            </a:lvl1pPr>
          </a:lstStyle>
          <a:p>
            <a:pPr>
              <a:defRPr/>
            </a:pPr>
            <a:r>
              <a:rPr lang="en-US"/>
              <a:t>CONFIDENTIAL 2011 Georgia Ports Authority</a:t>
            </a:r>
          </a:p>
        </p:txBody>
      </p:sp>
      <p:sp>
        <p:nvSpPr>
          <p:cNvPr id="10" name="Slide Number Placeholder 4"/>
          <p:cNvSpPr>
            <a:spLocks noGrp="1"/>
          </p:cNvSpPr>
          <p:nvPr>
            <p:ph type="sldNum" sz="quarter" idx="22"/>
          </p:nvPr>
        </p:nvSpPr>
        <p:spPr/>
        <p:txBody>
          <a:bodyPr/>
          <a:lstStyle>
            <a:lvl1pPr fontAlgn="auto">
              <a:spcBef>
                <a:spcPts val="0"/>
              </a:spcBef>
              <a:spcAft>
                <a:spcPts val="0"/>
              </a:spcAft>
              <a:defRPr b="0" smtClean="0">
                <a:solidFill>
                  <a:srgbClr val="FFFFFF"/>
                </a:solidFill>
              </a:defRPr>
            </a:lvl1pPr>
          </a:lstStyle>
          <a:p>
            <a:pPr>
              <a:defRPr/>
            </a:pPr>
            <a:fld id="{667F1A1C-999F-4289-836A-B82221A2ECEF}" type="slidenum">
              <a:rPr lang="en-US"/>
              <a:pPr>
                <a:defRPr/>
              </a:pPr>
              <a:t>‹#›</a:t>
            </a:fld>
            <a:endParaRPr lang="en-US" dirty="0"/>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4" name="Picture 6" descr="Breaker Page.png"/>
          <p:cNvPicPr>
            <a:picLocks noChangeAspect="1"/>
          </p:cNvPicPr>
          <p:nvPr userDrawn="1"/>
        </p:nvPicPr>
        <p:blipFill>
          <a:blip r:embed="rId2" cstate="screen"/>
          <a:srcRect/>
          <a:stretch>
            <a:fillRect/>
          </a:stretch>
        </p:blipFill>
        <p:spPr bwMode="auto">
          <a:xfrm>
            <a:off x="-12696" y="-12700"/>
            <a:ext cx="9236075" cy="6926263"/>
          </a:xfrm>
          <a:prstGeom prst="rect">
            <a:avLst/>
          </a:prstGeom>
          <a:noFill/>
          <a:ln w="9525">
            <a:noFill/>
            <a:miter lim="800000"/>
            <a:headEnd/>
            <a:tailEnd/>
          </a:ln>
        </p:spPr>
      </p:pic>
      <p:pic>
        <p:nvPicPr>
          <p:cNvPr id="5" name="Picture 7"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pic>
        <p:nvPicPr>
          <p:cNvPr id="6" name="Picture 21" descr="Wave.png"/>
          <p:cNvPicPr>
            <a:picLocks noChangeAspect="1"/>
          </p:cNvPicPr>
          <p:nvPr userDrawn="1"/>
        </p:nvPicPr>
        <p:blipFill>
          <a:blip r:embed="rId4" cstate="screen"/>
          <a:srcRect/>
          <a:stretch>
            <a:fillRect/>
          </a:stretch>
        </p:blipFill>
        <p:spPr bwMode="auto">
          <a:xfrm>
            <a:off x="6" y="3059127"/>
            <a:ext cx="9193213" cy="2808287"/>
          </a:xfrm>
          <a:prstGeom prst="rect">
            <a:avLst/>
          </a:prstGeom>
          <a:noFill/>
          <a:ln w="9525">
            <a:noFill/>
            <a:miter lim="800000"/>
            <a:headEnd/>
            <a:tailEnd/>
          </a:ln>
        </p:spPr>
      </p:pic>
      <p:sp>
        <p:nvSpPr>
          <p:cNvPr id="20" name="Table Placeholder 19"/>
          <p:cNvSpPr>
            <a:spLocks noGrp="1"/>
          </p:cNvSpPr>
          <p:nvPr>
            <p:ph type="tbl" sz="quarter" idx="13"/>
          </p:nvPr>
        </p:nvSpPr>
        <p:spPr>
          <a:xfrm>
            <a:off x="5410200" y="2743200"/>
            <a:ext cx="3276600" cy="3200400"/>
          </a:xfrm>
        </p:spPr>
        <p:txBody>
          <a:bodyPr rtlCol="0">
            <a:normAutofit/>
          </a:bodyPr>
          <a:lstStyle/>
          <a:p>
            <a:pPr lvl="0"/>
            <a:r>
              <a:rPr lang="en-US" noProof="0"/>
              <a:t>Click icon to add table</a:t>
            </a:r>
          </a:p>
        </p:txBody>
      </p:sp>
      <p:sp>
        <p:nvSpPr>
          <p:cNvPr id="10" name="Title 1"/>
          <p:cNvSpPr>
            <a:spLocks noGrp="1"/>
          </p:cNvSpPr>
          <p:nvPr>
            <p:ph type="ctrTitle"/>
          </p:nvPr>
        </p:nvSpPr>
        <p:spPr>
          <a:xfrm>
            <a:off x="457201" y="1081810"/>
            <a:ext cx="8244434" cy="1216025"/>
          </a:xfrm>
        </p:spPr>
        <p:txBody>
          <a:bodyPr/>
          <a:lstStyle>
            <a:lvl1pPr>
              <a:defRPr>
                <a:solidFill>
                  <a:schemeClr val="bg1"/>
                </a:solidFill>
              </a:defRPr>
            </a:lvl1pPr>
          </a:lstStyle>
          <a:p>
            <a:r>
              <a:rPr lang="en-US"/>
              <a:t>Click to edit Master title style</a:t>
            </a:r>
            <a:endParaRPr lang="en-US" dirty="0"/>
          </a:p>
        </p:txBody>
      </p:sp>
      <p:sp>
        <p:nvSpPr>
          <p:cNvPr id="7" name="Date Placeholder 2"/>
          <p:cNvSpPr>
            <a:spLocks noGrp="1"/>
          </p:cNvSpPr>
          <p:nvPr>
            <p:ph type="dt" sz="half" idx="14"/>
          </p:nvPr>
        </p:nvSpPr>
        <p:spPr/>
        <p:txBody>
          <a:bodyPr/>
          <a:lstStyle>
            <a:lvl1pPr fontAlgn="auto">
              <a:spcBef>
                <a:spcPts val="0"/>
              </a:spcBef>
              <a:spcAft>
                <a:spcPts val="0"/>
              </a:spcAft>
              <a:defRPr smtClean="0">
                <a:solidFill>
                  <a:srgbClr val="FFFFFF"/>
                </a:solidFill>
              </a:defRPr>
            </a:lvl1pPr>
          </a:lstStyle>
          <a:p>
            <a:pPr>
              <a:defRPr/>
            </a:pPr>
            <a:fld id="{33D701E9-B3C1-4AD9-B0BC-A182147E5A41}" type="datetimeFigureOut">
              <a:rPr lang="en-US"/>
              <a:pPr>
                <a:defRPr/>
              </a:pPr>
              <a:t>3/22/2017</a:t>
            </a:fld>
            <a:endParaRPr lang="en-US" dirty="0"/>
          </a:p>
        </p:txBody>
      </p:sp>
      <p:sp>
        <p:nvSpPr>
          <p:cNvPr id="8" name="Footer Placeholder 3"/>
          <p:cNvSpPr>
            <a:spLocks noGrp="1"/>
          </p:cNvSpPr>
          <p:nvPr>
            <p:ph type="ftr" sz="quarter" idx="15"/>
          </p:nvPr>
        </p:nvSpPr>
        <p:spPr/>
        <p:txBody>
          <a:bodyPr/>
          <a:lstStyle>
            <a:lvl1pPr fontAlgn="auto">
              <a:spcBef>
                <a:spcPts val="0"/>
              </a:spcBef>
              <a:spcAft>
                <a:spcPts val="0"/>
              </a:spcAft>
              <a:defRPr b="0" dirty="0" smtClean="0">
                <a:solidFill>
                  <a:srgbClr val="FFFFFF"/>
                </a:solidFill>
              </a:defRPr>
            </a:lvl1pPr>
          </a:lstStyle>
          <a:p>
            <a:pPr>
              <a:defRPr/>
            </a:pPr>
            <a:r>
              <a:rPr lang="en-US"/>
              <a:t>CONFIDENTIAL 2011 Georgia Ports Authority</a:t>
            </a:r>
          </a:p>
        </p:txBody>
      </p:sp>
      <p:sp>
        <p:nvSpPr>
          <p:cNvPr id="9" name="Slide Number Placeholder 4"/>
          <p:cNvSpPr>
            <a:spLocks noGrp="1"/>
          </p:cNvSpPr>
          <p:nvPr>
            <p:ph type="sldNum" sz="quarter" idx="16"/>
          </p:nvPr>
        </p:nvSpPr>
        <p:spPr/>
        <p:txBody>
          <a:bodyPr/>
          <a:lstStyle>
            <a:lvl1pPr fontAlgn="auto">
              <a:spcBef>
                <a:spcPts val="0"/>
              </a:spcBef>
              <a:spcAft>
                <a:spcPts val="0"/>
              </a:spcAft>
              <a:defRPr b="0" smtClean="0">
                <a:solidFill>
                  <a:srgbClr val="FFFFFF"/>
                </a:solidFill>
              </a:defRPr>
            </a:lvl1pPr>
          </a:lstStyle>
          <a:p>
            <a:pPr>
              <a:defRPr/>
            </a:pPr>
            <a:fld id="{F720E55F-1CAC-4539-ACCE-64F99938C60F}" type="slidenum">
              <a:rPr lang="en-US"/>
              <a:pPr>
                <a:defRPr/>
              </a:pPr>
              <a:t>‹#›</a:t>
            </a:fld>
            <a:endParaRPr lang="en-US" dirty="0"/>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3" name="Picture 5" descr="Waves.psd"/>
          <p:cNvPicPr>
            <a:picLocks noChangeAspect="1"/>
          </p:cNvPicPr>
          <p:nvPr userDrawn="1"/>
        </p:nvPicPr>
        <p:blipFill>
          <a:blip r:embed="rId2" cstate="screen"/>
          <a:srcRect/>
          <a:stretch>
            <a:fillRect/>
          </a:stretch>
        </p:blipFill>
        <p:spPr bwMode="auto">
          <a:xfrm>
            <a:off x="-3352800" y="-111124"/>
            <a:ext cx="6324600" cy="669925"/>
          </a:xfrm>
          <a:prstGeom prst="rect">
            <a:avLst/>
          </a:prstGeom>
          <a:noFill/>
          <a:ln w="9525">
            <a:noFill/>
            <a:miter lim="800000"/>
            <a:headEnd/>
            <a:tailEnd/>
          </a:ln>
        </p:spPr>
      </p:pic>
      <p:pic>
        <p:nvPicPr>
          <p:cNvPr id="4" name="Picture 10" descr="gpa rgb.eps"/>
          <p:cNvPicPr>
            <a:picLocks noChangeAspect="1"/>
          </p:cNvPicPr>
          <p:nvPr userDrawn="1"/>
        </p:nvPicPr>
        <p:blipFill>
          <a:blip r:embed="rId3" cstate="screen"/>
          <a:srcRect/>
          <a:stretch>
            <a:fillRect/>
          </a:stretch>
        </p:blipFill>
        <p:spPr bwMode="auto">
          <a:xfrm>
            <a:off x="7605713" y="204788"/>
            <a:ext cx="1095375" cy="457200"/>
          </a:xfrm>
          <a:prstGeom prst="rect">
            <a:avLst/>
          </a:prstGeom>
          <a:noFill/>
          <a:ln w="9525">
            <a:noFill/>
            <a:miter lim="800000"/>
            <a:headEnd/>
            <a:tailEnd/>
          </a:ln>
        </p:spPr>
      </p:pic>
      <p:sp>
        <p:nvSpPr>
          <p:cNvPr id="7" name="Title Placeholder 1"/>
          <p:cNvSpPr>
            <a:spLocks noGrp="1"/>
          </p:cNvSpPr>
          <p:nvPr>
            <p:ph type="title"/>
          </p:nvPr>
        </p:nvSpPr>
        <p:spPr>
          <a:xfrm>
            <a:off x="457200" y="558813"/>
            <a:ext cx="8229600" cy="1131009"/>
          </a:xfrm>
          <a:prstGeom prst="rect">
            <a:avLst/>
          </a:prstGeom>
        </p:spPr>
        <p:txBody>
          <a:bodyPr rtlCol="0">
            <a:normAutofit/>
          </a:bodyPr>
          <a:lstStyle/>
          <a:p>
            <a:r>
              <a:rPr lang="en-US"/>
              <a:t>Click to edit Master title style</a:t>
            </a:r>
            <a:endParaRPr lang="en-US" dirty="0"/>
          </a:p>
        </p:txBody>
      </p:sp>
      <p:sp>
        <p:nvSpPr>
          <p:cNvPr id="5" name="Date Placeholder 1"/>
          <p:cNvSpPr>
            <a:spLocks noGrp="1"/>
          </p:cNvSpPr>
          <p:nvPr>
            <p:ph type="dt" sz="half" idx="10"/>
          </p:nvPr>
        </p:nvSpPr>
        <p:spPr/>
        <p:txBody>
          <a:bodyPr/>
          <a:lstStyle>
            <a:lvl1pPr fontAlgn="auto">
              <a:spcBef>
                <a:spcPts val="0"/>
              </a:spcBef>
              <a:spcAft>
                <a:spcPts val="0"/>
              </a:spcAft>
              <a:defRPr smtClean="0">
                <a:solidFill>
                  <a:srgbClr val="005480"/>
                </a:solidFill>
              </a:defRPr>
            </a:lvl1pPr>
          </a:lstStyle>
          <a:p>
            <a:pPr>
              <a:defRPr/>
            </a:pPr>
            <a:fld id="{DD5EA35F-215A-4C7B-A939-FA293AF73FD0}" type="datetimeFigureOut">
              <a:rPr lang="en-US"/>
              <a:pPr>
                <a:defRPr/>
              </a:pPr>
              <a:t>3/22/2017</a:t>
            </a:fld>
            <a:endParaRPr lang="en-US" dirty="0"/>
          </a:p>
        </p:txBody>
      </p:sp>
      <p:sp>
        <p:nvSpPr>
          <p:cNvPr id="6" name="Footer Placeholder 2"/>
          <p:cNvSpPr>
            <a:spLocks noGrp="1"/>
          </p:cNvSpPr>
          <p:nvPr>
            <p:ph type="ftr" sz="quarter" idx="11"/>
          </p:nvPr>
        </p:nvSpPr>
        <p:spPr/>
        <p:txBody>
          <a:bodyPr/>
          <a:lstStyle>
            <a:lvl1pPr fontAlgn="auto">
              <a:spcBef>
                <a:spcPts val="0"/>
              </a:spcBef>
              <a:spcAft>
                <a:spcPts val="0"/>
              </a:spcAft>
              <a:defRPr b="0" dirty="0" smtClean="0">
                <a:solidFill>
                  <a:srgbClr val="005480"/>
                </a:solidFill>
              </a:defRPr>
            </a:lvl1pPr>
          </a:lstStyle>
          <a:p>
            <a:pPr>
              <a:defRPr/>
            </a:pPr>
            <a:r>
              <a:rPr lang="en-US"/>
              <a:t>CONFIDENTIAL 2011 Georgia Ports Authority</a:t>
            </a:r>
          </a:p>
        </p:txBody>
      </p:sp>
      <p:sp>
        <p:nvSpPr>
          <p:cNvPr id="8" name="Slide Number Placeholder 3"/>
          <p:cNvSpPr>
            <a:spLocks noGrp="1"/>
          </p:cNvSpPr>
          <p:nvPr>
            <p:ph type="sldNum" sz="quarter" idx="12"/>
          </p:nvPr>
        </p:nvSpPr>
        <p:spPr/>
        <p:txBody>
          <a:bodyPr/>
          <a:lstStyle>
            <a:lvl1pPr fontAlgn="auto">
              <a:spcBef>
                <a:spcPts val="0"/>
              </a:spcBef>
              <a:spcAft>
                <a:spcPts val="0"/>
              </a:spcAft>
              <a:defRPr b="0" smtClean="0">
                <a:solidFill>
                  <a:srgbClr val="00335C"/>
                </a:solidFill>
              </a:defRPr>
            </a:lvl1pPr>
          </a:lstStyle>
          <a:p>
            <a:pPr>
              <a:defRPr/>
            </a:pPr>
            <a:fld id="{20B079D8-A35D-4979-8F90-75DA4658B7D2}" type="slidenum">
              <a:rPr lang="en-US"/>
              <a:pPr>
                <a:defRPr/>
              </a:pPr>
              <a:t>‹#›</a:t>
            </a:fld>
            <a:endParaRPr lang="en-US" dirty="0"/>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pic>
        <p:nvPicPr>
          <p:cNvPr id="6" name="Picture 7" descr="gpa rgb.eps"/>
          <p:cNvPicPr>
            <a:picLocks noChangeAspect="1"/>
          </p:cNvPicPr>
          <p:nvPr userDrawn="1"/>
        </p:nvPicPr>
        <p:blipFill>
          <a:blip r:embed="rId2" cstate="screen"/>
          <a:srcRect/>
          <a:stretch>
            <a:fillRect/>
          </a:stretch>
        </p:blipFill>
        <p:spPr bwMode="auto">
          <a:xfrm>
            <a:off x="7605713" y="204788"/>
            <a:ext cx="1095375" cy="457200"/>
          </a:xfrm>
          <a:prstGeom prst="rect">
            <a:avLst/>
          </a:prstGeom>
          <a:noFill/>
          <a:ln w="9525">
            <a:noFill/>
            <a:miter lim="800000"/>
            <a:headEnd/>
            <a:tailEnd/>
          </a:ln>
        </p:spPr>
      </p:pic>
      <p:cxnSp>
        <p:nvCxnSpPr>
          <p:cNvPr id="7" name="Straight Connector 8"/>
          <p:cNvCxnSpPr/>
          <p:nvPr userDrawn="1"/>
        </p:nvCxnSpPr>
        <p:spPr>
          <a:xfrm>
            <a:off x="457200" y="1808166"/>
            <a:ext cx="8686800" cy="1587"/>
          </a:xfrm>
          <a:prstGeom prst="line">
            <a:avLst/>
          </a:prstGeom>
          <a:ln w="25400" cap="flat" cmpd="sng" algn="ctr">
            <a:solidFill>
              <a:schemeClr val="accent6">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Picture 12" descr="Waves.psd"/>
          <p:cNvPicPr>
            <a:picLocks noChangeAspect="1"/>
          </p:cNvPicPr>
          <p:nvPr userDrawn="1"/>
        </p:nvPicPr>
        <p:blipFill>
          <a:blip r:embed="rId3" cstate="screen"/>
          <a:srcRect/>
          <a:stretch>
            <a:fillRect/>
          </a:stretch>
        </p:blipFill>
        <p:spPr bwMode="auto">
          <a:xfrm>
            <a:off x="-3352800" y="-111124"/>
            <a:ext cx="6324600" cy="669925"/>
          </a:xfrm>
          <a:prstGeom prst="rect">
            <a:avLst/>
          </a:prstGeom>
          <a:noFill/>
          <a:ln w="9525">
            <a:noFill/>
            <a:miter lim="800000"/>
            <a:headEnd/>
            <a:tailEnd/>
          </a:ln>
        </p:spPr>
      </p:pic>
      <p:sp>
        <p:nvSpPr>
          <p:cNvPr id="3" name="Content Placeholder 2"/>
          <p:cNvSpPr>
            <a:spLocks noGrp="1"/>
          </p:cNvSpPr>
          <p:nvPr>
            <p:ph idx="1"/>
          </p:nvPr>
        </p:nvSpPr>
        <p:spPr>
          <a:xfrm>
            <a:off x="3575050" y="2019306"/>
            <a:ext cx="5111750" cy="4106863"/>
          </a:xfrm>
          <a:prstGeom prst="rect">
            <a:avLst/>
          </a:prstGeom>
        </p:spPr>
        <p:txBody>
          <a:bodyPr/>
          <a:lstStyle>
            <a:lvl1pPr>
              <a:spcAft>
                <a:spcPts val="600"/>
              </a:spcAft>
              <a:defRPr sz="2400"/>
            </a:lvl1pPr>
            <a:lvl2pPr>
              <a:spcAft>
                <a:spcPts val="600"/>
              </a:spcAft>
              <a:buClr>
                <a:srgbClr val="E46C0A"/>
              </a:buClr>
              <a:buFont typeface="Wingdings" charset="2"/>
              <a:buChar char="§"/>
              <a:defRPr sz="2800"/>
            </a:lvl2pPr>
            <a:lvl3pPr>
              <a:spcAft>
                <a:spcPts val="600"/>
              </a:spcAft>
              <a:defRPr sz="2400"/>
            </a:lvl3pPr>
            <a:lvl4pPr>
              <a:spcAft>
                <a:spcPts val="600"/>
              </a:spcAft>
              <a:buFontTx/>
              <a:buNone/>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457200" y="1155715"/>
            <a:ext cx="8229600" cy="469899"/>
          </a:xfrm>
          <a:prstGeom prst="rect">
            <a:avLst/>
          </a:prstGeo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Picture Placeholder 11"/>
          <p:cNvSpPr>
            <a:spLocks noGrp="1"/>
          </p:cNvSpPr>
          <p:nvPr>
            <p:ph type="pic" sz="quarter" idx="13"/>
          </p:nvPr>
        </p:nvSpPr>
        <p:spPr>
          <a:xfrm>
            <a:off x="457202" y="2019306"/>
            <a:ext cx="3008313" cy="4106863"/>
          </a:xfrm>
          <a:solidFill>
            <a:schemeClr val="bg1">
              <a:lumMod val="85000"/>
            </a:schemeClr>
          </a:solidFill>
          <a:ln w="9525" cmpd="sng">
            <a:solidFill>
              <a:srgbClr val="FFFFFF"/>
            </a:solidFill>
          </a:ln>
          <a:effectLst>
            <a:outerShdw blurRad="127000" dist="50800" dir="2700000">
              <a:srgbClr val="74B2C1">
                <a:alpha val="50000"/>
              </a:srgbClr>
            </a:outerShdw>
          </a:effectLst>
        </p:spPr>
        <p:txBody>
          <a:bodyPr rtlCol="0">
            <a:normAutofit/>
          </a:bodyPr>
          <a:lstStyle/>
          <a:p>
            <a:pPr lvl="0"/>
            <a:r>
              <a:rPr lang="en-US" noProof="0"/>
              <a:t>Click icon to add picture</a:t>
            </a:r>
          </a:p>
        </p:txBody>
      </p:sp>
      <p:sp>
        <p:nvSpPr>
          <p:cNvPr id="14" name="Title Placeholder 1"/>
          <p:cNvSpPr>
            <a:spLocks noGrp="1"/>
          </p:cNvSpPr>
          <p:nvPr>
            <p:ph type="title"/>
          </p:nvPr>
        </p:nvSpPr>
        <p:spPr>
          <a:xfrm>
            <a:off x="457200" y="558800"/>
            <a:ext cx="8229600" cy="596901"/>
          </a:xfrm>
          <a:prstGeom prst="rect">
            <a:avLst/>
          </a:prstGeom>
        </p:spPr>
        <p:txBody>
          <a:bodyPr rtlCol="0">
            <a:normAutofit/>
          </a:bodyPr>
          <a:lstStyle/>
          <a:p>
            <a:r>
              <a:rPr lang="en-US"/>
              <a:t>Click to edit Master title style</a:t>
            </a:r>
            <a:endParaRPr lang="en-US" dirty="0"/>
          </a:p>
        </p:txBody>
      </p:sp>
      <p:sp>
        <p:nvSpPr>
          <p:cNvPr id="9" name="Date Placeholder 4"/>
          <p:cNvSpPr>
            <a:spLocks noGrp="1"/>
          </p:cNvSpPr>
          <p:nvPr>
            <p:ph type="dt" sz="half" idx="14"/>
          </p:nvPr>
        </p:nvSpPr>
        <p:spPr/>
        <p:txBody>
          <a:bodyPr/>
          <a:lstStyle>
            <a:lvl1pPr fontAlgn="auto">
              <a:spcBef>
                <a:spcPts val="0"/>
              </a:spcBef>
              <a:spcAft>
                <a:spcPts val="0"/>
              </a:spcAft>
              <a:defRPr smtClean="0">
                <a:solidFill>
                  <a:srgbClr val="00335C"/>
                </a:solidFill>
              </a:defRPr>
            </a:lvl1pPr>
          </a:lstStyle>
          <a:p>
            <a:pPr>
              <a:defRPr/>
            </a:pPr>
            <a:fld id="{EFCDB7A1-6655-4625-948A-410FA903947B}" type="datetimeFigureOut">
              <a:rPr lang="en-US"/>
              <a:pPr>
                <a:defRPr/>
              </a:pPr>
              <a:t>3/22/2017</a:t>
            </a:fld>
            <a:endParaRPr lang="en-US" dirty="0"/>
          </a:p>
        </p:txBody>
      </p:sp>
      <p:sp>
        <p:nvSpPr>
          <p:cNvPr id="10" name="Footer Placeholder 5"/>
          <p:cNvSpPr>
            <a:spLocks noGrp="1"/>
          </p:cNvSpPr>
          <p:nvPr>
            <p:ph type="ftr" sz="quarter" idx="15"/>
          </p:nvPr>
        </p:nvSpPr>
        <p:spPr/>
        <p:txBody>
          <a:bodyPr/>
          <a:lstStyle>
            <a:lvl1pPr fontAlgn="auto">
              <a:spcBef>
                <a:spcPts val="0"/>
              </a:spcBef>
              <a:spcAft>
                <a:spcPts val="0"/>
              </a:spcAft>
              <a:defRPr b="0" dirty="0" smtClean="0">
                <a:solidFill>
                  <a:srgbClr val="005480"/>
                </a:solidFill>
              </a:defRPr>
            </a:lvl1pPr>
          </a:lstStyle>
          <a:p>
            <a:pPr>
              <a:defRPr/>
            </a:pPr>
            <a:r>
              <a:rPr lang="en-US"/>
              <a:t>CONFIDENTIAL 2011 Georgia Ports Authority</a:t>
            </a:r>
          </a:p>
        </p:txBody>
      </p:sp>
      <p:sp>
        <p:nvSpPr>
          <p:cNvPr id="11" name="Slide Number Placeholder 6"/>
          <p:cNvSpPr>
            <a:spLocks noGrp="1"/>
          </p:cNvSpPr>
          <p:nvPr>
            <p:ph type="sldNum" sz="quarter" idx="16"/>
          </p:nvPr>
        </p:nvSpPr>
        <p:spPr/>
        <p:txBody>
          <a:bodyPr/>
          <a:lstStyle>
            <a:lvl1pPr fontAlgn="auto">
              <a:spcBef>
                <a:spcPts val="0"/>
              </a:spcBef>
              <a:spcAft>
                <a:spcPts val="0"/>
              </a:spcAft>
              <a:defRPr b="0" smtClean="0">
                <a:solidFill>
                  <a:srgbClr val="00335C"/>
                </a:solidFill>
              </a:defRPr>
            </a:lvl1pPr>
          </a:lstStyle>
          <a:p>
            <a:pPr>
              <a:defRPr/>
            </a:pPr>
            <a:fld id="{559BF7DE-3D28-4D72-991E-13ACC89441DD}" type="slidenum">
              <a:rPr lang="en-US"/>
              <a:pPr>
                <a:defRPr/>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3" Type="http://schemas.openxmlformats.org/officeDocument/2006/relationships/slideLayout" Target="../slideLayouts/slideLayout170.xml"/><Relationship Id="rId21" Type="http://schemas.openxmlformats.org/officeDocument/2006/relationships/theme" Target="../theme/theme1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slideLayout" Target="../slideLayouts/slideLayout187.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image" Target="../media/image17.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3" Type="http://schemas.openxmlformats.org/officeDocument/2006/relationships/slideLayout" Target="../slideLayouts/slideLayout190.xml"/><Relationship Id="rId21" Type="http://schemas.openxmlformats.org/officeDocument/2006/relationships/theme" Target="../theme/theme11.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0" Type="http://schemas.openxmlformats.org/officeDocument/2006/relationships/slideLayout" Target="../slideLayouts/slideLayout207.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10" Type="http://schemas.openxmlformats.org/officeDocument/2006/relationships/slideLayout" Target="../slideLayouts/slideLayout197.xml"/><Relationship Id="rId19" Type="http://schemas.openxmlformats.org/officeDocument/2006/relationships/slideLayout" Target="../slideLayouts/slideLayout206.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 Id="rId22"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18" Type="http://schemas.openxmlformats.org/officeDocument/2006/relationships/slideLayout" Target="../slideLayouts/slideLayout225.xml"/><Relationship Id="rId3" Type="http://schemas.openxmlformats.org/officeDocument/2006/relationships/slideLayout" Target="../slideLayouts/slideLayout210.xml"/><Relationship Id="rId21" Type="http://schemas.openxmlformats.org/officeDocument/2006/relationships/slideLayout" Target="../slideLayouts/slideLayout228.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20" Type="http://schemas.openxmlformats.org/officeDocument/2006/relationships/slideLayout" Target="../slideLayouts/slideLayout227.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23" Type="http://schemas.openxmlformats.org/officeDocument/2006/relationships/image" Target="../media/image1.png"/><Relationship Id="rId10" Type="http://schemas.openxmlformats.org/officeDocument/2006/relationships/slideLayout" Target="../slideLayouts/slideLayout217.xml"/><Relationship Id="rId19" Type="http://schemas.openxmlformats.org/officeDocument/2006/relationships/slideLayout" Target="../slideLayouts/slideLayout226.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 Id="rId2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18" Type="http://schemas.openxmlformats.org/officeDocument/2006/relationships/slideLayout" Target="../slideLayouts/slideLayout246.xml"/><Relationship Id="rId3" Type="http://schemas.openxmlformats.org/officeDocument/2006/relationships/slideLayout" Target="../slideLayouts/slideLayout231.xml"/><Relationship Id="rId21" Type="http://schemas.openxmlformats.org/officeDocument/2006/relationships/theme" Target="../theme/theme13.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 Type="http://schemas.openxmlformats.org/officeDocument/2006/relationships/slideLayout" Target="../slideLayouts/slideLayout230.xml"/><Relationship Id="rId16" Type="http://schemas.openxmlformats.org/officeDocument/2006/relationships/slideLayout" Target="../slideLayouts/slideLayout244.xml"/><Relationship Id="rId20" Type="http://schemas.openxmlformats.org/officeDocument/2006/relationships/slideLayout" Target="../slideLayouts/slideLayout248.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10" Type="http://schemas.openxmlformats.org/officeDocument/2006/relationships/slideLayout" Target="../slideLayouts/slideLayout238.xml"/><Relationship Id="rId19" Type="http://schemas.openxmlformats.org/officeDocument/2006/relationships/slideLayout" Target="../slideLayouts/slideLayout247.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 Id="rId22" Type="http://schemas.openxmlformats.org/officeDocument/2006/relationships/image" Target="../media/image25.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theme" Target="../theme/theme14.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263.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theme" Target="../theme/theme15.xml"/><Relationship Id="rId5" Type="http://schemas.openxmlformats.org/officeDocument/2006/relationships/slideLayout" Target="../slideLayouts/slideLayout265.xml"/><Relationship Id="rId4" Type="http://schemas.openxmlformats.org/officeDocument/2006/relationships/slideLayout" Target="../slideLayouts/slideLayout2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slideLayout" Target="../slideLayouts/slideLayout278.xml"/><Relationship Id="rId18" Type="http://schemas.openxmlformats.org/officeDocument/2006/relationships/slideLayout" Target="../slideLayouts/slideLayout283.xml"/><Relationship Id="rId3" Type="http://schemas.openxmlformats.org/officeDocument/2006/relationships/slideLayout" Target="../slideLayouts/slideLayout268.xml"/><Relationship Id="rId21" Type="http://schemas.openxmlformats.org/officeDocument/2006/relationships/theme" Target="../theme/theme16.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17" Type="http://schemas.openxmlformats.org/officeDocument/2006/relationships/slideLayout" Target="../slideLayouts/slideLayout282.xml"/><Relationship Id="rId2" Type="http://schemas.openxmlformats.org/officeDocument/2006/relationships/slideLayout" Target="../slideLayouts/slideLayout267.xml"/><Relationship Id="rId16" Type="http://schemas.openxmlformats.org/officeDocument/2006/relationships/slideLayout" Target="../slideLayouts/slideLayout281.xml"/><Relationship Id="rId20" Type="http://schemas.openxmlformats.org/officeDocument/2006/relationships/slideLayout" Target="../slideLayouts/slideLayout285.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5" Type="http://schemas.openxmlformats.org/officeDocument/2006/relationships/slideLayout" Target="../slideLayouts/slideLayout280.xml"/><Relationship Id="rId23" Type="http://schemas.openxmlformats.org/officeDocument/2006/relationships/image" Target="../media/image1.png"/><Relationship Id="rId10" Type="http://schemas.openxmlformats.org/officeDocument/2006/relationships/slideLayout" Target="../slideLayouts/slideLayout275.xml"/><Relationship Id="rId19" Type="http://schemas.openxmlformats.org/officeDocument/2006/relationships/slideLayout" Target="../slideLayouts/slideLayout284.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slideLayout" Target="../slideLayouts/slideLayout279.xml"/><Relationship Id="rId22" Type="http://schemas.openxmlformats.org/officeDocument/2006/relationships/image" Target="../media/image36.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slideLayout" Target="../slideLayouts/slideLayout298.xml"/><Relationship Id="rId18" Type="http://schemas.openxmlformats.org/officeDocument/2006/relationships/theme" Target="../theme/theme17.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slideLayout" Target="../slideLayouts/slideLayout297.xml"/><Relationship Id="rId17" Type="http://schemas.openxmlformats.org/officeDocument/2006/relationships/slideLayout" Target="../slideLayouts/slideLayout302.xml"/><Relationship Id="rId2" Type="http://schemas.openxmlformats.org/officeDocument/2006/relationships/slideLayout" Target="../slideLayouts/slideLayout287.xml"/><Relationship Id="rId16" Type="http://schemas.openxmlformats.org/officeDocument/2006/relationships/slideLayout" Target="../slideLayouts/slideLayout301.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5" Type="http://schemas.openxmlformats.org/officeDocument/2006/relationships/slideLayout" Target="../slideLayouts/slideLayout30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openxmlformats.org/officeDocument/2006/relationships/slideLayout" Target="../slideLayouts/slideLayout29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slideLayout" Target="../slideLayouts/slideLayout315.xml"/><Relationship Id="rId18" Type="http://schemas.openxmlformats.org/officeDocument/2006/relationships/slideLayout" Target="../slideLayouts/slideLayout320.xml"/><Relationship Id="rId3" Type="http://schemas.openxmlformats.org/officeDocument/2006/relationships/slideLayout" Target="../slideLayouts/slideLayout305.xml"/><Relationship Id="rId21" Type="http://schemas.openxmlformats.org/officeDocument/2006/relationships/theme" Target="../theme/theme18.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17" Type="http://schemas.openxmlformats.org/officeDocument/2006/relationships/slideLayout" Target="../slideLayouts/slideLayout319.xml"/><Relationship Id="rId2" Type="http://schemas.openxmlformats.org/officeDocument/2006/relationships/slideLayout" Target="../slideLayouts/slideLayout304.xml"/><Relationship Id="rId16" Type="http://schemas.openxmlformats.org/officeDocument/2006/relationships/slideLayout" Target="../slideLayouts/slideLayout318.xml"/><Relationship Id="rId20" Type="http://schemas.openxmlformats.org/officeDocument/2006/relationships/slideLayout" Target="../slideLayouts/slideLayout322.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5" Type="http://schemas.openxmlformats.org/officeDocument/2006/relationships/slideLayout" Target="../slideLayouts/slideLayout317.xml"/><Relationship Id="rId23" Type="http://schemas.openxmlformats.org/officeDocument/2006/relationships/image" Target="../media/image1.png"/><Relationship Id="rId10" Type="http://schemas.openxmlformats.org/officeDocument/2006/relationships/slideLayout" Target="../slideLayouts/slideLayout312.xml"/><Relationship Id="rId19" Type="http://schemas.openxmlformats.org/officeDocument/2006/relationships/slideLayout" Target="../slideLayouts/slideLayout321.xml"/><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slideLayout" Target="../slideLayouts/slideLayout316.xml"/><Relationship Id="rId22" Type="http://schemas.openxmlformats.org/officeDocument/2006/relationships/image" Target="../media/image36.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slideLayout" Target="../slideLayouts/slideLayout335.xml"/><Relationship Id="rId18" Type="http://schemas.openxmlformats.org/officeDocument/2006/relationships/slideLayout" Target="../slideLayouts/slideLayout340.xml"/><Relationship Id="rId3" Type="http://schemas.openxmlformats.org/officeDocument/2006/relationships/slideLayout" Target="../slideLayouts/slideLayout325.xml"/><Relationship Id="rId21" Type="http://schemas.openxmlformats.org/officeDocument/2006/relationships/theme" Target="../theme/theme19.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17" Type="http://schemas.openxmlformats.org/officeDocument/2006/relationships/slideLayout" Target="../slideLayouts/slideLayout339.xml"/><Relationship Id="rId2" Type="http://schemas.openxmlformats.org/officeDocument/2006/relationships/slideLayout" Target="../slideLayouts/slideLayout324.xml"/><Relationship Id="rId16" Type="http://schemas.openxmlformats.org/officeDocument/2006/relationships/slideLayout" Target="../slideLayouts/slideLayout338.xml"/><Relationship Id="rId20" Type="http://schemas.openxmlformats.org/officeDocument/2006/relationships/slideLayout" Target="../slideLayouts/slideLayout342.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5" Type="http://schemas.openxmlformats.org/officeDocument/2006/relationships/slideLayout" Target="../slideLayouts/slideLayout337.xml"/><Relationship Id="rId23" Type="http://schemas.openxmlformats.org/officeDocument/2006/relationships/image" Target="../media/image17.png"/><Relationship Id="rId10" Type="http://schemas.openxmlformats.org/officeDocument/2006/relationships/slideLayout" Target="../slideLayouts/slideLayout332.xml"/><Relationship Id="rId19" Type="http://schemas.openxmlformats.org/officeDocument/2006/relationships/slideLayout" Target="../slideLayouts/slideLayout341.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slideLayout" Target="../slideLayouts/slideLayout336.xml"/><Relationship Id="rId22" Type="http://schemas.openxmlformats.org/officeDocument/2006/relationships/image" Target="../media/image3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slideLayout" Target="../slideLayouts/slideLayout355.xml"/><Relationship Id="rId18" Type="http://schemas.openxmlformats.org/officeDocument/2006/relationships/slideLayout" Target="../slideLayouts/slideLayout360.xml"/><Relationship Id="rId3" Type="http://schemas.openxmlformats.org/officeDocument/2006/relationships/slideLayout" Target="../slideLayouts/slideLayout345.xml"/><Relationship Id="rId21" Type="http://schemas.openxmlformats.org/officeDocument/2006/relationships/theme" Target="../theme/theme20.xml"/><Relationship Id="rId7" Type="http://schemas.openxmlformats.org/officeDocument/2006/relationships/slideLayout" Target="../slideLayouts/slideLayout349.xml"/><Relationship Id="rId12" Type="http://schemas.openxmlformats.org/officeDocument/2006/relationships/slideLayout" Target="../slideLayouts/slideLayout354.xml"/><Relationship Id="rId17" Type="http://schemas.openxmlformats.org/officeDocument/2006/relationships/slideLayout" Target="../slideLayouts/slideLayout359.xml"/><Relationship Id="rId2" Type="http://schemas.openxmlformats.org/officeDocument/2006/relationships/slideLayout" Target="../slideLayouts/slideLayout344.xml"/><Relationship Id="rId16" Type="http://schemas.openxmlformats.org/officeDocument/2006/relationships/slideLayout" Target="../slideLayouts/slideLayout358.xml"/><Relationship Id="rId20" Type="http://schemas.openxmlformats.org/officeDocument/2006/relationships/slideLayout" Target="../slideLayouts/slideLayout362.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5" Type="http://schemas.openxmlformats.org/officeDocument/2006/relationships/slideLayout" Target="../slideLayouts/slideLayout357.xml"/><Relationship Id="rId23" Type="http://schemas.openxmlformats.org/officeDocument/2006/relationships/image" Target="../media/image1.png"/><Relationship Id="rId10" Type="http://schemas.openxmlformats.org/officeDocument/2006/relationships/slideLayout" Target="../slideLayouts/slideLayout352.xml"/><Relationship Id="rId19" Type="http://schemas.openxmlformats.org/officeDocument/2006/relationships/slideLayout" Target="../slideLayouts/slideLayout361.xml"/><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slideLayout" Target="../slideLayouts/slideLayout356.xml"/><Relationship Id="rId22" Type="http://schemas.openxmlformats.org/officeDocument/2006/relationships/image" Target="../media/image36.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theme" Target="../theme/theme21.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22.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23.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24.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25.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26.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27.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28.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29.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heme" Target="../theme/theme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image" Target="../media/image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30.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image" Target="../media/image41.jpeg"/><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31.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92.xml"/><Relationship Id="rId13" Type="http://schemas.openxmlformats.org/officeDocument/2006/relationships/image" Target="../media/image41.jpeg"/><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32.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theme" Target="../theme/theme4.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21" Type="http://schemas.openxmlformats.org/officeDocument/2006/relationships/theme" Target="../theme/theme5.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theme" Target="../theme/theme6.xml"/><Relationship Id="rId5" Type="http://schemas.openxmlformats.org/officeDocument/2006/relationships/slideLayout" Target="../slideLayouts/slideLayout105.xml"/><Relationship Id="rId4"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21" Type="http://schemas.openxmlformats.org/officeDocument/2006/relationships/theme" Target="../theme/theme7.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image" Target="../media/image1.png"/><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3" Type="http://schemas.openxmlformats.org/officeDocument/2006/relationships/slideLayout" Target="../slideLayouts/slideLayout149.xml"/><Relationship Id="rId21" Type="http://schemas.openxmlformats.org/officeDocument/2006/relationships/slideLayout" Target="../slideLayouts/slideLayout167.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image" Target="../media/image1.png"/><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226189"/>
            <a:ext cx="850900" cy="365125"/>
          </a:xfrm>
          <a:prstGeom prst="rect">
            <a:avLst/>
          </a:prstGeom>
        </p:spPr>
        <p:txBody>
          <a:bodyPr vert="horz" lIns="91440" tIns="45720" rIns="91440" bIns="45720" rtlCol="0" anchor="ctr"/>
          <a:lstStyle>
            <a:lvl1pPr algn="l">
              <a:defRPr sz="800" b="1">
                <a:solidFill>
                  <a:srgbClr val="00335C"/>
                </a:solidFill>
                <a:latin typeface="Arial"/>
                <a:ea typeface="+mn-ea"/>
                <a:cs typeface="Arial"/>
              </a:defRPr>
            </a:lvl1pPr>
          </a:lstStyle>
          <a:p>
            <a:pPr fontAlgn="base">
              <a:spcBef>
                <a:spcPct val="0"/>
              </a:spcBef>
              <a:spcAft>
                <a:spcPct val="0"/>
              </a:spcAft>
              <a:defRPr/>
            </a:pPr>
            <a:fld id="{B0D42C83-88E3-423A-A7CA-E33DDB5C4441}" type="datetimeFigureOut">
              <a:rPr lang="en-US"/>
              <a:pPr fontAlgn="base">
                <a:spcBef>
                  <a:spcPct val="0"/>
                </a:spcBef>
                <a:spcAft>
                  <a:spcPct val="0"/>
                </a:spcAft>
                <a:defRPr/>
              </a:pPr>
              <a:t>3/22/2017</a:t>
            </a:fld>
            <a:endParaRPr lang="en-US" dirty="0"/>
          </a:p>
        </p:txBody>
      </p:sp>
      <p:sp>
        <p:nvSpPr>
          <p:cNvPr id="5" name="Footer Placeholder 4"/>
          <p:cNvSpPr>
            <a:spLocks noGrp="1"/>
          </p:cNvSpPr>
          <p:nvPr>
            <p:ph type="ftr" sz="quarter" idx="3"/>
          </p:nvPr>
        </p:nvSpPr>
        <p:spPr>
          <a:xfrm>
            <a:off x="1325565" y="6226189"/>
            <a:ext cx="6280150" cy="365125"/>
          </a:xfrm>
          <a:prstGeom prst="rect">
            <a:avLst/>
          </a:prstGeom>
        </p:spPr>
        <p:txBody>
          <a:bodyPr vert="horz" lIns="0" tIns="0" rIns="0" bIns="0" rtlCol="0" anchor="ctr"/>
          <a:lstStyle>
            <a:lvl1pPr algn="l">
              <a:defRPr sz="800">
                <a:solidFill>
                  <a:srgbClr val="00335C"/>
                </a:solidFill>
                <a:latin typeface="Arial"/>
                <a:ea typeface="+mn-ea"/>
                <a:cs typeface="Arial"/>
              </a:defRPr>
            </a:lvl1pPr>
          </a:lstStyle>
          <a:p>
            <a:pPr fontAlgn="base">
              <a:spcBef>
                <a:spcPct val="0"/>
              </a:spcBef>
              <a:spcAft>
                <a:spcPct val="0"/>
              </a:spcAft>
              <a:defRPr/>
            </a:pPr>
            <a:r>
              <a:rPr lang="en-US" b="1"/>
              <a:t>CONFIDENTIAL 2011 Georgia Ports Authority</a:t>
            </a:r>
          </a:p>
        </p:txBody>
      </p:sp>
      <p:sp>
        <p:nvSpPr>
          <p:cNvPr id="6" name="Slide Number Placeholder 5"/>
          <p:cNvSpPr>
            <a:spLocks noGrp="1"/>
          </p:cNvSpPr>
          <p:nvPr>
            <p:ph type="sldNum" sz="quarter" idx="4"/>
          </p:nvPr>
        </p:nvSpPr>
        <p:spPr>
          <a:xfrm>
            <a:off x="7605720" y="6226189"/>
            <a:ext cx="1081087" cy="365125"/>
          </a:xfrm>
          <a:prstGeom prst="rect">
            <a:avLst/>
          </a:prstGeom>
        </p:spPr>
        <p:txBody>
          <a:bodyPr vert="horz" lIns="91440" tIns="45720" rIns="91440" bIns="45720" rtlCol="0" anchor="ctr"/>
          <a:lstStyle>
            <a:lvl1pPr algn="r">
              <a:defRPr sz="800">
                <a:solidFill>
                  <a:srgbClr val="00335C"/>
                </a:solidFill>
                <a:latin typeface="Arial"/>
                <a:ea typeface="+mn-ea"/>
                <a:cs typeface="Arial"/>
              </a:defRPr>
            </a:lvl1pPr>
          </a:lstStyle>
          <a:p>
            <a:pPr fontAlgn="base">
              <a:spcBef>
                <a:spcPct val="0"/>
              </a:spcBef>
              <a:spcAft>
                <a:spcPct val="0"/>
              </a:spcAft>
              <a:defRPr/>
            </a:pPr>
            <a:r>
              <a:rPr lang="en-US" b="1"/>
              <a:t>1</a:t>
            </a:r>
          </a:p>
        </p:txBody>
      </p:sp>
      <p:sp>
        <p:nvSpPr>
          <p:cNvPr id="16389" name="Title Placeholder 1"/>
          <p:cNvSpPr>
            <a:spLocks noGrp="1"/>
          </p:cNvSpPr>
          <p:nvPr>
            <p:ph type="title"/>
          </p:nvPr>
        </p:nvSpPr>
        <p:spPr bwMode="auto">
          <a:xfrm>
            <a:off x="457200" y="558800"/>
            <a:ext cx="8229600" cy="11303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en-US"/>
          </a:p>
        </p:txBody>
      </p:sp>
      <p:sp>
        <p:nvSpPr>
          <p:cNvPr id="9" name="Subtitle 2"/>
          <p:cNvSpPr txBox="1">
            <a:spLocks/>
          </p:cNvSpPr>
          <p:nvPr/>
        </p:nvSpPr>
        <p:spPr>
          <a:xfrm>
            <a:off x="1308100" y="1920881"/>
            <a:ext cx="7378700" cy="3870325"/>
          </a:xfrm>
          <a:prstGeom prst="rect">
            <a:avLst/>
          </a:prstGeom>
        </p:spPr>
        <p:txBody>
          <a:bodyPr lIns="0" tIns="0" rIns="0" bIns="0">
            <a:normAutofit/>
          </a:bodyPr>
          <a:lstStyle>
            <a:lvl1pPr marL="0" indent="0" algn="l">
              <a:buNone/>
              <a:defRPr b="1">
                <a:solidFill>
                  <a:srgbClr val="E46C0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spcBef>
                <a:spcPct val="20000"/>
              </a:spcBef>
              <a:spcAft>
                <a:spcPct val="0"/>
              </a:spcAft>
              <a:buFont typeface="Arial"/>
              <a:buNone/>
              <a:defRPr/>
            </a:pPr>
            <a:endParaRPr lang="en-US" dirty="0">
              <a:latin typeface="Arial" charset="0"/>
              <a:cs typeface="Arial"/>
            </a:endParaRPr>
          </a:p>
        </p:txBody>
      </p:sp>
      <p:sp>
        <p:nvSpPr>
          <p:cNvPr id="16391" name="Text Placeholder 7"/>
          <p:cNvSpPr>
            <a:spLocks noGrp="1"/>
          </p:cNvSpPr>
          <p:nvPr>
            <p:ph type="body" idx="1"/>
          </p:nvPr>
        </p:nvSpPr>
        <p:spPr bwMode="auto">
          <a:xfrm>
            <a:off x="1325563" y="1930406"/>
            <a:ext cx="7378700" cy="4303713"/>
          </a:xfrm>
          <a:prstGeom prst="rect">
            <a:avLst/>
          </a:prstGeom>
          <a:noFill/>
          <a:ln w="9525">
            <a:noFill/>
            <a:miter lim="800000"/>
            <a:headEnd/>
            <a:tailEnd/>
          </a:ln>
        </p:spPr>
        <p:txBody>
          <a:bodyPr vert="horz" wrap="square" lIns="0" tIns="0" rIns="9144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6392" name="Picture 9" descr="Bottom Bar.png"/>
          <p:cNvPicPr>
            <a:picLocks noChangeAspect="1"/>
          </p:cNvPicPr>
          <p:nvPr/>
        </p:nvPicPr>
        <p:blipFill>
          <a:blip r:embed="rId22" cstate="screen"/>
          <a:srcRect/>
          <a:stretch>
            <a:fillRect/>
          </a:stretch>
        </p:blipFill>
        <p:spPr bwMode="auto">
          <a:xfrm>
            <a:off x="0" y="6642100"/>
            <a:ext cx="9144000" cy="228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Lst>
  <p:transition>
    <p:fade/>
  </p:transition>
  <p:txStyles>
    <p:titleStyle>
      <a:lvl1pPr algn="l" defTabSz="457200" rtl="0" eaLnBrk="0" fontAlgn="base" hangingPunct="0">
        <a:spcBef>
          <a:spcPct val="0"/>
        </a:spcBef>
        <a:spcAft>
          <a:spcPts val="600"/>
        </a:spcAft>
        <a:defRPr sz="3600" b="1" kern="1200">
          <a:solidFill>
            <a:srgbClr val="00335C"/>
          </a:solidFill>
          <a:latin typeface="+mj-lt"/>
          <a:ea typeface="+mj-ea"/>
          <a:cs typeface="Arial"/>
        </a:defRPr>
      </a:lvl1pPr>
      <a:lvl2pPr algn="l" defTabSz="457200" rtl="0" eaLnBrk="0" fontAlgn="base" hangingPunct="0">
        <a:spcBef>
          <a:spcPct val="0"/>
        </a:spcBef>
        <a:spcAft>
          <a:spcPts val="600"/>
        </a:spcAft>
        <a:defRPr sz="3600" b="1">
          <a:solidFill>
            <a:srgbClr val="00335C"/>
          </a:solidFill>
          <a:latin typeface="Calibri" pitchFamily="34" charset="0"/>
          <a:cs typeface="Arial" pitchFamily="34" charset="0"/>
        </a:defRPr>
      </a:lvl2pPr>
      <a:lvl3pPr algn="l" defTabSz="457200" rtl="0" eaLnBrk="0" fontAlgn="base" hangingPunct="0">
        <a:spcBef>
          <a:spcPct val="0"/>
        </a:spcBef>
        <a:spcAft>
          <a:spcPts val="600"/>
        </a:spcAft>
        <a:defRPr sz="3600" b="1">
          <a:solidFill>
            <a:srgbClr val="00335C"/>
          </a:solidFill>
          <a:latin typeface="Calibri" pitchFamily="34" charset="0"/>
          <a:cs typeface="Arial" pitchFamily="34" charset="0"/>
        </a:defRPr>
      </a:lvl3pPr>
      <a:lvl4pPr algn="l" defTabSz="457200" rtl="0" eaLnBrk="0" fontAlgn="base" hangingPunct="0">
        <a:spcBef>
          <a:spcPct val="0"/>
        </a:spcBef>
        <a:spcAft>
          <a:spcPts val="600"/>
        </a:spcAft>
        <a:defRPr sz="3600" b="1">
          <a:solidFill>
            <a:srgbClr val="00335C"/>
          </a:solidFill>
          <a:latin typeface="Calibri" pitchFamily="34" charset="0"/>
          <a:cs typeface="Arial" pitchFamily="34" charset="0"/>
        </a:defRPr>
      </a:lvl4pPr>
      <a:lvl5pPr algn="l" defTabSz="457200" rtl="0" eaLnBrk="0" fontAlgn="base" hangingPunct="0">
        <a:spcBef>
          <a:spcPct val="0"/>
        </a:spcBef>
        <a:spcAft>
          <a:spcPts val="600"/>
        </a:spcAft>
        <a:defRPr sz="3600" b="1">
          <a:solidFill>
            <a:srgbClr val="00335C"/>
          </a:solidFill>
          <a:latin typeface="Calibri" pitchFamily="34" charset="0"/>
          <a:cs typeface="Arial" pitchFamily="34" charset="0"/>
        </a:defRPr>
      </a:lvl5pPr>
      <a:lvl6pPr marL="457200" algn="l" defTabSz="457200" rtl="0" fontAlgn="base">
        <a:spcBef>
          <a:spcPct val="0"/>
        </a:spcBef>
        <a:spcAft>
          <a:spcPts val="600"/>
        </a:spcAft>
        <a:defRPr sz="3600" b="1">
          <a:solidFill>
            <a:srgbClr val="00335C"/>
          </a:solidFill>
          <a:latin typeface="Calibri" pitchFamily="34" charset="0"/>
          <a:cs typeface="Arial" pitchFamily="34" charset="0"/>
        </a:defRPr>
      </a:lvl6pPr>
      <a:lvl7pPr marL="914400" algn="l" defTabSz="457200" rtl="0" fontAlgn="base">
        <a:spcBef>
          <a:spcPct val="0"/>
        </a:spcBef>
        <a:spcAft>
          <a:spcPts val="600"/>
        </a:spcAft>
        <a:defRPr sz="3600" b="1">
          <a:solidFill>
            <a:srgbClr val="00335C"/>
          </a:solidFill>
          <a:latin typeface="Calibri" pitchFamily="34" charset="0"/>
          <a:cs typeface="Arial" pitchFamily="34" charset="0"/>
        </a:defRPr>
      </a:lvl7pPr>
      <a:lvl8pPr marL="1371600" algn="l" defTabSz="457200" rtl="0" fontAlgn="base">
        <a:spcBef>
          <a:spcPct val="0"/>
        </a:spcBef>
        <a:spcAft>
          <a:spcPts val="600"/>
        </a:spcAft>
        <a:defRPr sz="3600" b="1">
          <a:solidFill>
            <a:srgbClr val="00335C"/>
          </a:solidFill>
          <a:latin typeface="Calibri" pitchFamily="34" charset="0"/>
          <a:cs typeface="Arial" pitchFamily="34" charset="0"/>
        </a:defRPr>
      </a:lvl8pPr>
      <a:lvl9pPr marL="1828800" algn="l" defTabSz="457200" rtl="0" fontAlgn="base">
        <a:spcBef>
          <a:spcPct val="0"/>
        </a:spcBef>
        <a:spcAft>
          <a:spcPts val="600"/>
        </a:spcAft>
        <a:defRPr sz="3600" b="1">
          <a:solidFill>
            <a:srgbClr val="00335C"/>
          </a:solidFill>
          <a:latin typeface="Calibri" pitchFamily="34" charset="0"/>
          <a:cs typeface="Arial" pitchFamily="34" charset="0"/>
        </a:defRPr>
      </a:lvl9pPr>
    </p:titleStyle>
    <p:bodyStyle>
      <a:lvl1pPr algn="l" defTabSz="457200" rtl="0" eaLnBrk="0" fontAlgn="base" hangingPunct="0">
        <a:lnSpc>
          <a:spcPts val="2400"/>
        </a:lnSpc>
        <a:spcBef>
          <a:spcPct val="20000"/>
        </a:spcBef>
        <a:spcAft>
          <a:spcPct val="0"/>
        </a:spcAft>
        <a:buFont typeface="Arial" pitchFamily="34" charset="0"/>
        <a:defRPr sz="2400" b="1" kern="1200">
          <a:solidFill>
            <a:srgbClr val="E46C0A"/>
          </a:solidFill>
          <a:latin typeface="+mn-lt"/>
          <a:ea typeface="+mn-ea"/>
          <a:cs typeface="Arial"/>
        </a:defRPr>
      </a:lvl1pPr>
      <a:lvl2pPr marL="742950" indent="-285750" algn="l" defTabSz="457200" rtl="0" eaLnBrk="0" fontAlgn="base" hangingPunct="0">
        <a:spcBef>
          <a:spcPts val="600"/>
        </a:spcBef>
        <a:spcAft>
          <a:spcPct val="0"/>
        </a:spcAft>
        <a:buClr>
          <a:srgbClr val="E46C0A"/>
        </a:buClr>
        <a:buFont typeface="Wingdings" pitchFamily="2" charset="2"/>
        <a:buChar char="§"/>
        <a:defRPr sz="2800" kern="1200">
          <a:solidFill>
            <a:schemeClr val="tx1"/>
          </a:solidFill>
          <a:latin typeface="+mn-lt"/>
          <a:ea typeface="+mn-ea"/>
          <a:cs typeface="Arial" pitchFamily="34" charset="0"/>
        </a:defRPr>
      </a:lvl2pPr>
      <a:lvl3pPr marL="1143000" indent="-228600" algn="l" defTabSz="457200" rtl="0" eaLnBrk="0" fontAlgn="base" hangingPunct="0">
        <a:spcBef>
          <a:spcPct val="0"/>
        </a:spcBef>
        <a:spcAft>
          <a:spcPct val="0"/>
        </a:spcAft>
        <a:buFont typeface="Arial" pitchFamily="34" charset="0"/>
        <a:buChar char="•"/>
        <a:defRPr sz="2400" kern="1200">
          <a:solidFill>
            <a:schemeClr val="tx1"/>
          </a:solidFill>
          <a:latin typeface="+mn-lt"/>
          <a:ea typeface="+mn-ea"/>
          <a:cs typeface="Arial" pitchFamily="34" charset="0"/>
        </a:defRPr>
      </a:lvl3pPr>
      <a:lvl4pPr marL="1600200" indent="-228600" algn="l" defTabSz="457200" rtl="0" eaLnBrk="0" fontAlgn="base" hangingPunct="0">
        <a:spcBef>
          <a:spcPct val="0"/>
        </a:spcBef>
        <a:spcAft>
          <a:spcPct val="0"/>
        </a:spcAft>
        <a:defRPr sz="2000" kern="1200">
          <a:solidFill>
            <a:schemeClr val="tx1"/>
          </a:solidFill>
          <a:latin typeface="+mn-lt"/>
          <a:ea typeface="+mn-ea"/>
          <a:cs typeface="Arial" pitchFamily="34"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226108"/>
            <a:ext cx="850900" cy="365125"/>
          </a:xfrm>
          <a:prstGeom prst="rect">
            <a:avLst/>
          </a:prstGeom>
        </p:spPr>
        <p:txBody>
          <a:bodyPr vert="horz" lIns="91440" tIns="45720" rIns="91440" bIns="45720" rtlCol="0" anchor="ctr"/>
          <a:lstStyle>
            <a:lvl1pPr algn="l">
              <a:defRPr sz="800" b="1">
                <a:solidFill>
                  <a:srgbClr val="00335C"/>
                </a:solidFill>
                <a:latin typeface="Arial"/>
                <a:cs typeface="Arial"/>
              </a:defRPr>
            </a:lvl1pPr>
          </a:lstStyle>
          <a:p>
            <a:pPr fontAlgn="base">
              <a:spcBef>
                <a:spcPct val="0"/>
              </a:spcBef>
              <a:spcAft>
                <a:spcPct val="0"/>
              </a:spcAft>
            </a:pPr>
            <a:fld id="{EBD38A6C-8E73-D84C-94E3-96488BC508F5}" type="datetimeFigureOut">
              <a:rPr lang="en-US" smtClean="0"/>
              <a:pPr fontAlgn="base">
                <a:spcBef>
                  <a:spcPct val="0"/>
                </a:spcBef>
                <a:spcAft>
                  <a:spcPct val="0"/>
                </a:spcAft>
              </a:pPr>
              <a:t>3/22/2017</a:t>
            </a:fld>
            <a:endParaRPr lang="en-US" dirty="0"/>
          </a:p>
        </p:txBody>
      </p:sp>
      <p:sp>
        <p:nvSpPr>
          <p:cNvPr id="5" name="Footer Placeholder 4"/>
          <p:cNvSpPr>
            <a:spLocks noGrp="1"/>
          </p:cNvSpPr>
          <p:nvPr>
            <p:ph type="ftr" sz="quarter" idx="3"/>
          </p:nvPr>
        </p:nvSpPr>
        <p:spPr>
          <a:xfrm>
            <a:off x="1325032" y="6226108"/>
            <a:ext cx="6281228" cy="365125"/>
          </a:xfrm>
          <a:prstGeom prst="rect">
            <a:avLst/>
          </a:prstGeom>
        </p:spPr>
        <p:txBody>
          <a:bodyPr vert="horz" lIns="0" tIns="0" rIns="0" bIns="0" rtlCol="0" anchor="ctr"/>
          <a:lstStyle>
            <a:lvl1pPr algn="l">
              <a:defRPr sz="800">
                <a:solidFill>
                  <a:srgbClr val="00335C"/>
                </a:solidFill>
                <a:latin typeface="Arial"/>
                <a:cs typeface="Arial"/>
              </a:defRPr>
            </a:lvl1pPr>
          </a:lstStyle>
          <a:p>
            <a:pPr fontAlgn="base">
              <a:spcBef>
                <a:spcPct val="0"/>
              </a:spcBef>
              <a:spcAft>
                <a:spcPct val="0"/>
              </a:spcAft>
            </a:pPr>
            <a:r>
              <a:rPr lang="en-US" b="1" dirty="0"/>
              <a:t>CONFIDENTIAL 2011 Georgia Ports Authority</a:t>
            </a:r>
          </a:p>
        </p:txBody>
      </p:sp>
      <p:sp>
        <p:nvSpPr>
          <p:cNvPr id="6" name="Slide Number Placeholder 5"/>
          <p:cNvSpPr>
            <a:spLocks noGrp="1"/>
          </p:cNvSpPr>
          <p:nvPr>
            <p:ph type="sldNum" sz="quarter" idx="4"/>
          </p:nvPr>
        </p:nvSpPr>
        <p:spPr>
          <a:xfrm>
            <a:off x="7606261" y="6226108"/>
            <a:ext cx="1080542" cy="365125"/>
          </a:xfrm>
          <a:prstGeom prst="rect">
            <a:avLst/>
          </a:prstGeom>
        </p:spPr>
        <p:txBody>
          <a:bodyPr vert="horz" lIns="91440" tIns="45720" rIns="91440" bIns="45720" rtlCol="0" anchor="ctr"/>
          <a:lstStyle>
            <a:lvl1pPr algn="r">
              <a:defRPr sz="800">
                <a:solidFill>
                  <a:srgbClr val="00335C"/>
                </a:solidFill>
                <a:latin typeface="Arial"/>
                <a:cs typeface="Arial"/>
              </a:defRPr>
            </a:lvl1pPr>
          </a:lstStyle>
          <a:p>
            <a:pPr fontAlgn="base">
              <a:spcBef>
                <a:spcPct val="0"/>
              </a:spcBef>
              <a:spcAft>
                <a:spcPct val="0"/>
              </a:spcAft>
            </a:pPr>
            <a:r>
              <a:rPr lang="en-US" b="1" dirty="0"/>
              <a:t>1</a:t>
            </a:r>
          </a:p>
        </p:txBody>
      </p:sp>
      <p:sp>
        <p:nvSpPr>
          <p:cNvPr id="2"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endParaRPr lang="en-US" sz="3600" b="1" dirty="0">
              <a:solidFill>
                <a:srgbClr val="00335C"/>
              </a:solidFill>
            </a:endParaRPr>
          </a:p>
        </p:txBody>
      </p:sp>
      <p:sp>
        <p:nvSpPr>
          <p:cNvPr id="9" name="Subtitle 2"/>
          <p:cNvSpPr txBox="1">
            <a:spLocks/>
          </p:cNvSpPr>
          <p:nvPr/>
        </p:nvSpPr>
        <p:spPr>
          <a:xfrm>
            <a:off x="1308100" y="1921589"/>
            <a:ext cx="7378700" cy="3869619"/>
          </a:xfrm>
          <a:prstGeom prst="rect">
            <a:avLst/>
          </a:prstGeom>
        </p:spPr>
        <p:txBody>
          <a:bodyPr vert="horz" lIns="0" tIns="0" rIns="0" bIns="0" rtlCol="0">
            <a:normAutofit/>
          </a:bodyPr>
          <a:lstStyle>
            <a:lvl1pPr marL="0" indent="0" algn="l">
              <a:buNone/>
              <a:defRPr b="1">
                <a:solidFill>
                  <a:srgbClr val="E46C0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spcBef>
                <a:spcPct val="20000"/>
              </a:spcBef>
              <a:spcAft>
                <a:spcPct val="0"/>
              </a:spcAft>
              <a:buFont typeface="Arial"/>
              <a:buNone/>
              <a:defRPr/>
            </a:pPr>
            <a:endParaRPr lang="en-US" dirty="0">
              <a:latin typeface="Arial" charset="0"/>
              <a:cs typeface="Arial"/>
            </a:endParaRPr>
          </a:p>
        </p:txBody>
      </p:sp>
      <p:sp>
        <p:nvSpPr>
          <p:cNvPr id="8" name="Text Placeholder 7"/>
          <p:cNvSpPr>
            <a:spLocks noGrp="1"/>
          </p:cNvSpPr>
          <p:nvPr>
            <p:ph type="body" idx="1"/>
          </p:nvPr>
        </p:nvSpPr>
        <p:spPr>
          <a:xfrm>
            <a:off x="1325032" y="1930055"/>
            <a:ext cx="7378700" cy="4304513"/>
          </a:xfrm>
          <a:prstGeom prst="rect">
            <a:avLst/>
          </a:prstGeom>
        </p:spPr>
        <p:txBody>
          <a:bodyPr vert="horz" lIns="0" tIns="0" rIns="9144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0" name="Picture 9" descr="Bottom Bar.png"/>
          <p:cNvPicPr>
            <a:picLocks noChangeAspect="1"/>
          </p:cNvPicPr>
          <p:nvPr/>
        </p:nvPicPr>
        <p:blipFill>
          <a:blip r:embed="rId22" cstate="screen"/>
          <a:stretch>
            <a:fillRect/>
          </a:stretch>
        </p:blipFill>
        <p:spPr>
          <a:xfrm>
            <a:off x="0" y="6642100"/>
            <a:ext cx="9144000" cy="228600"/>
          </a:xfrm>
          <a:prstGeom prst="rect">
            <a:avLst/>
          </a:prstGeom>
        </p:spPr>
      </p:pic>
    </p:spTree>
  </p:cSld>
  <p:clrMap bg1="lt1" tx1="dk1" bg2="lt2" tx2="dk2" accent1="accent1" accent2="accent2" accent3="accent3" accent4="accent4" accent5="accent5" accent6="accent6" hlink="hlink" folHlink="folHlink"/>
  <p:sldLayoutIdLst>
    <p:sldLayoutId id="2147484771" r:id="rId1"/>
    <p:sldLayoutId id="2147484772" r:id="rId2"/>
    <p:sldLayoutId id="2147484773" r:id="rId3"/>
    <p:sldLayoutId id="2147484774" r:id="rId4"/>
    <p:sldLayoutId id="2147484775" r:id="rId5"/>
    <p:sldLayoutId id="2147484776" r:id="rId6"/>
    <p:sldLayoutId id="2147484777" r:id="rId7"/>
    <p:sldLayoutId id="2147484778" r:id="rId8"/>
    <p:sldLayoutId id="2147484779" r:id="rId9"/>
    <p:sldLayoutId id="2147484780" r:id="rId10"/>
    <p:sldLayoutId id="2147484781" r:id="rId11"/>
    <p:sldLayoutId id="2147484782" r:id="rId12"/>
    <p:sldLayoutId id="2147484783" r:id="rId13"/>
    <p:sldLayoutId id="2147484784" r:id="rId14"/>
    <p:sldLayoutId id="2147484785" r:id="rId15"/>
    <p:sldLayoutId id="2147484786" r:id="rId16"/>
    <p:sldLayoutId id="2147484787" r:id="rId17"/>
    <p:sldLayoutId id="2147484788" r:id="rId18"/>
    <p:sldLayoutId id="2147484789" r:id="rId19"/>
    <p:sldLayoutId id="2147484790" r:id="rId20"/>
  </p:sldLayoutIdLst>
  <p:transition>
    <p:fade/>
  </p:transition>
  <p:txStyles>
    <p:titleStyle>
      <a:lvl1pPr algn="l" defTabSz="457200" rtl="0" eaLnBrk="1" fontAlgn="base" latinLnBrk="0" hangingPunct="1">
        <a:spcBef>
          <a:spcPct val="0"/>
        </a:spcBef>
        <a:spcAft>
          <a:spcPts val="600"/>
        </a:spcAft>
        <a:buNone/>
        <a:defRPr sz="3600" b="1" i="0" kern="1200">
          <a:solidFill>
            <a:srgbClr val="00335C"/>
          </a:solidFill>
          <a:latin typeface="+mj-lt"/>
          <a:ea typeface="+mj-ea"/>
          <a:cs typeface="Arial"/>
        </a:defRPr>
      </a:lvl1pPr>
    </p:titleStyle>
    <p:bodyStyle>
      <a:lvl1pPr marL="0" indent="0" algn="l" defTabSz="457200" rtl="0" eaLnBrk="1" latinLnBrk="0" hangingPunct="1">
        <a:lnSpc>
          <a:spcPts val="2400"/>
        </a:lnSpc>
        <a:spcBef>
          <a:spcPct val="20000"/>
        </a:spcBef>
        <a:buFont typeface="Arial"/>
        <a:buNone/>
        <a:defRPr sz="2400" b="1" i="0" kern="1200" baseline="0">
          <a:solidFill>
            <a:srgbClr val="E46C0A"/>
          </a:solidFill>
          <a:latin typeface="+mn-lt"/>
          <a:ea typeface="+mn-ea"/>
          <a:cs typeface="Arial"/>
        </a:defRPr>
      </a:lvl1pPr>
      <a:lvl2pPr marL="742950" indent="-285750" algn="l" defTabSz="457200" rtl="0" eaLnBrk="1" latinLnBrk="0" hangingPunct="1">
        <a:spcBef>
          <a:spcPts val="600"/>
        </a:spcBef>
        <a:buClr>
          <a:srgbClr val="E46C0A"/>
        </a:buClr>
        <a:buFont typeface="Wingdings" charset="2"/>
        <a:buChar char="§"/>
        <a:defRPr sz="2800" kern="1200">
          <a:solidFill>
            <a:schemeClr val="tx1"/>
          </a:solidFill>
          <a:latin typeface="+mn-lt"/>
          <a:ea typeface="+mn-ea"/>
          <a:cs typeface="+mn-cs"/>
        </a:defRPr>
      </a:lvl2pPr>
      <a:lvl3pPr marL="1143000" indent="-228600" algn="l" defTabSz="457200" rtl="0" eaLnBrk="1" latinLnBrk="0" hangingPunct="1">
        <a:spcBef>
          <a:spcPts val="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buFontTx/>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226189"/>
            <a:ext cx="850900" cy="365125"/>
          </a:xfrm>
          <a:prstGeom prst="rect">
            <a:avLst/>
          </a:prstGeom>
        </p:spPr>
        <p:txBody>
          <a:bodyPr vert="horz" lIns="91440" tIns="45720" rIns="91440" bIns="45720" rtlCol="0" anchor="ctr"/>
          <a:lstStyle>
            <a:lvl1pPr algn="l">
              <a:defRPr sz="800" b="1" smtClean="0">
                <a:solidFill>
                  <a:srgbClr val="00335C"/>
                </a:solidFill>
                <a:latin typeface="Arial"/>
                <a:cs typeface="Arial"/>
              </a:defRPr>
            </a:lvl1pPr>
          </a:lstStyle>
          <a:p>
            <a:pPr fontAlgn="base">
              <a:spcBef>
                <a:spcPct val="0"/>
              </a:spcBef>
              <a:spcAft>
                <a:spcPct val="0"/>
              </a:spcAft>
              <a:defRPr/>
            </a:pPr>
            <a:fld id="{EF38EF21-644F-499D-B8FD-7BA30189F9BA}" type="datetimeFigureOut">
              <a:rPr lang="en-US"/>
              <a:pPr fontAlgn="base">
                <a:spcBef>
                  <a:spcPct val="0"/>
                </a:spcBef>
                <a:spcAft>
                  <a:spcPct val="0"/>
                </a:spcAft>
                <a:defRPr/>
              </a:pPr>
              <a:t>3/22/2017</a:t>
            </a:fld>
            <a:endParaRPr lang="en-US" dirty="0"/>
          </a:p>
        </p:txBody>
      </p:sp>
      <p:sp>
        <p:nvSpPr>
          <p:cNvPr id="5" name="Footer Placeholder 4"/>
          <p:cNvSpPr>
            <a:spLocks noGrp="1"/>
          </p:cNvSpPr>
          <p:nvPr>
            <p:ph type="ftr" sz="quarter" idx="3"/>
          </p:nvPr>
        </p:nvSpPr>
        <p:spPr>
          <a:xfrm>
            <a:off x="1325565" y="6226189"/>
            <a:ext cx="6280150" cy="365125"/>
          </a:xfrm>
          <a:prstGeom prst="rect">
            <a:avLst/>
          </a:prstGeom>
        </p:spPr>
        <p:txBody>
          <a:bodyPr vert="horz" lIns="0" tIns="0" rIns="0" bIns="0" rtlCol="0" anchor="ctr"/>
          <a:lstStyle>
            <a:lvl1pPr algn="l">
              <a:defRPr sz="800" b="1" dirty="0" smtClean="0">
                <a:solidFill>
                  <a:srgbClr val="00335C"/>
                </a:solidFill>
                <a:latin typeface="Arial"/>
                <a:cs typeface="Arial"/>
              </a:defRPr>
            </a:lvl1pPr>
          </a:lstStyle>
          <a:p>
            <a:pPr fontAlgn="base">
              <a:spcBef>
                <a:spcPct val="0"/>
              </a:spcBef>
              <a:spcAft>
                <a:spcPct val="0"/>
              </a:spcAft>
              <a:defRPr/>
            </a:pPr>
            <a:r>
              <a:rPr lang="en-US"/>
              <a:t>CONFIDENTIAL 2011 Georgia Ports Authority</a:t>
            </a:r>
          </a:p>
        </p:txBody>
      </p:sp>
      <p:sp>
        <p:nvSpPr>
          <p:cNvPr id="6" name="Slide Number Placeholder 5"/>
          <p:cNvSpPr>
            <a:spLocks noGrp="1"/>
          </p:cNvSpPr>
          <p:nvPr>
            <p:ph type="sldNum" sz="quarter" idx="4"/>
          </p:nvPr>
        </p:nvSpPr>
        <p:spPr>
          <a:xfrm>
            <a:off x="7605720" y="6226189"/>
            <a:ext cx="1081087" cy="365125"/>
          </a:xfrm>
          <a:prstGeom prst="rect">
            <a:avLst/>
          </a:prstGeom>
        </p:spPr>
        <p:txBody>
          <a:bodyPr vert="horz" lIns="91440" tIns="45720" rIns="91440" bIns="45720" rtlCol="0" anchor="ctr"/>
          <a:lstStyle>
            <a:lvl1pPr algn="r">
              <a:defRPr sz="800" b="1" dirty="0" smtClean="0">
                <a:solidFill>
                  <a:srgbClr val="00335C"/>
                </a:solidFill>
                <a:latin typeface="Arial"/>
                <a:cs typeface="Arial"/>
              </a:defRPr>
            </a:lvl1pPr>
          </a:lstStyle>
          <a:p>
            <a:pPr fontAlgn="base">
              <a:spcBef>
                <a:spcPct val="0"/>
              </a:spcBef>
              <a:spcAft>
                <a:spcPct val="0"/>
              </a:spcAft>
              <a:defRPr/>
            </a:pPr>
            <a:r>
              <a:rPr lang="en-US"/>
              <a:t>1</a:t>
            </a:r>
          </a:p>
        </p:txBody>
      </p:sp>
      <p:sp>
        <p:nvSpPr>
          <p:cNvPr id="86021" name="Title Placeholder 1"/>
          <p:cNvSpPr>
            <a:spLocks noGrp="1"/>
          </p:cNvSpPr>
          <p:nvPr>
            <p:ph type="title"/>
          </p:nvPr>
        </p:nvSpPr>
        <p:spPr bwMode="auto">
          <a:xfrm>
            <a:off x="457200" y="558800"/>
            <a:ext cx="8229600" cy="11303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en-US"/>
          </a:p>
        </p:txBody>
      </p:sp>
      <p:sp>
        <p:nvSpPr>
          <p:cNvPr id="9" name="Subtitle 2"/>
          <p:cNvSpPr txBox="1">
            <a:spLocks/>
          </p:cNvSpPr>
          <p:nvPr/>
        </p:nvSpPr>
        <p:spPr>
          <a:xfrm>
            <a:off x="1308100" y="1920881"/>
            <a:ext cx="7378700" cy="3870325"/>
          </a:xfrm>
          <a:prstGeom prst="rect">
            <a:avLst/>
          </a:prstGeom>
        </p:spPr>
        <p:txBody>
          <a:bodyPr lIns="0" tIns="0" rIns="0" bIns="0">
            <a:normAutofit/>
          </a:bodyPr>
          <a:lstStyle>
            <a:lvl1pPr marL="0" indent="0" algn="l">
              <a:buNone/>
              <a:defRPr b="1">
                <a:solidFill>
                  <a:srgbClr val="E46C0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spcBef>
                <a:spcPct val="20000"/>
              </a:spcBef>
              <a:spcAft>
                <a:spcPct val="0"/>
              </a:spcAft>
              <a:buFont typeface="Arial"/>
              <a:buNone/>
              <a:defRPr/>
            </a:pPr>
            <a:endParaRPr lang="en-US" dirty="0">
              <a:latin typeface="Arial" charset="0"/>
              <a:cs typeface="Arial"/>
            </a:endParaRPr>
          </a:p>
        </p:txBody>
      </p:sp>
      <p:sp>
        <p:nvSpPr>
          <p:cNvPr id="86023" name="Text Placeholder 7"/>
          <p:cNvSpPr>
            <a:spLocks noGrp="1"/>
          </p:cNvSpPr>
          <p:nvPr>
            <p:ph type="body" idx="1"/>
          </p:nvPr>
        </p:nvSpPr>
        <p:spPr bwMode="auto">
          <a:xfrm>
            <a:off x="1325563" y="1930406"/>
            <a:ext cx="7378700" cy="4303713"/>
          </a:xfrm>
          <a:prstGeom prst="rect">
            <a:avLst/>
          </a:prstGeom>
          <a:noFill/>
          <a:ln w="9525">
            <a:noFill/>
            <a:miter lim="800000"/>
            <a:headEnd/>
            <a:tailEnd/>
          </a:ln>
        </p:spPr>
        <p:txBody>
          <a:bodyPr vert="horz" wrap="square" lIns="0" tIns="0" rIns="9144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6024" name="Picture 9" descr="Bottom Bar.png"/>
          <p:cNvPicPr>
            <a:picLocks noChangeAspect="1"/>
          </p:cNvPicPr>
          <p:nvPr/>
        </p:nvPicPr>
        <p:blipFill>
          <a:blip r:embed="rId22" cstate="screen"/>
          <a:srcRect/>
          <a:stretch>
            <a:fillRect/>
          </a:stretch>
        </p:blipFill>
        <p:spPr bwMode="auto">
          <a:xfrm>
            <a:off x="0" y="6642100"/>
            <a:ext cx="9144000" cy="228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857" r:id="rId1"/>
    <p:sldLayoutId id="2147484858" r:id="rId2"/>
    <p:sldLayoutId id="2147484859" r:id="rId3"/>
    <p:sldLayoutId id="2147484860" r:id="rId4"/>
    <p:sldLayoutId id="2147484861" r:id="rId5"/>
    <p:sldLayoutId id="2147484862" r:id="rId6"/>
    <p:sldLayoutId id="2147484863" r:id="rId7"/>
    <p:sldLayoutId id="2147484864" r:id="rId8"/>
    <p:sldLayoutId id="2147484865" r:id="rId9"/>
    <p:sldLayoutId id="2147484866" r:id="rId10"/>
    <p:sldLayoutId id="2147484867" r:id="rId11"/>
    <p:sldLayoutId id="2147484868" r:id="rId12"/>
    <p:sldLayoutId id="2147484869" r:id="rId13"/>
    <p:sldLayoutId id="2147484870" r:id="rId14"/>
    <p:sldLayoutId id="2147484871" r:id="rId15"/>
    <p:sldLayoutId id="2147484872" r:id="rId16"/>
    <p:sldLayoutId id="2147484873" r:id="rId17"/>
    <p:sldLayoutId id="2147484874" r:id="rId18"/>
    <p:sldLayoutId id="2147484875" r:id="rId19"/>
    <p:sldLayoutId id="2147484876" r:id="rId20"/>
  </p:sldLayoutIdLst>
  <p:transition>
    <p:fade/>
  </p:transition>
  <p:txStyles>
    <p:titleStyle>
      <a:lvl1pPr algn="l" defTabSz="457200" rtl="0" fontAlgn="base">
        <a:spcBef>
          <a:spcPct val="0"/>
        </a:spcBef>
        <a:spcAft>
          <a:spcPts val="600"/>
        </a:spcAft>
        <a:defRPr sz="3600" b="1" kern="1200">
          <a:solidFill>
            <a:srgbClr val="00335C"/>
          </a:solidFill>
          <a:latin typeface="+mj-lt"/>
          <a:ea typeface="+mj-ea"/>
          <a:cs typeface="Arial"/>
        </a:defRPr>
      </a:lvl1pPr>
      <a:lvl2pPr algn="l" defTabSz="457200" rtl="0" fontAlgn="base">
        <a:spcBef>
          <a:spcPct val="0"/>
        </a:spcBef>
        <a:spcAft>
          <a:spcPts val="600"/>
        </a:spcAft>
        <a:defRPr sz="3600" b="1">
          <a:solidFill>
            <a:srgbClr val="00335C"/>
          </a:solidFill>
          <a:latin typeface="Calibri" pitchFamily="34" charset="0"/>
          <a:cs typeface="Arial" pitchFamily="34" charset="0"/>
        </a:defRPr>
      </a:lvl2pPr>
      <a:lvl3pPr algn="l" defTabSz="457200" rtl="0" fontAlgn="base">
        <a:spcBef>
          <a:spcPct val="0"/>
        </a:spcBef>
        <a:spcAft>
          <a:spcPts val="600"/>
        </a:spcAft>
        <a:defRPr sz="3600" b="1">
          <a:solidFill>
            <a:srgbClr val="00335C"/>
          </a:solidFill>
          <a:latin typeface="Calibri" pitchFamily="34" charset="0"/>
          <a:cs typeface="Arial" pitchFamily="34" charset="0"/>
        </a:defRPr>
      </a:lvl3pPr>
      <a:lvl4pPr algn="l" defTabSz="457200" rtl="0" fontAlgn="base">
        <a:spcBef>
          <a:spcPct val="0"/>
        </a:spcBef>
        <a:spcAft>
          <a:spcPts val="600"/>
        </a:spcAft>
        <a:defRPr sz="3600" b="1">
          <a:solidFill>
            <a:srgbClr val="00335C"/>
          </a:solidFill>
          <a:latin typeface="Calibri" pitchFamily="34" charset="0"/>
          <a:cs typeface="Arial" pitchFamily="34" charset="0"/>
        </a:defRPr>
      </a:lvl4pPr>
      <a:lvl5pPr algn="l" defTabSz="457200" rtl="0" fontAlgn="base">
        <a:spcBef>
          <a:spcPct val="0"/>
        </a:spcBef>
        <a:spcAft>
          <a:spcPts val="600"/>
        </a:spcAft>
        <a:defRPr sz="3600" b="1">
          <a:solidFill>
            <a:srgbClr val="00335C"/>
          </a:solidFill>
          <a:latin typeface="Calibri" pitchFamily="34" charset="0"/>
          <a:cs typeface="Arial" pitchFamily="34" charset="0"/>
        </a:defRPr>
      </a:lvl5pPr>
      <a:lvl6pPr marL="457200" algn="l" defTabSz="457200" rtl="0" fontAlgn="base">
        <a:spcBef>
          <a:spcPct val="0"/>
        </a:spcBef>
        <a:spcAft>
          <a:spcPts val="600"/>
        </a:spcAft>
        <a:defRPr sz="3600" b="1">
          <a:solidFill>
            <a:srgbClr val="00335C"/>
          </a:solidFill>
          <a:latin typeface="Calibri" pitchFamily="34" charset="0"/>
          <a:cs typeface="Arial" pitchFamily="34" charset="0"/>
        </a:defRPr>
      </a:lvl6pPr>
      <a:lvl7pPr marL="914400" algn="l" defTabSz="457200" rtl="0" fontAlgn="base">
        <a:spcBef>
          <a:spcPct val="0"/>
        </a:spcBef>
        <a:spcAft>
          <a:spcPts val="600"/>
        </a:spcAft>
        <a:defRPr sz="3600" b="1">
          <a:solidFill>
            <a:srgbClr val="00335C"/>
          </a:solidFill>
          <a:latin typeface="Calibri" pitchFamily="34" charset="0"/>
          <a:cs typeface="Arial" pitchFamily="34" charset="0"/>
        </a:defRPr>
      </a:lvl7pPr>
      <a:lvl8pPr marL="1371600" algn="l" defTabSz="457200" rtl="0" fontAlgn="base">
        <a:spcBef>
          <a:spcPct val="0"/>
        </a:spcBef>
        <a:spcAft>
          <a:spcPts val="600"/>
        </a:spcAft>
        <a:defRPr sz="3600" b="1">
          <a:solidFill>
            <a:srgbClr val="00335C"/>
          </a:solidFill>
          <a:latin typeface="Calibri" pitchFamily="34" charset="0"/>
          <a:cs typeface="Arial" pitchFamily="34" charset="0"/>
        </a:defRPr>
      </a:lvl8pPr>
      <a:lvl9pPr marL="1828800" algn="l" defTabSz="457200" rtl="0" fontAlgn="base">
        <a:spcBef>
          <a:spcPct val="0"/>
        </a:spcBef>
        <a:spcAft>
          <a:spcPts val="600"/>
        </a:spcAft>
        <a:defRPr sz="3600" b="1">
          <a:solidFill>
            <a:srgbClr val="00335C"/>
          </a:solidFill>
          <a:latin typeface="Calibri" pitchFamily="34" charset="0"/>
          <a:cs typeface="Arial" pitchFamily="34" charset="0"/>
        </a:defRPr>
      </a:lvl9pPr>
    </p:titleStyle>
    <p:bodyStyle>
      <a:lvl1pPr algn="l" defTabSz="457200" rtl="0" fontAlgn="base">
        <a:lnSpc>
          <a:spcPts val="2400"/>
        </a:lnSpc>
        <a:spcBef>
          <a:spcPct val="20000"/>
        </a:spcBef>
        <a:spcAft>
          <a:spcPct val="0"/>
        </a:spcAft>
        <a:buFont typeface="Arial" pitchFamily="34" charset="0"/>
        <a:defRPr sz="2400" b="1" kern="1200">
          <a:solidFill>
            <a:srgbClr val="E46C0A"/>
          </a:solidFill>
          <a:latin typeface="+mn-lt"/>
          <a:ea typeface="+mn-ea"/>
          <a:cs typeface="Arial"/>
        </a:defRPr>
      </a:lvl1pPr>
      <a:lvl2pPr marL="742950" indent="-285750" algn="l" defTabSz="457200" rtl="0" fontAlgn="base">
        <a:spcBef>
          <a:spcPts val="600"/>
        </a:spcBef>
        <a:spcAft>
          <a:spcPct val="0"/>
        </a:spcAft>
        <a:buClr>
          <a:srgbClr val="E46C0A"/>
        </a:buClr>
        <a:buFont typeface="Wingdings" pitchFamily="2" charset="2"/>
        <a:buChar char="§"/>
        <a:defRPr sz="2800" kern="1200">
          <a:solidFill>
            <a:schemeClr val="tx1"/>
          </a:solidFill>
          <a:latin typeface="+mn-lt"/>
          <a:ea typeface="+mn-ea"/>
          <a:cs typeface="Arial" pitchFamily="34" charset="0"/>
        </a:defRPr>
      </a:lvl2pPr>
      <a:lvl3pPr marL="1143000" indent="-228600" algn="l" defTabSz="457200" rtl="0" fontAlgn="base">
        <a:spcBef>
          <a:spcPct val="0"/>
        </a:spcBef>
        <a:spcAft>
          <a:spcPct val="0"/>
        </a:spcAft>
        <a:buFont typeface="Arial" pitchFamily="34" charset="0"/>
        <a:buChar char="•"/>
        <a:defRPr sz="2400" kern="1200">
          <a:solidFill>
            <a:schemeClr val="tx1"/>
          </a:solidFill>
          <a:latin typeface="+mn-lt"/>
          <a:ea typeface="+mn-ea"/>
          <a:cs typeface="Arial" pitchFamily="34" charset="0"/>
        </a:defRPr>
      </a:lvl3pPr>
      <a:lvl4pPr marL="1600200" indent="-228600" algn="l" defTabSz="457200" rtl="0" fontAlgn="base">
        <a:spcBef>
          <a:spcPct val="0"/>
        </a:spcBef>
        <a:spcAft>
          <a:spcPct val="0"/>
        </a:spcAft>
        <a:defRPr sz="2000" kern="1200">
          <a:solidFill>
            <a:schemeClr val="tx1"/>
          </a:solidFill>
          <a:latin typeface="+mn-lt"/>
          <a:ea typeface="+mn-ea"/>
          <a:cs typeface="Arial" pitchFamily="34" charset="0"/>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226189"/>
            <a:ext cx="850900" cy="365125"/>
          </a:xfrm>
          <a:prstGeom prst="rect">
            <a:avLst/>
          </a:prstGeom>
        </p:spPr>
        <p:txBody>
          <a:bodyPr vert="horz" lIns="91440" tIns="45720" rIns="91440" bIns="45720" rtlCol="0" anchor="ctr"/>
          <a:lstStyle>
            <a:lvl1pPr algn="l">
              <a:defRPr sz="800" b="1">
                <a:solidFill>
                  <a:srgbClr val="00335C"/>
                </a:solidFill>
                <a:latin typeface="Arial"/>
                <a:ea typeface="+mn-ea"/>
                <a:cs typeface="Arial"/>
              </a:defRPr>
            </a:lvl1pPr>
          </a:lstStyle>
          <a:p>
            <a:pPr fontAlgn="base">
              <a:spcBef>
                <a:spcPct val="0"/>
              </a:spcBef>
              <a:spcAft>
                <a:spcPct val="0"/>
              </a:spcAft>
              <a:defRPr/>
            </a:pPr>
            <a:fld id="{B0D42C83-88E3-423A-A7CA-E33DDB5C4441}" type="datetimeFigureOut">
              <a:rPr lang="en-US"/>
              <a:pPr fontAlgn="base">
                <a:spcBef>
                  <a:spcPct val="0"/>
                </a:spcBef>
                <a:spcAft>
                  <a:spcPct val="0"/>
                </a:spcAft>
                <a:defRPr/>
              </a:pPr>
              <a:t>3/22/2017</a:t>
            </a:fld>
            <a:endParaRPr lang="en-US" dirty="0"/>
          </a:p>
        </p:txBody>
      </p:sp>
      <p:sp>
        <p:nvSpPr>
          <p:cNvPr id="5" name="Footer Placeholder 4"/>
          <p:cNvSpPr>
            <a:spLocks noGrp="1"/>
          </p:cNvSpPr>
          <p:nvPr>
            <p:ph type="ftr" sz="quarter" idx="3"/>
          </p:nvPr>
        </p:nvSpPr>
        <p:spPr>
          <a:xfrm>
            <a:off x="1325565" y="6226189"/>
            <a:ext cx="6280150" cy="365125"/>
          </a:xfrm>
          <a:prstGeom prst="rect">
            <a:avLst/>
          </a:prstGeom>
        </p:spPr>
        <p:txBody>
          <a:bodyPr vert="horz" lIns="0" tIns="0" rIns="0" bIns="0" rtlCol="0" anchor="ctr"/>
          <a:lstStyle>
            <a:lvl1pPr algn="l">
              <a:defRPr sz="800">
                <a:solidFill>
                  <a:srgbClr val="00335C"/>
                </a:solidFill>
                <a:latin typeface="Arial"/>
                <a:ea typeface="+mn-ea"/>
                <a:cs typeface="Arial"/>
              </a:defRPr>
            </a:lvl1pPr>
          </a:lstStyle>
          <a:p>
            <a:pPr fontAlgn="base">
              <a:spcBef>
                <a:spcPct val="0"/>
              </a:spcBef>
              <a:spcAft>
                <a:spcPct val="0"/>
              </a:spcAft>
              <a:defRPr/>
            </a:pPr>
            <a:r>
              <a:rPr lang="en-US" b="1" dirty="0"/>
              <a:t>CONFIDENTIAL 2011 Georgia Ports Authority</a:t>
            </a:r>
          </a:p>
        </p:txBody>
      </p:sp>
      <p:sp>
        <p:nvSpPr>
          <p:cNvPr id="6" name="Slide Number Placeholder 5"/>
          <p:cNvSpPr>
            <a:spLocks noGrp="1"/>
          </p:cNvSpPr>
          <p:nvPr>
            <p:ph type="sldNum" sz="quarter" idx="4"/>
          </p:nvPr>
        </p:nvSpPr>
        <p:spPr>
          <a:xfrm>
            <a:off x="7605720" y="6226189"/>
            <a:ext cx="1081087" cy="365125"/>
          </a:xfrm>
          <a:prstGeom prst="rect">
            <a:avLst/>
          </a:prstGeom>
        </p:spPr>
        <p:txBody>
          <a:bodyPr vert="horz" lIns="91440" tIns="45720" rIns="91440" bIns="45720" rtlCol="0" anchor="ctr"/>
          <a:lstStyle>
            <a:lvl1pPr algn="r">
              <a:defRPr sz="800">
                <a:solidFill>
                  <a:srgbClr val="00335C"/>
                </a:solidFill>
                <a:latin typeface="Arial"/>
                <a:ea typeface="+mn-ea"/>
                <a:cs typeface="Arial"/>
              </a:defRPr>
            </a:lvl1pPr>
          </a:lstStyle>
          <a:p>
            <a:pPr fontAlgn="base">
              <a:spcBef>
                <a:spcPct val="0"/>
              </a:spcBef>
              <a:spcAft>
                <a:spcPct val="0"/>
              </a:spcAft>
              <a:defRPr/>
            </a:pPr>
            <a:r>
              <a:rPr lang="en-US" b="1" dirty="0"/>
              <a:t>1</a:t>
            </a:r>
          </a:p>
        </p:txBody>
      </p:sp>
      <p:sp>
        <p:nvSpPr>
          <p:cNvPr id="16389" name="Title Placeholder 1"/>
          <p:cNvSpPr>
            <a:spLocks noGrp="1"/>
          </p:cNvSpPr>
          <p:nvPr>
            <p:ph type="title"/>
          </p:nvPr>
        </p:nvSpPr>
        <p:spPr bwMode="auto">
          <a:xfrm>
            <a:off x="457200" y="558800"/>
            <a:ext cx="8229600" cy="11303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en-US"/>
          </a:p>
        </p:txBody>
      </p:sp>
      <p:sp>
        <p:nvSpPr>
          <p:cNvPr id="9" name="Subtitle 2"/>
          <p:cNvSpPr txBox="1">
            <a:spLocks/>
          </p:cNvSpPr>
          <p:nvPr/>
        </p:nvSpPr>
        <p:spPr>
          <a:xfrm>
            <a:off x="1308100" y="1920881"/>
            <a:ext cx="7378700" cy="3870325"/>
          </a:xfrm>
          <a:prstGeom prst="rect">
            <a:avLst/>
          </a:prstGeom>
        </p:spPr>
        <p:txBody>
          <a:bodyPr lIns="0" tIns="0" rIns="0" bIns="0">
            <a:normAutofit/>
          </a:bodyPr>
          <a:lstStyle>
            <a:lvl1pPr marL="0" indent="0" algn="l">
              <a:buNone/>
              <a:defRPr b="1">
                <a:solidFill>
                  <a:srgbClr val="E46C0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spcBef>
                <a:spcPct val="20000"/>
              </a:spcBef>
              <a:spcAft>
                <a:spcPct val="0"/>
              </a:spcAft>
              <a:buFont typeface="Arial"/>
              <a:buNone/>
              <a:defRPr/>
            </a:pPr>
            <a:endParaRPr lang="en-US" dirty="0">
              <a:latin typeface="Arial" charset="0"/>
              <a:cs typeface="Arial"/>
            </a:endParaRPr>
          </a:p>
        </p:txBody>
      </p:sp>
      <p:sp>
        <p:nvSpPr>
          <p:cNvPr id="16391" name="Text Placeholder 7"/>
          <p:cNvSpPr>
            <a:spLocks noGrp="1"/>
          </p:cNvSpPr>
          <p:nvPr>
            <p:ph type="body" idx="1"/>
          </p:nvPr>
        </p:nvSpPr>
        <p:spPr bwMode="auto">
          <a:xfrm>
            <a:off x="1325563" y="1930406"/>
            <a:ext cx="7378700" cy="4303713"/>
          </a:xfrm>
          <a:prstGeom prst="rect">
            <a:avLst/>
          </a:prstGeom>
          <a:noFill/>
          <a:ln w="9525">
            <a:noFill/>
            <a:miter lim="800000"/>
            <a:headEnd/>
            <a:tailEnd/>
          </a:ln>
        </p:spPr>
        <p:txBody>
          <a:bodyPr vert="horz" wrap="square" lIns="0" tIns="0" rIns="9144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6392" name="Picture 9" descr="Bottom Bar.png"/>
          <p:cNvPicPr>
            <a:picLocks noChangeAspect="1"/>
          </p:cNvPicPr>
          <p:nvPr/>
        </p:nvPicPr>
        <p:blipFill>
          <a:blip r:embed="rId23" cstate="screen"/>
          <a:srcRect/>
          <a:stretch>
            <a:fillRect/>
          </a:stretch>
        </p:blipFill>
        <p:spPr bwMode="auto">
          <a:xfrm>
            <a:off x="0" y="6642100"/>
            <a:ext cx="9144000" cy="228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 id="2147484889" r:id="rId12"/>
    <p:sldLayoutId id="2147484890" r:id="rId13"/>
    <p:sldLayoutId id="2147484891" r:id="rId14"/>
    <p:sldLayoutId id="2147484892" r:id="rId15"/>
    <p:sldLayoutId id="2147484893" r:id="rId16"/>
    <p:sldLayoutId id="2147484894" r:id="rId17"/>
    <p:sldLayoutId id="2147484895" r:id="rId18"/>
    <p:sldLayoutId id="2147484896" r:id="rId19"/>
    <p:sldLayoutId id="2147484897" r:id="rId20"/>
    <p:sldLayoutId id="2147484898" r:id="rId21"/>
  </p:sldLayoutIdLst>
  <p:transition>
    <p:fade/>
  </p:transition>
  <p:txStyles>
    <p:titleStyle>
      <a:lvl1pPr algn="l" defTabSz="457200" rtl="0" eaLnBrk="0" fontAlgn="base" hangingPunct="0">
        <a:spcBef>
          <a:spcPct val="0"/>
        </a:spcBef>
        <a:spcAft>
          <a:spcPts val="600"/>
        </a:spcAft>
        <a:defRPr sz="3600" b="1" kern="1200">
          <a:solidFill>
            <a:srgbClr val="00335C"/>
          </a:solidFill>
          <a:latin typeface="+mj-lt"/>
          <a:ea typeface="+mj-ea"/>
          <a:cs typeface="Arial"/>
        </a:defRPr>
      </a:lvl1pPr>
      <a:lvl2pPr algn="l" defTabSz="457200" rtl="0" eaLnBrk="0" fontAlgn="base" hangingPunct="0">
        <a:spcBef>
          <a:spcPct val="0"/>
        </a:spcBef>
        <a:spcAft>
          <a:spcPts val="600"/>
        </a:spcAft>
        <a:defRPr sz="3600" b="1">
          <a:solidFill>
            <a:srgbClr val="00335C"/>
          </a:solidFill>
          <a:latin typeface="Calibri" pitchFamily="34" charset="0"/>
          <a:cs typeface="Arial" pitchFamily="34" charset="0"/>
        </a:defRPr>
      </a:lvl2pPr>
      <a:lvl3pPr algn="l" defTabSz="457200" rtl="0" eaLnBrk="0" fontAlgn="base" hangingPunct="0">
        <a:spcBef>
          <a:spcPct val="0"/>
        </a:spcBef>
        <a:spcAft>
          <a:spcPts val="600"/>
        </a:spcAft>
        <a:defRPr sz="3600" b="1">
          <a:solidFill>
            <a:srgbClr val="00335C"/>
          </a:solidFill>
          <a:latin typeface="Calibri" pitchFamily="34" charset="0"/>
          <a:cs typeface="Arial" pitchFamily="34" charset="0"/>
        </a:defRPr>
      </a:lvl3pPr>
      <a:lvl4pPr algn="l" defTabSz="457200" rtl="0" eaLnBrk="0" fontAlgn="base" hangingPunct="0">
        <a:spcBef>
          <a:spcPct val="0"/>
        </a:spcBef>
        <a:spcAft>
          <a:spcPts val="600"/>
        </a:spcAft>
        <a:defRPr sz="3600" b="1">
          <a:solidFill>
            <a:srgbClr val="00335C"/>
          </a:solidFill>
          <a:latin typeface="Calibri" pitchFamily="34" charset="0"/>
          <a:cs typeface="Arial" pitchFamily="34" charset="0"/>
        </a:defRPr>
      </a:lvl4pPr>
      <a:lvl5pPr algn="l" defTabSz="457200" rtl="0" eaLnBrk="0" fontAlgn="base" hangingPunct="0">
        <a:spcBef>
          <a:spcPct val="0"/>
        </a:spcBef>
        <a:spcAft>
          <a:spcPts val="600"/>
        </a:spcAft>
        <a:defRPr sz="3600" b="1">
          <a:solidFill>
            <a:srgbClr val="00335C"/>
          </a:solidFill>
          <a:latin typeface="Calibri" pitchFamily="34" charset="0"/>
          <a:cs typeface="Arial" pitchFamily="34" charset="0"/>
        </a:defRPr>
      </a:lvl5pPr>
      <a:lvl6pPr marL="457200" algn="l" defTabSz="457200" rtl="0" fontAlgn="base">
        <a:spcBef>
          <a:spcPct val="0"/>
        </a:spcBef>
        <a:spcAft>
          <a:spcPts val="600"/>
        </a:spcAft>
        <a:defRPr sz="3600" b="1">
          <a:solidFill>
            <a:srgbClr val="00335C"/>
          </a:solidFill>
          <a:latin typeface="Calibri" pitchFamily="34" charset="0"/>
          <a:cs typeface="Arial" pitchFamily="34" charset="0"/>
        </a:defRPr>
      </a:lvl6pPr>
      <a:lvl7pPr marL="914400" algn="l" defTabSz="457200" rtl="0" fontAlgn="base">
        <a:spcBef>
          <a:spcPct val="0"/>
        </a:spcBef>
        <a:spcAft>
          <a:spcPts val="600"/>
        </a:spcAft>
        <a:defRPr sz="3600" b="1">
          <a:solidFill>
            <a:srgbClr val="00335C"/>
          </a:solidFill>
          <a:latin typeface="Calibri" pitchFamily="34" charset="0"/>
          <a:cs typeface="Arial" pitchFamily="34" charset="0"/>
        </a:defRPr>
      </a:lvl7pPr>
      <a:lvl8pPr marL="1371600" algn="l" defTabSz="457200" rtl="0" fontAlgn="base">
        <a:spcBef>
          <a:spcPct val="0"/>
        </a:spcBef>
        <a:spcAft>
          <a:spcPts val="600"/>
        </a:spcAft>
        <a:defRPr sz="3600" b="1">
          <a:solidFill>
            <a:srgbClr val="00335C"/>
          </a:solidFill>
          <a:latin typeface="Calibri" pitchFamily="34" charset="0"/>
          <a:cs typeface="Arial" pitchFamily="34" charset="0"/>
        </a:defRPr>
      </a:lvl8pPr>
      <a:lvl9pPr marL="1828800" algn="l" defTabSz="457200" rtl="0" fontAlgn="base">
        <a:spcBef>
          <a:spcPct val="0"/>
        </a:spcBef>
        <a:spcAft>
          <a:spcPts val="600"/>
        </a:spcAft>
        <a:defRPr sz="3600" b="1">
          <a:solidFill>
            <a:srgbClr val="00335C"/>
          </a:solidFill>
          <a:latin typeface="Calibri" pitchFamily="34" charset="0"/>
          <a:cs typeface="Arial" pitchFamily="34" charset="0"/>
        </a:defRPr>
      </a:lvl9pPr>
    </p:titleStyle>
    <p:bodyStyle>
      <a:lvl1pPr algn="l" defTabSz="457200" rtl="0" eaLnBrk="0" fontAlgn="base" hangingPunct="0">
        <a:lnSpc>
          <a:spcPts val="2400"/>
        </a:lnSpc>
        <a:spcBef>
          <a:spcPct val="20000"/>
        </a:spcBef>
        <a:spcAft>
          <a:spcPct val="0"/>
        </a:spcAft>
        <a:buFont typeface="Arial" pitchFamily="34" charset="0"/>
        <a:defRPr sz="2400" b="1" kern="1200">
          <a:solidFill>
            <a:srgbClr val="E46C0A"/>
          </a:solidFill>
          <a:latin typeface="+mn-lt"/>
          <a:ea typeface="+mn-ea"/>
          <a:cs typeface="Arial"/>
        </a:defRPr>
      </a:lvl1pPr>
      <a:lvl2pPr marL="742950" indent="-285750" algn="l" defTabSz="457200" rtl="0" eaLnBrk="0" fontAlgn="base" hangingPunct="0">
        <a:spcBef>
          <a:spcPts val="600"/>
        </a:spcBef>
        <a:spcAft>
          <a:spcPct val="0"/>
        </a:spcAft>
        <a:buClr>
          <a:srgbClr val="E46C0A"/>
        </a:buClr>
        <a:buFont typeface="Wingdings" pitchFamily="2" charset="2"/>
        <a:buChar char="§"/>
        <a:defRPr sz="2800" kern="1200">
          <a:solidFill>
            <a:schemeClr val="tx1"/>
          </a:solidFill>
          <a:latin typeface="+mn-lt"/>
          <a:ea typeface="+mn-ea"/>
          <a:cs typeface="Arial" pitchFamily="34" charset="0"/>
        </a:defRPr>
      </a:lvl2pPr>
      <a:lvl3pPr marL="1143000" indent="-228600" algn="l" defTabSz="457200" rtl="0" eaLnBrk="0" fontAlgn="base" hangingPunct="0">
        <a:spcBef>
          <a:spcPct val="0"/>
        </a:spcBef>
        <a:spcAft>
          <a:spcPct val="0"/>
        </a:spcAft>
        <a:buFont typeface="Arial" pitchFamily="34" charset="0"/>
        <a:buChar char="•"/>
        <a:defRPr sz="2400" kern="1200">
          <a:solidFill>
            <a:schemeClr val="tx1"/>
          </a:solidFill>
          <a:latin typeface="+mn-lt"/>
          <a:ea typeface="+mn-ea"/>
          <a:cs typeface="Arial" pitchFamily="34" charset="0"/>
        </a:defRPr>
      </a:lvl3pPr>
      <a:lvl4pPr marL="1600200" indent="-228600" algn="l" defTabSz="457200" rtl="0" eaLnBrk="0" fontAlgn="base" hangingPunct="0">
        <a:spcBef>
          <a:spcPct val="0"/>
        </a:spcBef>
        <a:spcAft>
          <a:spcPct val="0"/>
        </a:spcAft>
        <a:defRPr sz="2000" kern="1200">
          <a:solidFill>
            <a:schemeClr val="tx1"/>
          </a:solidFill>
          <a:latin typeface="+mn-lt"/>
          <a:ea typeface="+mn-ea"/>
          <a:cs typeface="Arial" pitchFamily="34"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226108"/>
            <a:ext cx="850900" cy="365125"/>
          </a:xfrm>
          <a:prstGeom prst="rect">
            <a:avLst/>
          </a:prstGeom>
        </p:spPr>
        <p:txBody>
          <a:bodyPr vert="horz" lIns="91440" tIns="45720" rIns="91440" bIns="45720" rtlCol="0" anchor="ctr"/>
          <a:lstStyle>
            <a:lvl1pPr algn="l">
              <a:defRPr sz="800" b="1">
                <a:solidFill>
                  <a:srgbClr val="00335C"/>
                </a:solidFill>
                <a:latin typeface="Arial"/>
                <a:cs typeface="Arial"/>
              </a:defRPr>
            </a:lvl1pPr>
          </a:lstStyle>
          <a:p>
            <a:pPr fontAlgn="base">
              <a:spcBef>
                <a:spcPct val="0"/>
              </a:spcBef>
              <a:spcAft>
                <a:spcPct val="0"/>
              </a:spcAft>
            </a:pPr>
            <a:fld id="{EBD38A6C-8E73-D84C-94E3-96488BC508F5}" type="datetimeFigureOut">
              <a:rPr lang="en-US" smtClean="0"/>
              <a:pPr fontAlgn="base">
                <a:spcBef>
                  <a:spcPct val="0"/>
                </a:spcBef>
                <a:spcAft>
                  <a:spcPct val="0"/>
                </a:spcAft>
              </a:pPr>
              <a:t>3/22/2017</a:t>
            </a:fld>
            <a:endParaRPr lang="en-US" dirty="0"/>
          </a:p>
        </p:txBody>
      </p:sp>
      <p:sp>
        <p:nvSpPr>
          <p:cNvPr id="5" name="Footer Placeholder 4"/>
          <p:cNvSpPr>
            <a:spLocks noGrp="1"/>
          </p:cNvSpPr>
          <p:nvPr>
            <p:ph type="ftr" sz="quarter" idx="3"/>
          </p:nvPr>
        </p:nvSpPr>
        <p:spPr>
          <a:xfrm>
            <a:off x="1325032" y="6226108"/>
            <a:ext cx="6281228" cy="365125"/>
          </a:xfrm>
          <a:prstGeom prst="rect">
            <a:avLst/>
          </a:prstGeom>
        </p:spPr>
        <p:txBody>
          <a:bodyPr vert="horz" lIns="0" tIns="0" rIns="0" bIns="0" rtlCol="0" anchor="ctr"/>
          <a:lstStyle>
            <a:lvl1pPr algn="l">
              <a:defRPr sz="800">
                <a:solidFill>
                  <a:srgbClr val="00335C"/>
                </a:solidFill>
                <a:latin typeface="Arial"/>
                <a:cs typeface="Arial"/>
              </a:defRPr>
            </a:lvl1pPr>
          </a:lstStyle>
          <a:p>
            <a:pPr fontAlgn="base">
              <a:spcBef>
                <a:spcPct val="0"/>
              </a:spcBef>
              <a:spcAft>
                <a:spcPct val="0"/>
              </a:spcAft>
            </a:pPr>
            <a:r>
              <a:rPr lang="en-US" b="1" dirty="0"/>
              <a:t>CONFIDENTIAL 2011 Georgia Ports Authority</a:t>
            </a:r>
          </a:p>
        </p:txBody>
      </p:sp>
      <p:sp>
        <p:nvSpPr>
          <p:cNvPr id="6" name="Slide Number Placeholder 5"/>
          <p:cNvSpPr>
            <a:spLocks noGrp="1"/>
          </p:cNvSpPr>
          <p:nvPr>
            <p:ph type="sldNum" sz="quarter" idx="4"/>
          </p:nvPr>
        </p:nvSpPr>
        <p:spPr>
          <a:xfrm>
            <a:off x="7606261" y="6226108"/>
            <a:ext cx="1080542" cy="365125"/>
          </a:xfrm>
          <a:prstGeom prst="rect">
            <a:avLst/>
          </a:prstGeom>
        </p:spPr>
        <p:txBody>
          <a:bodyPr vert="horz" lIns="91440" tIns="45720" rIns="91440" bIns="45720" rtlCol="0" anchor="ctr"/>
          <a:lstStyle>
            <a:lvl1pPr algn="r">
              <a:defRPr sz="800">
                <a:solidFill>
                  <a:srgbClr val="00335C"/>
                </a:solidFill>
                <a:latin typeface="Arial"/>
                <a:cs typeface="Arial"/>
              </a:defRPr>
            </a:lvl1pPr>
          </a:lstStyle>
          <a:p>
            <a:pPr fontAlgn="base">
              <a:spcBef>
                <a:spcPct val="0"/>
              </a:spcBef>
              <a:spcAft>
                <a:spcPct val="0"/>
              </a:spcAft>
            </a:pPr>
            <a:r>
              <a:rPr lang="en-US" b="1" dirty="0"/>
              <a:t>1</a:t>
            </a:r>
          </a:p>
        </p:txBody>
      </p:sp>
      <p:sp>
        <p:nvSpPr>
          <p:cNvPr id="2"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endParaRPr lang="en-US" sz="3600" b="1" dirty="0">
              <a:solidFill>
                <a:srgbClr val="00335C"/>
              </a:solidFill>
            </a:endParaRPr>
          </a:p>
        </p:txBody>
      </p:sp>
      <p:sp>
        <p:nvSpPr>
          <p:cNvPr id="9" name="Subtitle 2"/>
          <p:cNvSpPr txBox="1">
            <a:spLocks/>
          </p:cNvSpPr>
          <p:nvPr/>
        </p:nvSpPr>
        <p:spPr>
          <a:xfrm>
            <a:off x="1308100" y="1921589"/>
            <a:ext cx="7378700" cy="3869619"/>
          </a:xfrm>
          <a:prstGeom prst="rect">
            <a:avLst/>
          </a:prstGeom>
        </p:spPr>
        <p:txBody>
          <a:bodyPr vert="horz" lIns="0" tIns="0" rIns="0" bIns="0" rtlCol="0">
            <a:normAutofit/>
          </a:bodyPr>
          <a:lstStyle>
            <a:lvl1pPr marL="0" indent="0" algn="l">
              <a:buNone/>
              <a:defRPr b="1">
                <a:solidFill>
                  <a:srgbClr val="E46C0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spcBef>
                <a:spcPct val="20000"/>
              </a:spcBef>
              <a:spcAft>
                <a:spcPct val="0"/>
              </a:spcAft>
              <a:buFont typeface="Arial"/>
              <a:buNone/>
              <a:defRPr/>
            </a:pPr>
            <a:endParaRPr lang="en-US" dirty="0">
              <a:latin typeface="Arial" charset="0"/>
              <a:cs typeface="Arial"/>
            </a:endParaRPr>
          </a:p>
        </p:txBody>
      </p:sp>
      <p:sp>
        <p:nvSpPr>
          <p:cNvPr id="8" name="Text Placeholder 7"/>
          <p:cNvSpPr>
            <a:spLocks noGrp="1"/>
          </p:cNvSpPr>
          <p:nvPr>
            <p:ph type="body" idx="1"/>
          </p:nvPr>
        </p:nvSpPr>
        <p:spPr>
          <a:xfrm>
            <a:off x="1325032" y="1930055"/>
            <a:ext cx="7378700" cy="4304513"/>
          </a:xfrm>
          <a:prstGeom prst="rect">
            <a:avLst/>
          </a:prstGeom>
        </p:spPr>
        <p:txBody>
          <a:bodyPr vert="horz" lIns="0" tIns="0" rIns="9144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0" name="Picture 9" descr="Bottom Bar.png"/>
          <p:cNvPicPr>
            <a:picLocks noChangeAspect="1"/>
          </p:cNvPicPr>
          <p:nvPr/>
        </p:nvPicPr>
        <p:blipFill>
          <a:blip r:embed="rId22" cstate="email"/>
          <a:stretch>
            <a:fillRect/>
          </a:stretch>
        </p:blipFill>
        <p:spPr>
          <a:xfrm>
            <a:off x="0" y="6642100"/>
            <a:ext cx="9144000" cy="228600"/>
          </a:xfrm>
          <a:prstGeom prst="rect">
            <a:avLst/>
          </a:prstGeom>
        </p:spPr>
      </p:pic>
    </p:spTree>
  </p:cSld>
  <p:clrMap bg1="lt1" tx1="dk1" bg2="lt2" tx2="dk2" accent1="accent1" accent2="accent2" accent3="accent3" accent4="accent4" accent5="accent5" accent6="accent6" hlink="hlink" folHlink="folHlink"/>
  <p:sldLayoutIdLst>
    <p:sldLayoutId id="2147484955" r:id="rId1"/>
    <p:sldLayoutId id="2147484956" r:id="rId2"/>
    <p:sldLayoutId id="2147484957" r:id="rId3"/>
    <p:sldLayoutId id="2147484958" r:id="rId4"/>
    <p:sldLayoutId id="2147484959" r:id="rId5"/>
    <p:sldLayoutId id="2147484960" r:id="rId6"/>
    <p:sldLayoutId id="2147484961" r:id="rId7"/>
    <p:sldLayoutId id="2147484962" r:id="rId8"/>
    <p:sldLayoutId id="2147484963" r:id="rId9"/>
    <p:sldLayoutId id="2147484964" r:id="rId10"/>
    <p:sldLayoutId id="2147484965" r:id="rId11"/>
    <p:sldLayoutId id="2147484966" r:id="rId12"/>
    <p:sldLayoutId id="2147484967" r:id="rId13"/>
    <p:sldLayoutId id="2147484968" r:id="rId14"/>
    <p:sldLayoutId id="2147484969" r:id="rId15"/>
    <p:sldLayoutId id="2147484970" r:id="rId16"/>
    <p:sldLayoutId id="2147484971" r:id="rId17"/>
    <p:sldLayoutId id="2147484972" r:id="rId18"/>
    <p:sldLayoutId id="2147484973" r:id="rId19"/>
    <p:sldLayoutId id="2147484974" r:id="rId20"/>
  </p:sldLayoutIdLst>
  <p:transition>
    <p:fade/>
  </p:transition>
  <p:txStyles>
    <p:titleStyle>
      <a:lvl1pPr algn="l" defTabSz="457200" rtl="0" eaLnBrk="1" fontAlgn="base" latinLnBrk="0" hangingPunct="1">
        <a:spcBef>
          <a:spcPct val="0"/>
        </a:spcBef>
        <a:spcAft>
          <a:spcPts val="600"/>
        </a:spcAft>
        <a:buNone/>
        <a:defRPr sz="3600" b="1" i="0" kern="1200">
          <a:solidFill>
            <a:srgbClr val="00335C"/>
          </a:solidFill>
          <a:latin typeface="+mj-lt"/>
          <a:ea typeface="+mj-ea"/>
          <a:cs typeface="Arial"/>
        </a:defRPr>
      </a:lvl1pPr>
    </p:titleStyle>
    <p:bodyStyle>
      <a:lvl1pPr marL="0" indent="0" algn="l" defTabSz="457200" rtl="0" eaLnBrk="1" latinLnBrk="0" hangingPunct="1">
        <a:lnSpc>
          <a:spcPts val="2400"/>
        </a:lnSpc>
        <a:spcBef>
          <a:spcPct val="20000"/>
        </a:spcBef>
        <a:buFont typeface="Arial"/>
        <a:buNone/>
        <a:defRPr sz="2400" b="1" i="0" kern="1200" baseline="0">
          <a:solidFill>
            <a:srgbClr val="E46C0A"/>
          </a:solidFill>
          <a:latin typeface="+mn-lt"/>
          <a:ea typeface="+mn-ea"/>
          <a:cs typeface="Arial"/>
        </a:defRPr>
      </a:lvl1pPr>
      <a:lvl2pPr marL="742950" indent="-285750" algn="l" defTabSz="457200" rtl="0" eaLnBrk="1" latinLnBrk="0" hangingPunct="1">
        <a:spcBef>
          <a:spcPts val="600"/>
        </a:spcBef>
        <a:buClr>
          <a:srgbClr val="E46C0A"/>
        </a:buClr>
        <a:buFont typeface="Wingdings" charset="2"/>
        <a:buChar char="§"/>
        <a:defRPr sz="2800" kern="1200">
          <a:solidFill>
            <a:schemeClr val="tx1"/>
          </a:solidFill>
          <a:latin typeface="+mn-lt"/>
          <a:ea typeface="+mn-ea"/>
          <a:cs typeface="+mn-cs"/>
        </a:defRPr>
      </a:lvl2pPr>
      <a:lvl3pPr marL="1143000" indent="-228600" algn="l" defTabSz="457200" rtl="0" eaLnBrk="1" latinLnBrk="0" hangingPunct="1">
        <a:spcBef>
          <a:spcPts val="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buFontTx/>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0" y="1219200"/>
            <a:ext cx="3886200" cy="1143000"/>
          </a:xfrm>
          <a:prstGeom prst="rect">
            <a:avLst/>
          </a:prstGeom>
        </p:spPr>
        <p:txBody>
          <a:bodyPr vert="horz" lIns="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4953000" y="2362214"/>
            <a:ext cx="3733800" cy="3763963"/>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6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D01B9A0-4CF5-464B-ABCA-AA79DEBE0717}" type="datetimeFigureOut">
              <a:rPr lang="en-US" smtClean="0">
                <a:solidFill>
                  <a:srgbClr val="000100">
                    <a:tint val="75000"/>
                  </a:srgbClr>
                </a:solidFill>
              </a:rPr>
              <a:pPr defTabSz="457200"/>
              <a:t>3/22/2017</a:t>
            </a:fld>
            <a:endParaRPr lang="en-US" dirty="0">
              <a:solidFill>
                <a:srgbClr val="000100">
                  <a:tint val="75000"/>
                </a:srgbClr>
              </a:solidFill>
            </a:endParaRPr>
          </a:p>
        </p:txBody>
      </p:sp>
      <p:sp>
        <p:nvSpPr>
          <p:cNvPr id="5" name="Footer Placeholder 4"/>
          <p:cNvSpPr>
            <a:spLocks noGrp="1"/>
          </p:cNvSpPr>
          <p:nvPr>
            <p:ph type="ftr" sz="quarter" idx="3"/>
          </p:nvPr>
        </p:nvSpPr>
        <p:spPr>
          <a:xfrm>
            <a:off x="3124200" y="635636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srgbClr val="000100">
                  <a:tint val="75000"/>
                </a:srgbClr>
              </a:solidFill>
            </a:endParaRPr>
          </a:p>
        </p:txBody>
      </p:sp>
      <p:sp>
        <p:nvSpPr>
          <p:cNvPr id="6" name="Slide Number Placeholder 5"/>
          <p:cNvSpPr>
            <a:spLocks noGrp="1"/>
          </p:cNvSpPr>
          <p:nvPr>
            <p:ph type="sldNum" sz="quarter" idx="4"/>
          </p:nvPr>
        </p:nvSpPr>
        <p:spPr>
          <a:xfrm>
            <a:off x="6553200" y="635636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AFF59DD-2C41-7046-9430-C8EEDCCC283E}" type="slidenum">
              <a:rPr lang="en-US" smtClean="0">
                <a:solidFill>
                  <a:srgbClr val="000100">
                    <a:tint val="75000"/>
                  </a:srgbClr>
                </a:solidFill>
              </a:rPr>
              <a:pPr defTabSz="457200"/>
              <a:t>‹#›</a:t>
            </a:fld>
            <a:endParaRPr lang="en-US" dirty="0">
              <a:solidFill>
                <a:srgbClr val="000100">
                  <a:tint val="75000"/>
                </a:srgbClr>
              </a:solidFill>
            </a:endParaRPr>
          </a:p>
        </p:txBody>
      </p:sp>
      <p:sp>
        <p:nvSpPr>
          <p:cNvPr id="7" name="TextBox 6"/>
          <p:cNvSpPr txBox="1"/>
          <p:nvPr/>
        </p:nvSpPr>
        <p:spPr>
          <a:xfrm>
            <a:off x="8229600" y="6504815"/>
            <a:ext cx="609600" cy="276999"/>
          </a:xfrm>
          <a:prstGeom prst="rect">
            <a:avLst/>
          </a:prstGeom>
          <a:noFill/>
        </p:spPr>
        <p:txBody>
          <a:bodyPr wrap="square" rtlCol="0">
            <a:spAutoFit/>
          </a:bodyPr>
          <a:lstStyle/>
          <a:p>
            <a:pPr algn="r" defTabSz="457200"/>
            <a:fld id="{00C03689-E1ED-45A8-AFE2-2885BC870689}" type="slidenum">
              <a:rPr lang="en-US" sz="1200" smtClean="0">
                <a:solidFill>
                  <a:srgbClr val="000100"/>
                </a:solidFill>
              </a:rPr>
              <a:pPr algn="r" defTabSz="457200"/>
              <a:t>‹#›</a:t>
            </a:fld>
            <a:endParaRPr lang="en-US" dirty="0">
              <a:solidFill>
                <a:srgbClr val="000100"/>
              </a:solidFill>
            </a:endParaRPr>
          </a:p>
        </p:txBody>
      </p:sp>
    </p:spTree>
    <p:extLst>
      <p:ext uri="{BB962C8B-B14F-4D97-AF65-F5344CB8AC3E}">
        <p14:creationId xmlns:p14="http://schemas.microsoft.com/office/powerpoint/2010/main" val="3462288226"/>
      </p:ext>
    </p:extLst>
  </p:cSld>
  <p:clrMap bg1="lt1" tx1="dk1" bg2="lt2" tx2="dk2" accent1="accent1" accent2="accent2" accent3="accent3" accent4="accent4" accent5="accent5" accent6="accent6" hlink="hlink" folHlink="folHlink"/>
  <p:sldLayoutIdLst>
    <p:sldLayoutId id="2147484982" r:id="rId1"/>
    <p:sldLayoutId id="2147484983" r:id="rId2"/>
    <p:sldLayoutId id="2147484984" r:id="rId3"/>
    <p:sldLayoutId id="2147484985" r:id="rId4"/>
    <p:sldLayoutId id="2147484986" r:id="rId5"/>
    <p:sldLayoutId id="2147484987" r:id="rId6"/>
    <p:sldLayoutId id="2147484988" r:id="rId7"/>
    <p:sldLayoutId id="2147484989" r:id="rId8"/>
    <p:sldLayoutId id="2147484990" r:id="rId9"/>
    <p:sldLayoutId id="2147484991" r:id="rId10"/>
    <p:sldLayoutId id="2147484992" r:id="rId11"/>
    <p:sldLayoutId id="2147484993" r:id="rId12"/>
  </p:sldLayoutIdLst>
  <p:transition>
    <p:fade/>
  </p:transition>
  <p:txStyles>
    <p:titleStyle>
      <a:lvl1pPr algn="l" defTabSz="457200" rtl="0" eaLnBrk="1" latinLnBrk="0" hangingPunct="1">
        <a:spcBef>
          <a:spcPct val="0"/>
        </a:spcBef>
        <a:buNone/>
        <a:defRPr sz="3600" b="1" kern="1200">
          <a:solidFill>
            <a:schemeClr val="tx1"/>
          </a:solidFill>
          <a:latin typeface="+mj-lt"/>
          <a:ea typeface="+mj-ea"/>
          <a:cs typeface="+mj-cs"/>
        </a:defRPr>
      </a:lvl1pPr>
    </p:titleStyle>
    <p:bodyStyle>
      <a:lvl1pPr marL="0" indent="0" algn="l" defTabSz="457200" rtl="0" eaLnBrk="1" latinLnBrk="0" hangingPunct="1">
        <a:spcBef>
          <a:spcPct val="20000"/>
        </a:spcBef>
        <a:buFontTx/>
        <a:buNone/>
        <a:defRPr sz="2800" kern="1200">
          <a:solidFill>
            <a:schemeClr val="tx1"/>
          </a:solidFill>
          <a:latin typeface="+mn-lt"/>
          <a:ea typeface="+mn-ea"/>
          <a:cs typeface="+mn-cs"/>
        </a:defRPr>
      </a:lvl1pPr>
      <a:lvl2pPr marL="285750" indent="-285750" algn="l" defTabSz="4572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100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1026" name="Text Placeholder 10"/>
          <p:cNvSpPr>
            <a:spLocks noGrp="1"/>
          </p:cNvSpPr>
          <p:nvPr>
            <p:ph type="body" idx="1"/>
          </p:nvPr>
        </p:nvSpPr>
        <p:spPr bwMode="auto">
          <a:xfrm>
            <a:off x="392120" y="1027127"/>
            <a:ext cx="8423275"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12" name="Title Placeholder 11"/>
          <p:cNvSpPr>
            <a:spLocks noGrp="1"/>
          </p:cNvSpPr>
          <p:nvPr>
            <p:ph type="title"/>
          </p:nvPr>
        </p:nvSpPr>
        <p:spPr>
          <a:xfrm>
            <a:off x="393701" y="581025"/>
            <a:ext cx="8421688" cy="539750"/>
          </a:xfrm>
          <a:prstGeom prst="rect">
            <a:avLst/>
          </a:prstGeom>
          <a:grpFill/>
          <a:ln w="9525">
            <a:noFill/>
            <a:round/>
            <a:headEnd/>
            <a:tailEnd/>
          </a:ln>
        </p:spPr>
        <p:txBody>
          <a:bodyPr vert="horz" lIns="91440" tIns="45720" rIns="91440" bIns="45720" rtlCol="0" anchor="t">
            <a:noAutofit/>
          </a:bodyPr>
          <a:lstStyle/>
          <a:p>
            <a:r>
              <a:rPr lang="en-US" dirty="0"/>
              <a:t>Click to edit Master title style</a:t>
            </a:r>
          </a:p>
        </p:txBody>
      </p:sp>
      <p:sp>
        <p:nvSpPr>
          <p:cNvPr id="1028" name="Text Box 54"/>
          <p:cNvSpPr txBox="1">
            <a:spLocks noChangeArrowheads="1"/>
          </p:cNvSpPr>
          <p:nvPr/>
        </p:nvSpPr>
        <p:spPr bwMode="gray">
          <a:xfrm>
            <a:off x="671007" y="6543675"/>
            <a:ext cx="1826141" cy="209288"/>
          </a:xfrm>
          <a:prstGeom prst="rect">
            <a:avLst/>
          </a:prstGeom>
          <a:noFill/>
          <a:ln>
            <a:noFill/>
          </a:ln>
          <a:extLst/>
        </p:spPr>
        <p:txBody>
          <a:bodyPr wrap="none">
            <a:spAutoFit/>
          </a:bodyPr>
          <a:lstStyle>
            <a:lvl1pPr>
              <a:defRPr>
                <a:solidFill>
                  <a:schemeClr val="tx1"/>
                </a:solidFill>
                <a:latin typeface="Open Sans" charset="0"/>
                <a:ea typeface="ＭＳ Ｐゴシック" charset="0"/>
                <a:cs typeface="ＭＳ Ｐゴシック" charset="0"/>
              </a:defRPr>
            </a:lvl1pPr>
            <a:lvl2pPr marL="742950" indent="-285750">
              <a:defRPr>
                <a:solidFill>
                  <a:schemeClr val="tx1"/>
                </a:solidFill>
                <a:latin typeface="Open Sans" charset="0"/>
                <a:ea typeface="ＭＳ Ｐゴシック" charset="0"/>
              </a:defRPr>
            </a:lvl2pPr>
            <a:lvl3pPr marL="1143000" indent="-228600">
              <a:defRPr>
                <a:solidFill>
                  <a:schemeClr val="tx1"/>
                </a:solidFill>
                <a:latin typeface="Open Sans" charset="0"/>
                <a:ea typeface="ＭＳ Ｐゴシック" charset="0"/>
              </a:defRPr>
            </a:lvl3pPr>
            <a:lvl4pPr marL="1600200" indent="-228600">
              <a:defRPr>
                <a:solidFill>
                  <a:schemeClr val="tx1"/>
                </a:solidFill>
                <a:latin typeface="Open Sans" charset="0"/>
                <a:ea typeface="ＭＳ Ｐゴシック" charset="0"/>
              </a:defRPr>
            </a:lvl4pPr>
            <a:lvl5pPr marL="2057400" indent="-228600">
              <a:defRPr>
                <a:solidFill>
                  <a:schemeClr val="tx1"/>
                </a:solidFill>
                <a:latin typeface="Open Sans" charset="0"/>
                <a:ea typeface="ＭＳ Ｐゴシック" charset="0"/>
              </a:defRPr>
            </a:lvl5pPr>
            <a:lvl6pPr marL="2514600" indent="-228600" fontAlgn="base">
              <a:spcBef>
                <a:spcPct val="0"/>
              </a:spcBef>
              <a:spcAft>
                <a:spcPct val="0"/>
              </a:spcAft>
              <a:defRPr>
                <a:solidFill>
                  <a:schemeClr val="tx1"/>
                </a:solidFill>
                <a:latin typeface="Open Sans" charset="0"/>
                <a:ea typeface="ＭＳ Ｐゴシック" charset="0"/>
              </a:defRPr>
            </a:lvl6pPr>
            <a:lvl7pPr marL="2971800" indent="-228600" fontAlgn="base">
              <a:spcBef>
                <a:spcPct val="0"/>
              </a:spcBef>
              <a:spcAft>
                <a:spcPct val="0"/>
              </a:spcAft>
              <a:defRPr>
                <a:solidFill>
                  <a:schemeClr val="tx1"/>
                </a:solidFill>
                <a:latin typeface="Open Sans" charset="0"/>
                <a:ea typeface="ＭＳ Ｐゴシック" charset="0"/>
              </a:defRPr>
            </a:lvl7pPr>
            <a:lvl8pPr marL="3429000" indent="-228600" fontAlgn="base">
              <a:spcBef>
                <a:spcPct val="0"/>
              </a:spcBef>
              <a:spcAft>
                <a:spcPct val="0"/>
              </a:spcAft>
              <a:defRPr>
                <a:solidFill>
                  <a:schemeClr val="tx1"/>
                </a:solidFill>
                <a:latin typeface="Open Sans" charset="0"/>
                <a:ea typeface="ＭＳ Ｐゴシック" charset="0"/>
              </a:defRPr>
            </a:lvl8pPr>
            <a:lvl9pPr marL="3886200" indent="-228600" fontAlgn="base">
              <a:spcBef>
                <a:spcPct val="0"/>
              </a:spcBef>
              <a:spcAft>
                <a:spcPct val="0"/>
              </a:spcAft>
              <a:defRPr>
                <a:solidFill>
                  <a:schemeClr val="tx1"/>
                </a:solidFill>
                <a:latin typeface="Open Sans" charset="0"/>
                <a:ea typeface="ＭＳ Ｐゴシック" charset="0"/>
              </a:defRPr>
            </a:lvl9pPr>
          </a:lstStyle>
          <a:p>
            <a:pPr algn="r" fontAlgn="base">
              <a:lnSpc>
                <a:spcPct val="95000"/>
              </a:lnSpc>
              <a:spcBef>
                <a:spcPct val="0"/>
              </a:spcBef>
              <a:spcAft>
                <a:spcPct val="0"/>
              </a:spcAft>
              <a:defRPr/>
            </a:pPr>
            <a:r>
              <a:rPr lang="en-US" sz="800">
                <a:solidFill>
                  <a:srgbClr val="7D7D82"/>
                </a:solidFill>
                <a:latin typeface="Arial" charset="0"/>
                <a:cs typeface="Arial" charset="0"/>
              </a:rPr>
              <a:t>Google Confidential and Proprietary</a:t>
            </a:r>
          </a:p>
        </p:txBody>
      </p:sp>
      <p:sp>
        <p:nvSpPr>
          <p:cNvPr id="14" name="Slide Number Placeholder 8"/>
          <p:cNvSpPr txBox="1">
            <a:spLocks/>
          </p:cNvSpPr>
          <p:nvPr/>
        </p:nvSpPr>
        <p:spPr bwMode="gray">
          <a:xfrm>
            <a:off x="409575" y="6543675"/>
            <a:ext cx="457200" cy="209550"/>
          </a:xfrm>
          <a:prstGeom prst="rect">
            <a:avLst/>
          </a:prstGeom>
          <a:noFill/>
          <a:ln w="9525" algn="ctr">
            <a:noFill/>
            <a:miter lim="800000"/>
            <a:headEnd/>
            <a:tailEnd/>
          </a:ln>
          <a:effectLst/>
        </p:spPr>
        <p:txBody>
          <a:bodyPr>
            <a:spAutoFit/>
          </a:bodyPr>
          <a:lstStyle>
            <a:lvl1pPr eaLnBrk="0" hangingPunct="0">
              <a:defRPr sz="2400">
                <a:solidFill>
                  <a:schemeClr val="tx1"/>
                </a:solidFill>
                <a:latin typeface="Open Sans" charset="0"/>
                <a:ea typeface="ＭＳ Ｐゴシック" charset="0"/>
                <a:cs typeface="ＭＳ Ｐゴシック" charset="0"/>
              </a:defRPr>
            </a:lvl1pPr>
            <a:lvl2pPr marL="37931725" indent="-37474525" eaLnBrk="0" hangingPunct="0">
              <a:defRPr sz="2400">
                <a:solidFill>
                  <a:schemeClr val="tx1"/>
                </a:solidFill>
                <a:latin typeface="Open Sans" charset="0"/>
                <a:ea typeface="ＭＳ Ｐゴシック" charset="0"/>
              </a:defRPr>
            </a:lvl2pPr>
            <a:lvl3pPr eaLnBrk="0" hangingPunct="0">
              <a:defRPr sz="2400">
                <a:solidFill>
                  <a:schemeClr val="tx1"/>
                </a:solidFill>
                <a:latin typeface="Open Sans" charset="0"/>
                <a:ea typeface="ＭＳ Ｐゴシック" charset="0"/>
              </a:defRPr>
            </a:lvl3pPr>
            <a:lvl4pPr eaLnBrk="0" hangingPunct="0">
              <a:defRPr sz="2400">
                <a:solidFill>
                  <a:schemeClr val="tx1"/>
                </a:solidFill>
                <a:latin typeface="Open Sans" charset="0"/>
                <a:ea typeface="ＭＳ Ｐゴシック" charset="0"/>
              </a:defRPr>
            </a:lvl4pPr>
            <a:lvl5pPr eaLnBrk="0" hangingPunct="0">
              <a:defRPr sz="2400">
                <a:solidFill>
                  <a:schemeClr val="tx1"/>
                </a:solidFill>
                <a:latin typeface="Open Sans" charset="0"/>
                <a:ea typeface="ＭＳ Ｐゴシック" charset="0"/>
              </a:defRPr>
            </a:lvl5pPr>
            <a:lvl6pPr marL="457200" eaLnBrk="0" fontAlgn="base" hangingPunct="0">
              <a:spcBef>
                <a:spcPct val="0"/>
              </a:spcBef>
              <a:spcAft>
                <a:spcPct val="0"/>
              </a:spcAft>
              <a:defRPr sz="2400">
                <a:solidFill>
                  <a:schemeClr val="tx1"/>
                </a:solidFill>
                <a:latin typeface="Open Sans" charset="0"/>
                <a:ea typeface="ＭＳ Ｐゴシック" charset="0"/>
              </a:defRPr>
            </a:lvl6pPr>
            <a:lvl7pPr marL="914400" eaLnBrk="0" fontAlgn="base" hangingPunct="0">
              <a:spcBef>
                <a:spcPct val="0"/>
              </a:spcBef>
              <a:spcAft>
                <a:spcPct val="0"/>
              </a:spcAft>
              <a:defRPr sz="2400">
                <a:solidFill>
                  <a:schemeClr val="tx1"/>
                </a:solidFill>
                <a:latin typeface="Open Sans" charset="0"/>
                <a:ea typeface="ＭＳ Ｐゴシック" charset="0"/>
              </a:defRPr>
            </a:lvl7pPr>
            <a:lvl8pPr marL="1371600" eaLnBrk="0" fontAlgn="base" hangingPunct="0">
              <a:spcBef>
                <a:spcPct val="0"/>
              </a:spcBef>
              <a:spcAft>
                <a:spcPct val="0"/>
              </a:spcAft>
              <a:defRPr sz="2400">
                <a:solidFill>
                  <a:schemeClr val="tx1"/>
                </a:solidFill>
                <a:latin typeface="Open Sans" charset="0"/>
                <a:ea typeface="ＭＳ Ｐゴシック" charset="0"/>
              </a:defRPr>
            </a:lvl8pPr>
            <a:lvl9pPr marL="1828800" eaLnBrk="0" fontAlgn="base" hangingPunct="0">
              <a:spcBef>
                <a:spcPct val="0"/>
              </a:spcBef>
              <a:spcAft>
                <a:spcPct val="0"/>
              </a:spcAft>
              <a:defRPr sz="2400">
                <a:solidFill>
                  <a:schemeClr val="tx1"/>
                </a:solidFill>
                <a:latin typeface="Open Sans" charset="0"/>
                <a:ea typeface="ＭＳ Ｐゴシック" charset="0"/>
              </a:defRPr>
            </a:lvl9pPr>
          </a:lstStyle>
          <a:p>
            <a:pPr eaLnBrk="1" fontAlgn="base" hangingPunct="1">
              <a:lnSpc>
                <a:spcPct val="95000"/>
              </a:lnSpc>
              <a:spcBef>
                <a:spcPct val="0"/>
              </a:spcBef>
              <a:spcAft>
                <a:spcPct val="0"/>
              </a:spcAft>
              <a:defRPr/>
            </a:pPr>
            <a:fld id="{A4F51B66-2F0B-0941-BCE3-651D6A3F6DCF}" type="slidenum">
              <a:rPr lang="en-US" sz="800" smtClean="0">
                <a:solidFill>
                  <a:srgbClr val="7D7D82"/>
                </a:solidFill>
                <a:latin typeface="Arial" charset="0"/>
                <a:cs typeface="Arial" charset="0"/>
              </a:rPr>
              <a:pPr eaLnBrk="1" fontAlgn="base" hangingPunct="1">
                <a:lnSpc>
                  <a:spcPct val="95000"/>
                </a:lnSpc>
                <a:spcBef>
                  <a:spcPct val="0"/>
                </a:spcBef>
                <a:spcAft>
                  <a:spcPct val="0"/>
                </a:spcAft>
                <a:defRPr/>
              </a:pPr>
              <a:t>‹#›</a:t>
            </a:fld>
            <a:endParaRPr lang="en-US" sz="800">
              <a:solidFill>
                <a:srgbClr val="7D7D82"/>
              </a:solidFill>
              <a:latin typeface="Arial" charset="0"/>
              <a:cs typeface="Arial" charset="0"/>
            </a:endParaRPr>
          </a:p>
        </p:txBody>
      </p:sp>
      <p:grpSp>
        <p:nvGrpSpPr>
          <p:cNvPr id="2" name="Group 31"/>
          <p:cNvGrpSpPr>
            <a:grpSpLocks/>
          </p:cNvGrpSpPr>
          <p:nvPr/>
        </p:nvGrpSpPr>
        <p:grpSpPr bwMode="auto">
          <a:xfrm>
            <a:off x="7577140" y="6486539"/>
            <a:ext cx="1389062" cy="246063"/>
            <a:chOff x="7576442" y="6524756"/>
            <a:chExt cx="1389956" cy="246399"/>
          </a:xfrm>
        </p:grpSpPr>
        <p:cxnSp>
          <p:nvCxnSpPr>
            <p:cNvPr id="33" name="Straight Connector 32"/>
            <p:cNvCxnSpPr/>
            <p:nvPr userDrawn="1"/>
          </p:nvCxnSpPr>
          <p:spPr>
            <a:xfrm rot="5400000">
              <a:off x="8129167" y="6636033"/>
              <a:ext cx="222553"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nvGrpSpPr>
            <p:cNvPr id="3" name="Group 20"/>
            <p:cNvGrpSpPr/>
            <p:nvPr userDrawn="1"/>
          </p:nvGrpSpPr>
          <p:grpSpPr>
            <a:xfrm>
              <a:off x="8369102" y="6534150"/>
              <a:ext cx="597296" cy="237005"/>
              <a:chOff x="1814512" y="-3175"/>
              <a:chExt cx="6045202" cy="2398713"/>
            </a:xfrm>
            <a:solidFill>
              <a:srgbClr val="333333"/>
            </a:solidFill>
          </p:grpSpPr>
          <p:sp>
            <p:nvSpPr>
              <p:cNvPr id="42" name="Freeform 16"/>
              <p:cNvSpPr>
                <a:spLocks/>
              </p:cNvSpPr>
              <p:nvPr/>
            </p:nvSpPr>
            <p:spPr bwMode="auto">
              <a:xfrm>
                <a:off x="1814512" y="379412"/>
                <a:ext cx="806453" cy="1558928"/>
              </a:xfrm>
              <a:custGeom>
                <a:avLst/>
                <a:gdLst/>
                <a:ahLst/>
                <a:cxnLst>
                  <a:cxn ang="0">
                    <a:pos x="109" y="164"/>
                  </a:cxn>
                  <a:cxn ang="0">
                    <a:pos x="65" y="0"/>
                  </a:cxn>
                  <a:cxn ang="0">
                    <a:pos x="0" y="0"/>
                  </a:cxn>
                  <a:cxn ang="0">
                    <a:pos x="40" y="116"/>
                  </a:cxn>
                  <a:cxn ang="0">
                    <a:pos x="78" y="248"/>
                  </a:cxn>
                  <a:cxn ang="0">
                    <a:pos x="78" y="416"/>
                  </a:cxn>
                  <a:cxn ang="0">
                    <a:pos x="140" y="416"/>
                  </a:cxn>
                  <a:cxn ang="0">
                    <a:pos x="140" y="248"/>
                  </a:cxn>
                  <a:cxn ang="0">
                    <a:pos x="215" y="0"/>
                  </a:cxn>
                  <a:cxn ang="0">
                    <a:pos x="152" y="0"/>
                  </a:cxn>
                  <a:cxn ang="0">
                    <a:pos x="109" y="164"/>
                  </a:cxn>
                </a:cxnLst>
                <a:rect l="0" t="0" r="r" b="b"/>
                <a:pathLst>
                  <a:path w="215" h="416">
                    <a:moveTo>
                      <a:pt x="109" y="164"/>
                    </a:moveTo>
                    <a:cubicBezTo>
                      <a:pt x="65" y="0"/>
                      <a:pt x="65" y="0"/>
                      <a:pt x="65" y="0"/>
                    </a:cubicBezTo>
                    <a:cubicBezTo>
                      <a:pt x="0" y="0"/>
                      <a:pt x="0" y="0"/>
                      <a:pt x="0" y="0"/>
                    </a:cubicBezTo>
                    <a:cubicBezTo>
                      <a:pt x="13" y="39"/>
                      <a:pt x="26" y="78"/>
                      <a:pt x="40" y="116"/>
                    </a:cubicBezTo>
                    <a:cubicBezTo>
                      <a:pt x="59" y="174"/>
                      <a:pt x="72" y="218"/>
                      <a:pt x="78" y="248"/>
                    </a:cubicBezTo>
                    <a:cubicBezTo>
                      <a:pt x="78" y="416"/>
                      <a:pt x="78" y="416"/>
                      <a:pt x="78" y="416"/>
                    </a:cubicBezTo>
                    <a:cubicBezTo>
                      <a:pt x="140" y="416"/>
                      <a:pt x="140" y="416"/>
                      <a:pt x="140" y="416"/>
                    </a:cubicBezTo>
                    <a:cubicBezTo>
                      <a:pt x="140" y="248"/>
                      <a:pt x="140" y="248"/>
                      <a:pt x="140" y="248"/>
                    </a:cubicBezTo>
                    <a:cubicBezTo>
                      <a:pt x="215" y="0"/>
                      <a:pt x="215" y="0"/>
                      <a:pt x="215" y="0"/>
                    </a:cubicBezTo>
                    <a:cubicBezTo>
                      <a:pt x="152" y="0"/>
                      <a:pt x="152" y="0"/>
                      <a:pt x="152" y="0"/>
                    </a:cubicBezTo>
                    <a:lnTo>
                      <a:pt x="109" y="164"/>
                    </a:lnTo>
                    <a:close/>
                  </a:path>
                </a:pathLst>
              </a:custGeom>
              <a:grpFill/>
              <a:ln w="9525">
                <a:noFill/>
                <a:round/>
                <a:headEnd/>
                <a:tailEnd/>
              </a:ln>
            </p:spPr>
            <p:txBody>
              <a:bodyPr/>
              <a:lstStyle/>
              <a:p>
                <a:pPr>
                  <a:defRPr/>
                </a:pPr>
                <a:endParaRPr lang="en-US" dirty="0">
                  <a:solidFill>
                    <a:srgbClr val="333333"/>
                  </a:solidFill>
                  <a:ea typeface="ＭＳ Ｐゴシック" charset="0"/>
                </a:endParaRPr>
              </a:p>
            </p:txBody>
          </p:sp>
          <p:sp>
            <p:nvSpPr>
              <p:cNvPr id="43" name="Freeform 17"/>
              <p:cNvSpPr>
                <a:spLocks noEditPoints="1"/>
              </p:cNvSpPr>
              <p:nvPr/>
            </p:nvSpPr>
            <p:spPr bwMode="auto">
              <a:xfrm>
                <a:off x="2620965" y="760415"/>
                <a:ext cx="622301" cy="1192215"/>
              </a:xfrm>
              <a:custGeom>
                <a:avLst/>
                <a:gdLst/>
                <a:ahLst/>
                <a:cxnLst>
                  <a:cxn ang="0">
                    <a:pos x="83" y="0"/>
                  </a:cxn>
                  <a:cxn ang="0">
                    <a:pos x="18" y="32"/>
                  </a:cxn>
                  <a:cxn ang="0">
                    <a:pos x="0" y="105"/>
                  </a:cxn>
                  <a:cxn ang="0">
                    <a:pos x="0" y="214"/>
                  </a:cxn>
                  <a:cxn ang="0">
                    <a:pos x="18" y="286"/>
                  </a:cxn>
                  <a:cxn ang="0">
                    <a:pos x="83" y="318"/>
                  </a:cxn>
                  <a:cxn ang="0">
                    <a:pos x="148" y="286"/>
                  </a:cxn>
                  <a:cxn ang="0">
                    <a:pos x="166" y="214"/>
                  </a:cxn>
                  <a:cxn ang="0">
                    <a:pos x="166" y="105"/>
                  </a:cxn>
                  <a:cxn ang="0">
                    <a:pos x="148" y="32"/>
                  </a:cxn>
                  <a:cxn ang="0">
                    <a:pos x="83" y="0"/>
                  </a:cxn>
                  <a:cxn ang="0">
                    <a:pos x="110" y="224"/>
                  </a:cxn>
                  <a:cxn ang="0">
                    <a:pos x="83" y="267"/>
                  </a:cxn>
                  <a:cxn ang="0">
                    <a:pos x="56" y="224"/>
                  </a:cxn>
                  <a:cxn ang="0">
                    <a:pos x="56" y="94"/>
                  </a:cxn>
                  <a:cxn ang="0">
                    <a:pos x="83" y="51"/>
                  </a:cxn>
                  <a:cxn ang="0">
                    <a:pos x="110" y="94"/>
                  </a:cxn>
                  <a:cxn ang="0">
                    <a:pos x="110" y="224"/>
                  </a:cxn>
                </a:cxnLst>
                <a:rect l="0" t="0" r="r" b="b"/>
                <a:pathLst>
                  <a:path w="166" h="318">
                    <a:moveTo>
                      <a:pt x="83" y="0"/>
                    </a:moveTo>
                    <a:cubicBezTo>
                      <a:pt x="55" y="0"/>
                      <a:pt x="33" y="11"/>
                      <a:pt x="18" y="32"/>
                    </a:cubicBezTo>
                    <a:cubicBezTo>
                      <a:pt x="6" y="48"/>
                      <a:pt x="0" y="72"/>
                      <a:pt x="0" y="105"/>
                    </a:cubicBezTo>
                    <a:cubicBezTo>
                      <a:pt x="0" y="214"/>
                      <a:pt x="0" y="214"/>
                      <a:pt x="0" y="214"/>
                    </a:cubicBezTo>
                    <a:cubicBezTo>
                      <a:pt x="0" y="247"/>
                      <a:pt x="6" y="271"/>
                      <a:pt x="18" y="286"/>
                    </a:cubicBezTo>
                    <a:cubicBezTo>
                      <a:pt x="33" y="308"/>
                      <a:pt x="55" y="318"/>
                      <a:pt x="83" y="318"/>
                    </a:cubicBezTo>
                    <a:cubicBezTo>
                      <a:pt x="111" y="318"/>
                      <a:pt x="133" y="308"/>
                      <a:pt x="148" y="286"/>
                    </a:cubicBezTo>
                    <a:cubicBezTo>
                      <a:pt x="160" y="271"/>
                      <a:pt x="166" y="247"/>
                      <a:pt x="166" y="214"/>
                    </a:cubicBezTo>
                    <a:cubicBezTo>
                      <a:pt x="166" y="105"/>
                      <a:pt x="166" y="105"/>
                      <a:pt x="166" y="105"/>
                    </a:cubicBezTo>
                    <a:cubicBezTo>
                      <a:pt x="166" y="72"/>
                      <a:pt x="160" y="48"/>
                      <a:pt x="148" y="32"/>
                    </a:cubicBezTo>
                    <a:cubicBezTo>
                      <a:pt x="133" y="11"/>
                      <a:pt x="111" y="0"/>
                      <a:pt x="83" y="0"/>
                    </a:cubicBezTo>
                    <a:close/>
                    <a:moveTo>
                      <a:pt x="110" y="224"/>
                    </a:moveTo>
                    <a:cubicBezTo>
                      <a:pt x="110" y="253"/>
                      <a:pt x="101" y="267"/>
                      <a:pt x="83" y="267"/>
                    </a:cubicBezTo>
                    <a:cubicBezTo>
                      <a:pt x="65" y="267"/>
                      <a:pt x="56" y="253"/>
                      <a:pt x="56" y="224"/>
                    </a:cubicBezTo>
                    <a:cubicBezTo>
                      <a:pt x="56" y="94"/>
                      <a:pt x="56" y="94"/>
                      <a:pt x="56" y="94"/>
                    </a:cubicBezTo>
                    <a:cubicBezTo>
                      <a:pt x="56" y="65"/>
                      <a:pt x="65" y="51"/>
                      <a:pt x="83" y="51"/>
                    </a:cubicBezTo>
                    <a:cubicBezTo>
                      <a:pt x="101" y="51"/>
                      <a:pt x="110" y="65"/>
                      <a:pt x="110" y="94"/>
                    </a:cubicBezTo>
                    <a:lnTo>
                      <a:pt x="110" y="224"/>
                    </a:lnTo>
                    <a:close/>
                  </a:path>
                </a:pathLst>
              </a:custGeom>
              <a:grpFill/>
              <a:ln w="9525">
                <a:noFill/>
                <a:round/>
                <a:headEnd/>
                <a:tailEnd/>
              </a:ln>
            </p:spPr>
            <p:txBody>
              <a:bodyPr/>
              <a:lstStyle/>
              <a:p>
                <a:pPr>
                  <a:defRPr/>
                </a:pPr>
                <a:endParaRPr lang="en-US" dirty="0">
                  <a:solidFill>
                    <a:srgbClr val="333333"/>
                  </a:solidFill>
                  <a:ea typeface="ＭＳ Ｐゴシック" charset="0"/>
                </a:endParaRPr>
              </a:p>
            </p:txBody>
          </p:sp>
          <p:sp>
            <p:nvSpPr>
              <p:cNvPr id="44" name="Freeform 18"/>
              <p:cNvSpPr>
                <a:spLocks/>
              </p:cNvSpPr>
              <p:nvPr/>
            </p:nvSpPr>
            <p:spPr bwMode="auto">
              <a:xfrm>
                <a:off x="3416303" y="776289"/>
                <a:ext cx="603252" cy="1176340"/>
              </a:xfrm>
              <a:custGeom>
                <a:avLst/>
                <a:gdLst/>
                <a:ahLst/>
                <a:cxnLst>
                  <a:cxn ang="0">
                    <a:pos x="105" y="237"/>
                  </a:cxn>
                  <a:cxn ang="0">
                    <a:pos x="70" y="263"/>
                  </a:cxn>
                  <a:cxn ang="0">
                    <a:pos x="57" y="250"/>
                  </a:cxn>
                  <a:cxn ang="0">
                    <a:pos x="56" y="228"/>
                  </a:cxn>
                  <a:cxn ang="0">
                    <a:pos x="56" y="0"/>
                  </a:cxn>
                  <a:cxn ang="0">
                    <a:pos x="0" y="0"/>
                  </a:cxn>
                  <a:cxn ang="0">
                    <a:pos x="0" y="245"/>
                  </a:cxn>
                  <a:cxn ang="0">
                    <a:pos x="5" y="291"/>
                  </a:cxn>
                  <a:cxn ang="0">
                    <a:pos x="41" y="314"/>
                  </a:cxn>
                  <a:cxn ang="0">
                    <a:pos x="105" y="276"/>
                  </a:cxn>
                  <a:cxn ang="0">
                    <a:pos x="105" y="310"/>
                  </a:cxn>
                  <a:cxn ang="0">
                    <a:pos x="161" y="310"/>
                  </a:cxn>
                  <a:cxn ang="0">
                    <a:pos x="161" y="0"/>
                  </a:cxn>
                  <a:cxn ang="0">
                    <a:pos x="105" y="0"/>
                  </a:cxn>
                  <a:cxn ang="0">
                    <a:pos x="105" y="237"/>
                  </a:cxn>
                </a:cxnLst>
                <a:rect l="0" t="0" r="r" b="b"/>
                <a:pathLst>
                  <a:path w="161" h="314">
                    <a:moveTo>
                      <a:pt x="105" y="237"/>
                    </a:moveTo>
                    <a:cubicBezTo>
                      <a:pt x="93" y="254"/>
                      <a:pt x="81" y="263"/>
                      <a:pt x="70" y="263"/>
                    </a:cubicBezTo>
                    <a:cubicBezTo>
                      <a:pt x="62" y="263"/>
                      <a:pt x="58" y="259"/>
                      <a:pt x="57" y="250"/>
                    </a:cubicBezTo>
                    <a:cubicBezTo>
                      <a:pt x="56" y="248"/>
                      <a:pt x="56" y="241"/>
                      <a:pt x="56" y="228"/>
                    </a:cubicBezTo>
                    <a:cubicBezTo>
                      <a:pt x="56" y="0"/>
                      <a:pt x="56" y="0"/>
                      <a:pt x="56" y="0"/>
                    </a:cubicBezTo>
                    <a:cubicBezTo>
                      <a:pt x="0" y="0"/>
                      <a:pt x="0" y="0"/>
                      <a:pt x="0" y="0"/>
                    </a:cubicBezTo>
                    <a:cubicBezTo>
                      <a:pt x="0" y="245"/>
                      <a:pt x="0" y="245"/>
                      <a:pt x="0" y="245"/>
                    </a:cubicBezTo>
                    <a:cubicBezTo>
                      <a:pt x="0" y="267"/>
                      <a:pt x="2" y="282"/>
                      <a:pt x="5" y="291"/>
                    </a:cubicBezTo>
                    <a:cubicBezTo>
                      <a:pt x="11" y="307"/>
                      <a:pt x="23" y="314"/>
                      <a:pt x="41" y="314"/>
                    </a:cubicBezTo>
                    <a:cubicBezTo>
                      <a:pt x="62" y="314"/>
                      <a:pt x="83" y="302"/>
                      <a:pt x="105" y="276"/>
                    </a:cubicBezTo>
                    <a:cubicBezTo>
                      <a:pt x="105" y="310"/>
                      <a:pt x="105" y="310"/>
                      <a:pt x="105" y="310"/>
                    </a:cubicBezTo>
                    <a:cubicBezTo>
                      <a:pt x="161" y="310"/>
                      <a:pt x="161" y="310"/>
                      <a:pt x="161" y="310"/>
                    </a:cubicBezTo>
                    <a:cubicBezTo>
                      <a:pt x="161" y="0"/>
                      <a:pt x="161" y="0"/>
                      <a:pt x="161" y="0"/>
                    </a:cubicBezTo>
                    <a:cubicBezTo>
                      <a:pt x="105" y="0"/>
                      <a:pt x="105" y="0"/>
                      <a:pt x="105" y="0"/>
                    </a:cubicBezTo>
                    <a:lnTo>
                      <a:pt x="105" y="237"/>
                    </a:lnTo>
                    <a:close/>
                  </a:path>
                </a:pathLst>
              </a:custGeom>
              <a:grpFill/>
              <a:ln w="9525">
                <a:noFill/>
                <a:round/>
                <a:headEnd/>
                <a:tailEnd/>
              </a:ln>
            </p:spPr>
            <p:txBody>
              <a:bodyPr/>
              <a:lstStyle/>
              <a:p>
                <a:pPr>
                  <a:defRPr/>
                </a:pPr>
                <a:endParaRPr lang="en-US" dirty="0">
                  <a:solidFill>
                    <a:srgbClr val="333333"/>
                  </a:solidFill>
                  <a:ea typeface="ＭＳ Ｐゴシック" charset="0"/>
                </a:endParaRPr>
              </a:p>
            </p:txBody>
          </p:sp>
          <p:sp>
            <p:nvSpPr>
              <p:cNvPr id="45" name="Freeform 19"/>
              <p:cNvSpPr>
                <a:spLocks/>
              </p:cNvSpPr>
              <p:nvPr/>
            </p:nvSpPr>
            <p:spPr bwMode="auto">
              <a:xfrm>
                <a:off x="6334125" y="952500"/>
                <a:ext cx="193676" cy="809628"/>
              </a:xfrm>
              <a:custGeom>
                <a:avLst/>
                <a:gdLst/>
                <a:ahLst/>
                <a:cxnLst>
                  <a:cxn ang="0">
                    <a:pos x="28" y="0"/>
                  </a:cxn>
                  <a:cxn ang="0">
                    <a:pos x="0" y="14"/>
                  </a:cxn>
                  <a:cxn ang="0">
                    <a:pos x="0" y="31"/>
                  </a:cxn>
                  <a:cxn ang="0">
                    <a:pos x="0" y="202"/>
                  </a:cxn>
                  <a:cxn ang="0">
                    <a:pos x="28" y="216"/>
                  </a:cxn>
                  <a:cxn ang="0">
                    <a:pos x="52" y="174"/>
                  </a:cxn>
                  <a:cxn ang="0">
                    <a:pos x="52" y="42"/>
                  </a:cxn>
                  <a:cxn ang="0">
                    <a:pos x="52" y="31"/>
                  </a:cxn>
                  <a:cxn ang="0">
                    <a:pos x="28" y="0"/>
                  </a:cxn>
                </a:cxnLst>
                <a:rect l="0" t="0" r="r" b="b"/>
                <a:pathLst>
                  <a:path w="52" h="216">
                    <a:moveTo>
                      <a:pt x="28" y="0"/>
                    </a:moveTo>
                    <a:cubicBezTo>
                      <a:pt x="19" y="0"/>
                      <a:pt x="9" y="4"/>
                      <a:pt x="0" y="14"/>
                    </a:cubicBezTo>
                    <a:cubicBezTo>
                      <a:pt x="0" y="31"/>
                      <a:pt x="0" y="31"/>
                      <a:pt x="0" y="31"/>
                    </a:cubicBezTo>
                    <a:cubicBezTo>
                      <a:pt x="0" y="202"/>
                      <a:pt x="0" y="202"/>
                      <a:pt x="0" y="202"/>
                    </a:cubicBezTo>
                    <a:cubicBezTo>
                      <a:pt x="9" y="212"/>
                      <a:pt x="19" y="216"/>
                      <a:pt x="28" y="216"/>
                    </a:cubicBezTo>
                    <a:cubicBezTo>
                      <a:pt x="44" y="216"/>
                      <a:pt x="52" y="202"/>
                      <a:pt x="52" y="174"/>
                    </a:cubicBezTo>
                    <a:cubicBezTo>
                      <a:pt x="52" y="42"/>
                      <a:pt x="52" y="42"/>
                      <a:pt x="52" y="42"/>
                    </a:cubicBezTo>
                    <a:cubicBezTo>
                      <a:pt x="52" y="38"/>
                      <a:pt x="52" y="35"/>
                      <a:pt x="52" y="31"/>
                    </a:cubicBezTo>
                    <a:cubicBezTo>
                      <a:pt x="50" y="11"/>
                      <a:pt x="42" y="0"/>
                      <a:pt x="28" y="0"/>
                    </a:cubicBezTo>
                    <a:close/>
                  </a:path>
                </a:pathLst>
              </a:custGeom>
              <a:grpFill/>
              <a:ln w="9525">
                <a:noFill/>
                <a:round/>
                <a:headEnd/>
                <a:tailEnd/>
              </a:ln>
            </p:spPr>
            <p:txBody>
              <a:bodyPr/>
              <a:lstStyle/>
              <a:p>
                <a:pPr>
                  <a:defRPr/>
                </a:pPr>
                <a:endParaRPr lang="en-US" dirty="0">
                  <a:solidFill>
                    <a:srgbClr val="333333"/>
                  </a:solidFill>
                  <a:ea typeface="ＭＳ Ｐゴシック" charset="0"/>
                </a:endParaRPr>
              </a:p>
            </p:txBody>
          </p:sp>
          <p:sp>
            <p:nvSpPr>
              <p:cNvPr id="46" name="Freeform 45"/>
              <p:cNvSpPr>
                <a:spLocks/>
              </p:cNvSpPr>
              <p:nvPr/>
            </p:nvSpPr>
            <p:spPr bwMode="auto">
              <a:xfrm>
                <a:off x="7113589" y="952500"/>
                <a:ext cx="209550" cy="269878"/>
              </a:xfrm>
              <a:custGeom>
                <a:avLst/>
                <a:gdLst/>
                <a:ahLst/>
                <a:cxnLst>
                  <a:cxn ang="0">
                    <a:pos x="28" y="0"/>
                  </a:cxn>
                  <a:cxn ang="0">
                    <a:pos x="1" y="31"/>
                  </a:cxn>
                  <a:cxn ang="0">
                    <a:pos x="0" y="43"/>
                  </a:cxn>
                  <a:cxn ang="0">
                    <a:pos x="0" y="72"/>
                  </a:cxn>
                  <a:cxn ang="0">
                    <a:pos x="56" y="72"/>
                  </a:cxn>
                  <a:cxn ang="0">
                    <a:pos x="56" y="43"/>
                  </a:cxn>
                  <a:cxn ang="0">
                    <a:pos x="55" y="31"/>
                  </a:cxn>
                  <a:cxn ang="0">
                    <a:pos x="28" y="0"/>
                  </a:cxn>
                </a:cxnLst>
                <a:rect l="0" t="0" r="r" b="b"/>
                <a:pathLst>
                  <a:path w="56" h="72">
                    <a:moveTo>
                      <a:pt x="28" y="0"/>
                    </a:moveTo>
                    <a:cubicBezTo>
                      <a:pt x="12" y="0"/>
                      <a:pt x="3" y="10"/>
                      <a:pt x="1" y="31"/>
                    </a:cubicBezTo>
                    <a:cubicBezTo>
                      <a:pt x="0" y="35"/>
                      <a:pt x="0" y="39"/>
                      <a:pt x="0" y="43"/>
                    </a:cubicBezTo>
                    <a:cubicBezTo>
                      <a:pt x="0" y="72"/>
                      <a:pt x="0" y="72"/>
                      <a:pt x="0" y="72"/>
                    </a:cubicBezTo>
                    <a:cubicBezTo>
                      <a:pt x="56" y="72"/>
                      <a:pt x="56" y="72"/>
                      <a:pt x="56" y="72"/>
                    </a:cubicBezTo>
                    <a:cubicBezTo>
                      <a:pt x="56" y="43"/>
                      <a:pt x="56" y="43"/>
                      <a:pt x="56" y="43"/>
                    </a:cubicBezTo>
                    <a:cubicBezTo>
                      <a:pt x="56" y="39"/>
                      <a:pt x="56" y="35"/>
                      <a:pt x="55" y="31"/>
                    </a:cubicBezTo>
                    <a:cubicBezTo>
                      <a:pt x="53" y="10"/>
                      <a:pt x="44" y="0"/>
                      <a:pt x="28" y="0"/>
                    </a:cubicBezTo>
                    <a:close/>
                  </a:path>
                </a:pathLst>
              </a:custGeom>
              <a:grpFill/>
              <a:ln w="9525">
                <a:noFill/>
                <a:round/>
                <a:headEnd/>
                <a:tailEnd/>
              </a:ln>
            </p:spPr>
            <p:txBody>
              <a:bodyPr/>
              <a:lstStyle/>
              <a:p>
                <a:pPr>
                  <a:defRPr/>
                </a:pPr>
                <a:endParaRPr lang="en-US" dirty="0">
                  <a:solidFill>
                    <a:srgbClr val="333333"/>
                  </a:solidFill>
                  <a:ea typeface="ＭＳ Ｐゴシック" charset="0"/>
                </a:endParaRPr>
              </a:p>
            </p:txBody>
          </p:sp>
          <p:sp>
            <p:nvSpPr>
              <p:cNvPr id="47" name="Freeform 21"/>
              <p:cNvSpPr>
                <a:spLocks noEditPoints="1"/>
              </p:cNvSpPr>
              <p:nvPr/>
            </p:nvSpPr>
            <p:spPr bwMode="auto">
              <a:xfrm>
                <a:off x="4229099" y="-3175"/>
                <a:ext cx="3630615" cy="2398713"/>
              </a:xfrm>
              <a:custGeom>
                <a:avLst/>
                <a:gdLst/>
                <a:ahLst/>
                <a:cxnLst>
                  <a:cxn ang="0">
                    <a:pos x="842" y="11"/>
                  </a:cxn>
                  <a:cxn ang="0">
                    <a:pos x="126" y="11"/>
                  </a:cxn>
                  <a:cxn ang="0">
                    <a:pos x="23" y="535"/>
                  </a:cxn>
                  <a:cxn ang="0">
                    <a:pos x="842" y="626"/>
                  </a:cxn>
                  <a:cxn ang="0">
                    <a:pos x="946" y="102"/>
                  </a:cxn>
                  <a:cxn ang="0">
                    <a:pos x="157" y="518"/>
                  </a:cxn>
                  <a:cxn ang="0">
                    <a:pos x="157" y="161"/>
                  </a:cxn>
                  <a:cxn ang="0">
                    <a:pos x="91" y="102"/>
                  </a:cxn>
                  <a:cxn ang="0">
                    <a:pos x="287" y="161"/>
                  </a:cxn>
                  <a:cxn ang="0">
                    <a:pos x="220" y="286"/>
                  </a:cxn>
                  <a:cxn ang="0">
                    <a:pos x="456" y="518"/>
                  </a:cxn>
                  <a:cxn ang="0">
                    <a:pos x="400" y="484"/>
                  </a:cxn>
                  <a:cxn ang="0">
                    <a:pos x="300" y="499"/>
                  </a:cxn>
                  <a:cxn ang="0">
                    <a:pos x="295" y="286"/>
                  </a:cxn>
                  <a:cxn ang="0">
                    <a:pos x="351" y="208"/>
                  </a:cxn>
                  <a:cxn ang="0">
                    <a:pos x="351" y="436"/>
                  </a:cxn>
                  <a:cxn ang="0">
                    <a:pos x="365" y="471"/>
                  </a:cxn>
                  <a:cxn ang="0">
                    <a:pos x="400" y="286"/>
                  </a:cxn>
                  <a:cxn ang="0">
                    <a:pos x="456" y="208"/>
                  </a:cxn>
                  <a:cxn ang="0">
                    <a:pos x="456" y="518"/>
                  </a:cxn>
                  <a:cxn ang="0">
                    <a:pos x="664" y="487"/>
                  </a:cxn>
                  <a:cxn ang="0">
                    <a:pos x="561" y="488"/>
                  </a:cxn>
                  <a:cxn ang="0">
                    <a:pos x="505" y="518"/>
                  </a:cxn>
                  <a:cxn ang="0">
                    <a:pos x="505" y="102"/>
                  </a:cxn>
                  <a:cxn ang="0">
                    <a:pos x="561" y="238"/>
                  </a:cxn>
                  <a:cxn ang="0">
                    <a:pos x="664" y="239"/>
                  </a:cxn>
                  <a:cxn ang="0">
                    <a:pos x="669" y="302"/>
                  </a:cxn>
                  <a:cxn ang="0">
                    <a:pos x="881" y="373"/>
                  </a:cxn>
                  <a:cxn ang="0">
                    <a:pos x="769" y="428"/>
                  </a:cxn>
                  <a:cxn ang="0">
                    <a:pos x="823" y="449"/>
                  </a:cxn>
                  <a:cxn ang="0">
                    <a:pos x="881" y="411"/>
                  </a:cxn>
                  <a:cxn ang="0">
                    <a:pos x="880" y="455"/>
                  </a:cxn>
                  <a:cxn ang="0">
                    <a:pos x="799" y="522"/>
                  </a:cxn>
                  <a:cxn ang="0">
                    <a:pos x="713" y="418"/>
                  </a:cxn>
                  <a:cxn ang="0">
                    <a:pos x="714" y="286"/>
                  </a:cxn>
                  <a:cxn ang="0">
                    <a:pos x="798" y="204"/>
                  </a:cxn>
                  <a:cxn ang="0">
                    <a:pos x="880" y="286"/>
                  </a:cxn>
                  <a:cxn ang="0">
                    <a:pos x="881" y="373"/>
                  </a:cxn>
                </a:cxnLst>
                <a:rect l="0" t="0" r="r" b="b"/>
                <a:pathLst>
                  <a:path w="968" h="640">
                    <a:moveTo>
                      <a:pt x="946" y="102"/>
                    </a:moveTo>
                    <a:cubicBezTo>
                      <a:pt x="936" y="53"/>
                      <a:pt x="892" y="16"/>
                      <a:pt x="842" y="11"/>
                    </a:cubicBezTo>
                    <a:cubicBezTo>
                      <a:pt x="722" y="4"/>
                      <a:pt x="602" y="0"/>
                      <a:pt x="481" y="0"/>
                    </a:cubicBezTo>
                    <a:cubicBezTo>
                      <a:pt x="363" y="0"/>
                      <a:pt x="244" y="4"/>
                      <a:pt x="126" y="11"/>
                    </a:cubicBezTo>
                    <a:cubicBezTo>
                      <a:pt x="76" y="15"/>
                      <a:pt x="32" y="52"/>
                      <a:pt x="23" y="102"/>
                    </a:cubicBezTo>
                    <a:cubicBezTo>
                      <a:pt x="0" y="245"/>
                      <a:pt x="0" y="392"/>
                      <a:pt x="23" y="535"/>
                    </a:cubicBezTo>
                    <a:cubicBezTo>
                      <a:pt x="32" y="585"/>
                      <a:pt x="76" y="622"/>
                      <a:pt x="126" y="626"/>
                    </a:cubicBezTo>
                    <a:cubicBezTo>
                      <a:pt x="365" y="640"/>
                      <a:pt x="604" y="640"/>
                      <a:pt x="842" y="626"/>
                    </a:cubicBezTo>
                    <a:cubicBezTo>
                      <a:pt x="892" y="621"/>
                      <a:pt x="936" y="584"/>
                      <a:pt x="946" y="535"/>
                    </a:cubicBezTo>
                    <a:cubicBezTo>
                      <a:pt x="968" y="391"/>
                      <a:pt x="968" y="246"/>
                      <a:pt x="946" y="102"/>
                    </a:cubicBezTo>
                    <a:close/>
                    <a:moveTo>
                      <a:pt x="220" y="518"/>
                    </a:moveTo>
                    <a:cubicBezTo>
                      <a:pt x="157" y="518"/>
                      <a:pt x="157" y="518"/>
                      <a:pt x="157" y="518"/>
                    </a:cubicBezTo>
                    <a:cubicBezTo>
                      <a:pt x="157" y="286"/>
                      <a:pt x="157" y="286"/>
                      <a:pt x="157" y="286"/>
                    </a:cubicBezTo>
                    <a:cubicBezTo>
                      <a:pt x="157" y="161"/>
                      <a:pt x="157" y="161"/>
                      <a:pt x="157" y="161"/>
                    </a:cubicBezTo>
                    <a:cubicBezTo>
                      <a:pt x="91" y="161"/>
                      <a:pt x="91" y="161"/>
                      <a:pt x="91" y="161"/>
                    </a:cubicBezTo>
                    <a:cubicBezTo>
                      <a:pt x="91" y="102"/>
                      <a:pt x="91" y="102"/>
                      <a:pt x="91" y="102"/>
                    </a:cubicBezTo>
                    <a:cubicBezTo>
                      <a:pt x="287" y="102"/>
                      <a:pt x="287" y="102"/>
                      <a:pt x="287" y="102"/>
                    </a:cubicBezTo>
                    <a:cubicBezTo>
                      <a:pt x="287" y="161"/>
                      <a:pt x="287" y="161"/>
                      <a:pt x="287" y="161"/>
                    </a:cubicBezTo>
                    <a:cubicBezTo>
                      <a:pt x="220" y="161"/>
                      <a:pt x="220" y="161"/>
                      <a:pt x="220" y="161"/>
                    </a:cubicBezTo>
                    <a:cubicBezTo>
                      <a:pt x="220" y="286"/>
                      <a:pt x="220" y="286"/>
                      <a:pt x="220" y="286"/>
                    </a:cubicBezTo>
                    <a:lnTo>
                      <a:pt x="220" y="518"/>
                    </a:lnTo>
                    <a:close/>
                    <a:moveTo>
                      <a:pt x="456" y="518"/>
                    </a:moveTo>
                    <a:cubicBezTo>
                      <a:pt x="400" y="518"/>
                      <a:pt x="400" y="518"/>
                      <a:pt x="400" y="518"/>
                    </a:cubicBezTo>
                    <a:cubicBezTo>
                      <a:pt x="400" y="484"/>
                      <a:pt x="400" y="484"/>
                      <a:pt x="400" y="484"/>
                    </a:cubicBezTo>
                    <a:cubicBezTo>
                      <a:pt x="378" y="510"/>
                      <a:pt x="357" y="522"/>
                      <a:pt x="336" y="522"/>
                    </a:cubicBezTo>
                    <a:cubicBezTo>
                      <a:pt x="318" y="522"/>
                      <a:pt x="306" y="515"/>
                      <a:pt x="300" y="499"/>
                    </a:cubicBezTo>
                    <a:cubicBezTo>
                      <a:pt x="297" y="490"/>
                      <a:pt x="295" y="475"/>
                      <a:pt x="295" y="453"/>
                    </a:cubicBezTo>
                    <a:cubicBezTo>
                      <a:pt x="295" y="286"/>
                      <a:pt x="295" y="286"/>
                      <a:pt x="295" y="286"/>
                    </a:cubicBezTo>
                    <a:cubicBezTo>
                      <a:pt x="295" y="208"/>
                      <a:pt x="295" y="208"/>
                      <a:pt x="295" y="208"/>
                    </a:cubicBezTo>
                    <a:cubicBezTo>
                      <a:pt x="351" y="208"/>
                      <a:pt x="351" y="208"/>
                      <a:pt x="351" y="208"/>
                    </a:cubicBezTo>
                    <a:cubicBezTo>
                      <a:pt x="351" y="286"/>
                      <a:pt x="351" y="286"/>
                      <a:pt x="351" y="286"/>
                    </a:cubicBezTo>
                    <a:cubicBezTo>
                      <a:pt x="351" y="436"/>
                      <a:pt x="351" y="436"/>
                      <a:pt x="351" y="436"/>
                    </a:cubicBezTo>
                    <a:cubicBezTo>
                      <a:pt x="351" y="449"/>
                      <a:pt x="351" y="456"/>
                      <a:pt x="352" y="458"/>
                    </a:cubicBezTo>
                    <a:cubicBezTo>
                      <a:pt x="353" y="467"/>
                      <a:pt x="357" y="471"/>
                      <a:pt x="365" y="471"/>
                    </a:cubicBezTo>
                    <a:cubicBezTo>
                      <a:pt x="376" y="471"/>
                      <a:pt x="388" y="462"/>
                      <a:pt x="400" y="445"/>
                    </a:cubicBezTo>
                    <a:cubicBezTo>
                      <a:pt x="400" y="286"/>
                      <a:pt x="400" y="286"/>
                      <a:pt x="400" y="286"/>
                    </a:cubicBezTo>
                    <a:cubicBezTo>
                      <a:pt x="400" y="208"/>
                      <a:pt x="400" y="208"/>
                      <a:pt x="400" y="208"/>
                    </a:cubicBezTo>
                    <a:cubicBezTo>
                      <a:pt x="456" y="208"/>
                      <a:pt x="456" y="208"/>
                      <a:pt x="456" y="208"/>
                    </a:cubicBezTo>
                    <a:cubicBezTo>
                      <a:pt x="456" y="286"/>
                      <a:pt x="456" y="286"/>
                      <a:pt x="456" y="286"/>
                    </a:cubicBezTo>
                    <a:lnTo>
                      <a:pt x="456" y="518"/>
                    </a:lnTo>
                    <a:close/>
                    <a:moveTo>
                      <a:pt x="669" y="425"/>
                    </a:moveTo>
                    <a:cubicBezTo>
                      <a:pt x="669" y="454"/>
                      <a:pt x="668" y="474"/>
                      <a:pt x="664" y="487"/>
                    </a:cubicBezTo>
                    <a:cubicBezTo>
                      <a:pt x="656" y="510"/>
                      <a:pt x="641" y="522"/>
                      <a:pt x="619" y="522"/>
                    </a:cubicBezTo>
                    <a:cubicBezTo>
                      <a:pt x="599" y="522"/>
                      <a:pt x="580" y="511"/>
                      <a:pt x="561" y="488"/>
                    </a:cubicBezTo>
                    <a:cubicBezTo>
                      <a:pt x="561" y="518"/>
                      <a:pt x="561" y="518"/>
                      <a:pt x="561" y="518"/>
                    </a:cubicBezTo>
                    <a:cubicBezTo>
                      <a:pt x="505" y="518"/>
                      <a:pt x="505" y="518"/>
                      <a:pt x="505" y="518"/>
                    </a:cubicBezTo>
                    <a:cubicBezTo>
                      <a:pt x="505" y="286"/>
                      <a:pt x="505" y="286"/>
                      <a:pt x="505" y="286"/>
                    </a:cubicBezTo>
                    <a:cubicBezTo>
                      <a:pt x="505" y="102"/>
                      <a:pt x="505" y="102"/>
                      <a:pt x="505" y="102"/>
                    </a:cubicBezTo>
                    <a:cubicBezTo>
                      <a:pt x="561" y="102"/>
                      <a:pt x="561" y="102"/>
                      <a:pt x="561" y="102"/>
                    </a:cubicBezTo>
                    <a:cubicBezTo>
                      <a:pt x="561" y="238"/>
                      <a:pt x="561" y="238"/>
                      <a:pt x="561" y="238"/>
                    </a:cubicBezTo>
                    <a:cubicBezTo>
                      <a:pt x="579" y="216"/>
                      <a:pt x="598" y="204"/>
                      <a:pt x="619" y="204"/>
                    </a:cubicBezTo>
                    <a:cubicBezTo>
                      <a:pt x="641" y="204"/>
                      <a:pt x="656" y="216"/>
                      <a:pt x="664" y="239"/>
                    </a:cubicBezTo>
                    <a:cubicBezTo>
                      <a:pt x="667" y="249"/>
                      <a:pt x="669" y="265"/>
                      <a:pt x="669" y="286"/>
                    </a:cubicBezTo>
                    <a:cubicBezTo>
                      <a:pt x="669" y="291"/>
                      <a:pt x="669" y="296"/>
                      <a:pt x="669" y="302"/>
                    </a:cubicBezTo>
                    <a:lnTo>
                      <a:pt x="669" y="425"/>
                    </a:lnTo>
                    <a:close/>
                    <a:moveTo>
                      <a:pt x="881" y="373"/>
                    </a:moveTo>
                    <a:cubicBezTo>
                      <a:pt x="769" y="373"/>
                      <a:pt x="769" y="373"/>
                      <a:pt x="769" y="373"/>
                    </a:cubicBezTo>
                    <a:cubicBezTo>
                      <a:pt x="769" y="428"/>
                      <a:pt x="769" y="428"/>
                      <a:pt x="769" y="428"/>
                    </a:cubicBezTo>
                    <a:cubicBezTo>
                      <a:pt x="769" y="457"/>
                      <a:pt x="778" y="471"/>
                      <a:pt x="798" y="471"/>
                    </a:cubicBezTo>
                    <a:cubicBezTo>
                      <a:pt x="811" y="471"/>
                      <a:pt x="819" y="464"/>
                      <a:pt x="823" y="449"/>
                    </a:cubicBezTo>
                    <a:cubicBezTo>
                      <a:pt x="823" y="446"/>
                      <a:pt x="824" y="433"/>
                      <a:pt x="824" y="411"/>
                    </a:cubicBezTo>
                    <a:cubicBezTo>
                      <a:pt x="881" y="411"/>
                      <a:pt x="881" y="411"/>
                      <a:pt x="881" y="411"/>
                    </a:cubicBezTo>
                    <a:cubicBezTo>
                      <a:pt x="881" y="419"/>
                      <a:pt x="881" y="419"/>
                      <a:pt x="881" y="419"/>
                    </a:cubicBezTo>
                    <a:cubicBezTo>
                      <a:pt x="881" y="437"/>
                      <a:pt x="881" y="449"/>
                      <a:pt x="880" y="455"/>
                    </a:cubicBezTo>
                    <a:cubicBezTo>
                      <a:pt x="878" y="467"/>
                      <a:pt x="874" y="479"/>
                      <a:pt x="867" y="489"/>
                    </a:cubicBezTo>
                    <a:cubicBezTo>
                      <a:pt x="851" y="511"/>
                      <a:pt x="828" y="522"/>
                      <a:pt x="799" y="522"/>
                    </a:cubicBezTo>
                    <a:cubicBezTo>
                      <a:pt x="770" y="522"/>
                      <a:pt x="747" y="512"/>
                      <a:pt x="731" y="490"/>
                    </a:cubicBezTo>
                    <a:cubicBezTo>
                      <a:pt x="719" y="475"/>
                      <a:pt x="713" y="451"/>
                      <a:pt x="713" y="418"/>
                    </a:cubicBezTo>
                    <a:cubicBezTo>
                      <a:pt x="713" y="309"/>
                      <a:pt x="713" y="309"/>
                      <a:pt x="713" y="309"/>
                    </a:cubicBezTo>
                    <a:cubicBezTo>
                      <a:pt x="713" y="301"/>
                      <a:pt x="713" y="293"/>
                      <a:pt x="714" y="286"/>
                    </a:cubicBezTo>
                    <a:cubicBezTo>
                      <a:pt x="716" y="265"/>
                      <a:pt x="722" y="248"/>
                      <a:pt x="730" y="236"/>
                    </a:cubicBezTo>
                    <a:cubicBezTo>
                      <a:pt x="747" y="215"/>
                      <a:pt x="769" y="204"/>
                      <a:pt x="798" y="204"/>
                    </a:cubicBezTo>
                    <a:cubicBezTo>
                      <a:pt x="826" y="204"/>
                      <a:pt x="848" y="215"/>
                      <a:pt x="864" y="236"/>
                    </a:cubicBezTo>
                    <a:cubicBezTo>
                      <a:pt x="873" y="248"/>
                      <a:pt x="878" y="265"/>
                      <a:pt x="880" y="286"/>
                    </a:cubicBezTo>
                    <a:cubicBezTo>
                      <a:pt x="881" y="293"/>
                      <a:pt x="881" y="301"/>
                      <a:pt x="881" y="309"/>
                    </a:cubicBezTo>
                    <a:lnTo>
                      <a:pt x="881" y="373"/>
                    </a:lnTo>
                    <a:close/>
                  </a:path>
                </a:pathLst>
              </a:custGeom>
              <a:grpFill/>
              <a:ln w="9525">
                <a:noFill/>
                <a:round/>
                <a:headEnd/>
                <a:tailEnd/>
              </a:ln>
            </p:spPr>
            <p:txBody>
              <a:bodyPr/>
              <a:lstStyle/>
              <a:p>
                <a:pPr>
                  <a:defRPr/>
                </a:pPr>
                <a:endParaRPr lang="en-US" dirty="0">
                  <a:solidFill>
                    <a:srgbClr val="333333"/>
                  </a:solidFill>
                  <a:ea typeface="ＭＳ Ｐゴシック" charset="0"/>
                </a:endParaRPr>
              </a:p>
            </p:txBody>
          </p:sp>
        </p:grpSp>
        <p:grpSp>
          <p:nvGrpSpPr>
            <p:cNvPr id="4" name="Group 34"/>
            <p:cNvGrpSpPr/>
            <p:nvPr userDrawn="1"/>
          </p:nvGrpSpPr>
          <p:grpSpPr>
            <a:xfrm>
              <a:off x="7576442" y="6567488"/>
              <a:ext cx="563215" cy="198722"/>
              <a:chOff x="5389563" y="6130926"/>
              <a:chExt cx="868362" cy="306388"/>
            </a:xfrm>
            <a:solidFill>
              <a:srgbClr val="333333"/>
            </a:solidFill>
          </p:grpSpPr>
          <p:sp>
            <p:nvSpPr>
              <p:cNvPr id="36" name="Freeform 5"/>
              <p:cNvSpPr>
                <a:spLocks noEditPoints="1"/>
              </p:cNvSpPr>
              <p:nvPr/>
            </p:nvSpPr>
            <p:spPr bwMode="auto">
              <a:xfrm>
                <a:off x="6132513" y="6203951"/>
                <a:ext cx="125412" cy="144463"/>
              </a:xfrm>
              <a:custGeom>
                <a:avLst/>
                <a:gdLst/>
                <a:ahLst/>
                <a:cxnLst>
                  <a:cxn ang="0">
                    <a:pos x="113" y="137"/>
                  </a:cxn>
                  <a:cxn ang="0">
                    <a:pos x="103" y="142"/>
                  </a:cxn>
                  <a:cxn ang="0">
                    <a:pos x="73" y="148"/>
                  </a:cxn>
                  <a:cxn ang="0">
                    <a:pos x="32" y="136"/>
                  </a:cxn>
                  <a:cxn ang="0">
                    <a:pos x="0" y="71"/>
                  </a:cxn>
                  <a:cxn ang="0">
                    <a:pos x="71" y="0"/>
                  </a:cxn>
                  <a:cxn ang="0">
                    <a:pos x="103" y="8"/>
                  </a:cxn>
                  <a:cxn ang="0">
                    <a:pos x="124" y="39"/>
                  </a:cxn>
                  <a:cxn ang="0">
                    <a:pos x="52" y="68"/>
                  </a:cxn>
                  <a:cxn ang="0">
                    <a:pos x="28" y="70"/>
                  </a:cxn>
                  <a:cxn ang="0">
                    <a:pos x="92" y="132"/>
                  </a:cxn>
                  <a:cxn ang="0">
                    <a:pos x="129" y="121"/>
                  </a:cxn>
                  <a:cxn ang="0">
                    <a:pos x="113" y="137"/>
                  </a:cxn>
                  <a:cxn ang="0">
                    <a:pos x="84" y="45"/>
                  </a:cxn>
                  <a:cxn ang="0">
                    <a:pos x="93" y="36"/>
                  </a:cxn>
                  <a:cxn ang="0">
                    <a:pos x="62" y="10"/>
                  </a:cxn>
                  <a:cxn ang="0">
                    <a:pos x="27" y="53"/>
                  </a:cxn>
                  <a:cxn ang="0">
                    <a:pos x="28" y="69"/>
                  </a:cxn>
                  <a:cxn ang="0">
                    <a:pos x="84" y="45"/>
                  </a:cxn>
                </a:cxnLst>
                <a:rect l="0" t="0" r="r" b="b"/>
                <a:pathLst>
                  <a:path w="129" h="148">
                    <a:moveTo>
                      <a:pt x="113" y="137"/>
                    </a:moveTo>
                    <a:cubicBezTo>
                      <a:pt x="110" y="139"/>
                      <a:pt x="106" y="141"/>
                      <a:pt x="103" y="142"/>
                    </a:cubicBezTo>
                    <a:cubicBezTo>
                      <a:pt x="93" y="147"/>
                      <a:pt x="82" y="148"/>
                      <a:pt x="73" y="148"/>
                    </a:cubicBezTo>
                    <a:cubicBezTo>
                      <a:pt x="63" y="148"/>
                      <a:pt x="47" y="148"/>
                      <a:pt x="32" y="136"/>
                    </a:cubicBezTo>
                    <a:cubicBezTo>
                      <a:pt x="10" y="121"/>
                      <a:pt x="0" y="94"/>
                      <a:pt x="0" y="71"/>
                    </a:cubicBezTo>
                    <a:cubicBezTo>
                      <a:pt x="0" y="23"/>
                      <a:pt x="39" y="0"/>
                      <a:pt x="71" y="0"/>
                    </a:cubicBezTo>
                    <a:cubicBezTo>
                      <a:pt x="82" y="0"/>
                      <a:pt x="94" y="2"/>
                      <a:pt x="103" y="8"/>
                    </a:cubicBezTo>
                    <a:cubicBezTo>
                      <a:pt x="118" y="19"/>
                      <a:pt x="122" y="32"/>
                      <a:pt x="124" y="39"/>
                    </a:cubicBezTo>
                    <a:cubicBezTo>
                      <a:pt x="52" y="68"/>
                      <a:pt x="52" y="68"/>
                      <a:pt x="52" y="68"/>
                    </a:cubicBezTo>
                    <a:cubicBezTo>
                      <a:pt x="28" y="70"/>
                      <a:pt x="28" y="70"/>
                      <a:pt x="28" y="70"/>
                    </a:cubicBezTo>
                    <a:cubicBezTo>
                      <a:pt x="36" y="109"/>
                      <a:pt x="62" y="132"/>
                      <a:pt x="92" y="132"/>
                    </a:cubicBezTo>
                    <a:cubicBezTo>
                      <a:pt x="107" y="132"/>
                      <a:pt x="119" y="127"/>
                      <a:pt x="129" y="121"/>
                    </a:cubicBezTo>
                    <a:cubicBezTo>
                      <a:pt x="113" y="137"/>
                      <a:pt x="113" y="137"/>
                      <a:pt x="113" y="137"/>
                    </a:cubicBezTo>
                    <a:close/>
                    <a:moveTo>
                      <a:pt x="84" y="45"/>
                    </a:moveTo>
                    <a:cubicBezTo>
                      <a:pt x="90" y="43"/>
                      <a:pt x="93" y="41"/>
                      <a:pt x="93" y="36"/>
                    </a:cubicBezTo>
                    <a:cubicBezTo>
                      <a:pt x="93" y="24"/>
                      <a:pt x="79" y="10"/>
                      <a:pt x="62" y="10"/>
                    </a:cubicBezTo>
                    <a:cubicBezTo>
                      <a:pt x="50" y="10"/>
                      <a:pt x="27" y="19"/>
                      <a:pt x="27" y="53"/>
                    </a:cubicBezTo>
                    <a:cubicBezTo>
                      <a:pt x="27" y="58"/>
                      <a:pt x="27" y="64"/>
                      <a:pt x="28" y="69"/>
                    </a:cubicBezTo>
                    <a:cubicBezTo>
                      <a:pt x="84" y="45"/>
                      <a:pt x="84" y="45"/>
                      <a:pt x="84" y="45"/>
                    </a:cubicBezTo>
                    <a:close/>
                  </a:path>
                </a:pathLst>
              </a:custGeom>
              <a:grpFill/>
              <a:ln w="9525">
                <a:noFill/>
                <a:round/>
                <a:headEnd/>
                <a:tailEnd/>
              </a:ln>
            </p:spPr>
            <p:txBody>
              <a:bodyPr/>
              <a:lstStyle/>
              <a:p>
                <a:pPr>
                  <a:defRPr/>
                </a:pPr>
                <a:endParaRPr lang="en-US" dirty="0">
                  <a:solidFill>
                    <a:srgbClr val="333333"/>
                  </a:solidFill>
                  <a:ea typeface="ＭＳ Ｐゴシック" charset="0"/>
                </a:endParaRPr>
              </a:p>
            </p:txBody>
          </p:sp>
          <p:sp>
            <p:nvSpPr>
              <p:cNvPr id="37" name="Freeform 6"/>
              <p:cNvSpPr>
                <a:spLocks/>
              </p:cNvSpPr>
              <p:nvPr/>
            </p:nvSpPr>
            <p:spPr bwMode="auto">
              <a:xfrm>
                <a:off x="6057900" y="6130926"/>
                <a:ext cx="77787" cy="214313"/>
              </a:xfrm>
              <a:custGeom>
                <a:avLst/>
                <a:gdLst/>
                <a:ahLst/>
                <a:cxnLst>
                  <a:cxn ang="0">
                    <a:pos x="68" y="218"/>
                  </a:cxn>
                  <a:cxn ang="0">
                    <a:pos x="13" y="218"/>
                  </a:cxn>
                  <a:cxn ang="0">
                    <a:pos x="21" y="201"/>
                  </a:cxn>
                  <a:cxn ang="0">
                    <a:pos x="21" y="151"/>
                  </a:cxn>
                  <a:cxn ang="0">
                    <a:pos x="23" y="60"/>
                  </a:cxn>
                  <a:cxn ang="0">
                    <a:pos x="25" y="11"/>
                  </a:cxn>
                  <a:cxn ang="0">
                    <a:pos x="0" y="11"/>
                  </a:cxn>
                  <a:cxn ang="0">
                    <a:pos x="24" y="0"/>
                  </a:cxn>
                  <a:cxn ang="0">
                    <a:pos x="68" y="0"/>
                  </a:cxn>
                  <a:cxn ang="0">
                    <a:pos x="54" y="18"/>
                  </a:cxn>
                  <a:cxn ang="0">
                    <a:pos x="51" y="123"/>
                  </a:cxn>
                  <a:cxn ang="0">
                    <a:pos x="51" y="194"/>
                  </a:cxn>
                  <a:cxn ang="0">
                    <a:pos x="63" y="209"/>
                  </a:cxn>
                  <a:cxn ang="0">
                    <a:pos x="79" y="211"/>
                  </a:cxn>
                  <a:cxn ang="0">
                    <a:pos x="68" y="218"/>
                  </a:cxn>
                </a:cxnLst>
                <a:rect l="0" t="0" r="r" b="b"/>
                <a:pathLst>
                  <a:path w="79" h="218">
                    <a:moveTo>
                      <a:pt x="68" y="218"/>
                    </a:moveTo>
                    <a:cubicBezTo>
                      <a:pt x="13" y="218"/>
                      <a:pt x="13" y="218"/>
                      <a:pt x="13" y="218"/>
                    </a:cubicBezTo>
                    <a:cubicBezTo>
                      <a:pt x="20" y="208"/>
                      <a:pt x="21" y="207"/>
                      <a:pt x="21" y="201"/>
                    </a:cubicBezTo>
                    <a:cubicBezTo>
                      <a:pt x="21" y="151"/>
                      <a:pt x="21" y="151"/>
                      <a:pt x="21" y="151"/>
                    </a:cubicBezTo>
                    <a:cubicBezTo>
                      <a:pt x="21" y="127"/>
                      <a:pt x="22" y="93"/>
                      <a:pt x="23" y="60"/>
                    </a:cubicBezTo>
                    <a:cubicBezTo>
                      <a:pt x="23" y="45"/>
                      <a:pt x="24" y="25"/>
                      <a:pt x="25" y="11"/>
                    </a:cubicBezTo>
                    <a:cubicBezTo>
                      <a:pt x="0" y="11"/>
                      <a:pt x="0" y="11"/>
                      <a:pt x="0" y="11"/>
                    </a:cubicBezTo>
                    <a:cubicBezTo>
                      <a:pt x="24" y="0"/>
                      <a:pt x="24" y="0"/>
                      <a:pt x="24" y="0"/>
                    </a:cubicBezTo>
                    <a:cubicBezTo>
                      <a:pt x="68" y="0"/>
                      <a:pt x="68" y="0"/>
                      <a:pt x="68" y="0"/>
                    </a:cubicBezTo>
                    <a:cubicBezTo>
                      <a:pt x="58" y="5"/>
                      <a:pt x="55" y="7"/>
                      <a:pt x="54" y="18"/>
                    </a:cubicBezTo>
                    <a:cubicBezTo>
                      <a:pt x="51" y="42"/>
                      <a:pt x="51" y="79"/>
                      <a:pt x="51" y="123"/>
                    </a:cubicBezTo>
                    <a:cubicBezTo>
                      <a:pt x="51" y="194"/>
                      <a:pt x="51" y="194"/>
                      <a:pt x="51" y="194"/>
                    </a:cubicBezTo>
                    <a:cubicBezTo>
                      <a:pt x="51" y="207"/>
                      <a:pt x="53" y="208"/>
                      <a:pt x="63" y="209"/>
                    </a:cubicBezTo>
                    <a:cubicBezTo>
                      <a:pt x="69" y="210"/>
                      <a:pt x="74" y="210"/>
                      <a:pt x="79" y="211"/>
                    </a:cubicBezTo>
                    <a:cubicBezTo>
                      <a:pt x="68" y="218"/>
                      <a:pt x="68" y="218"/>
                      <a:pt x="68" y="218"/>
                    </a:cubicBezTo>
                    <a:close/>
                  </a:path>
                </a:pathLst>
              </a:custGeom>
              <a:grpFill/>
              <a:ln w="9525">
                <a:noFill/>
                <a:round/>
                <a:headEnd/>
                <a:tailEnd/>
              </a:ln>
            </p:spPr>
            <p:txBody>
              <a:bodyPr/>
              <a:lstStyle/>
              <a:p>
                <a:pPr>
                  <a:defRPr/>
                </a:pPr>
                <a:endParaRPr lang="en-US" dirty="0">
                  <a:solidFill>
                    <a:srgbClr val="333333"/>
                  </a:solidFill>
                  <a:ea typeface="ＭＳ Ｐゴシック" charset="0"/>
                </a:endParaRPr>
              </a:p>
            </p:txBody>
          </p:sp>
          <p:sp>
            <p:nvSpPr>
              <p:cNvPr id="38" name="Freeform 7"/>
              <p:cNvSpPr>
                <a:spLocks noEditPoints="1"/>
              </p:cNvSpPr>
              <p:nvPr/>
            </p:nvSpPr>
            <p:spPr bwMode="auto">
              <a:xfrm>
                <a:off x="5913438" y="6207126"/>
                <a:ext cx="149225" cy="230188"/>
              </a:xfrm>
              <a:custGeom>
                <a:avLst/>
                <a:gdLst/>
                <a:ahLst/>
                <a:cxnLst>
                  <a:cxn ang="0">
                    <a:pos x="115" y="11"/>
                  </a:cxn>
                  <a:cxn ang="0">
                    <a:pos x="137" y="53"/>
                  </a:cxn>
                  <a:cxn ang="0">
                    <a:pos x="111" y="96"/>
                  </a:cxn>
                  <a:cxn ang="0">
                    <a:pos x="103" y="112"/>
                  </a:cxn>
                  <a:cxn ang="0">
                    <a:pos x="111" y="125"/>
                  </a:cxn>
                  <a:cxn ang="0">
                    <a:pos x="122" y="133"/>
                  </a:cxn>
                  <a:cxn ang="0">
                    <a:pos x="148" y="177"/>
                  </a:cxn>
                  <a:cxn ang="0">
                    <a:pos x="67" y="235"/>
                  </a:cxn>
                  <a:cxn ang="0">
                    <a:pos x="0" y="191"/>
                  </a:cxn>
                  <a:cxn ang="0">
                    <a:pos x="24" y="153"/>
                  </a:cxn>
                  <a:cxn ang="0">
                    <a:pos x="83" y="139"/>
                  </a:cxn>
                  <a:cxn ang="0">
                    <a:pos x="74" y="118"/>
                  </a:cxn>
                  <a:cxn ang="0">
                    <a:pos x="77" y="106"/>
                  </a:cxn>
                  <a:cxn ang="0">
                    <a:pos x="67" y="107"/>
                  </a:cxn>
                  <a:cxn ang="0">
                    <a:pos x="16" y="58"/>
                  </a:cxn>
                  <a:cxn ang="0">
                    <a:pos x="35" y="17"/>
                  </a:cxn>
                  <a:cxn ang="0">
                    <a:pos x="91" y="0"/>
                  </a:cxn>
                  <a:cxn ang="0">
                    <a:pos x="154" y="0"/>
                  </a:cxn>
                  <a:cxn ang="0">
                    <a:pos x="135" y="11"/>
                  </a:cxn>
                  <a:cxn ang="0">
                    <a:pos x="115" y="11"/>
                  </a:cxn>
                  <a:cxn ang="0">
                    <a:pos x="94" y="148"/>
                  </a:cxn>
                  <a:cxn ang="0">
                    <a:pos x="86" y="148"/>
                  </a:cxn>
                  <a:cxn ang="0">
                    <a:pos x="54" y="153"/>
                  </a:cxn>
                  <a:cxn ang="0">
                    <a:pos x="27" y="184"/>
                  </a:cxn>
                  <a:cxn ang="0">
                    <a:pos x="82" y="222"/>
                  </a:cxn>
                  <a:cxn ang="0">
                    <a:pos x="127" y="189"/>
                  </a:cxn>
                  <a:cxn ang="0">
                    <a:pos x="94" y="148"/>
                  </a:cxn>
                  <a:cxn ang="0">
                    <a:pos x="103" y="89"/>
                  </a:cxn>
                  <a:cxn ang="0">
                    <a:pos x="110" y="67"/>
                  </a:cxn>
                  <a:cxn ang="0">
                    <a:pos x="71" y="10"/>
                  </a:cxn>
                  <a:cxn ang="0">
                    <a:pos x="50" y="20"/>
                  </a:cxn>
                  <a:cxn ang="0">
                    <a:pos x="43" y="43"/>
                  </a:cxn>
                  <a:cxn ang="0">
                    <a:pos x="81" y="98"/>
                  </a:cxn>
                  <a:cxn ang="0">
                    <a:pos x="103" y="89"/>
                  </a:cxn>
                </a:cxnLst>
                <a:rect l="0" t="0" r="r" b="b"/>
                <a:pathLst>
                  <a:path w="154" h="235">
                    <a:moveTo>
                      <a:pt x="115" y="11"/>
                    </a:moveTo>
                    <a:cubicBezTo>
                      <a:pt x="123" y="17"/>
                      <a:pt x="137" y="29"/>
                      <a:pt x="137" y="53"/>
                    </a:cubicBezTo>
                    <a:cubicBezTo>
                      <a:pt x="137" y="75"/>
                      <a:pt x="124" y="86"/>
                      <a:pt x="111" y="96"/>
                    </a:cubicBezTo>
                    <a:cubicBezTo>
                      <a:pt x="107" y="100"/>
                      <a:pt x="103" y="105"/>
                      <a:pt x="103" y="112"/>
                    </a:cubicBezTo>
                    <a:cubicBezTo>
                      <a:pt x="103" y="118"/>
                      <a:pt x="107" y="122"/>
                      <a:pt x="111" y="125"/>
                    </a:cubicBezTo>
                    <a:cubicBezTo>
                      <a:pt x="122" y="133"/>
                      <a:pt x="122" y="133"/>
                      <a:pt x="122" y="133"/>
                    </a:cubicBezTo>
                    <a:cubicBezTo>
                      <a:pt x="136" y="145"/>
                      <a:pt x="148" y="155"/>
                      <a:pt x="148" y="177"/>
                    </a:cubicBezTo>
                    <a:cubicBezTo>
                      <a:pt x="148" y="206"/>
                      <a:pt x="120" y="235"/>
                      <a:pt x="67" y="235"/>
                    </a:cubicBezTo>
                    <a:cubicBezTo>
                      <a:pt x="22" y="235"/>
                      <a:pt x="0" y="214"/>
                      <a:pt x="0" y="191"/>
                    </a:cubicBezTo>
                    <a:cubicBezTo>
                      <a:pt x="0" y="180"/>
                      <a:pt x="6" y="164"/>
                      <a:pt x="24" y="153"/>
                    </a:cubicBezTo>
                    <a:cubicBezTo>
                      <a:pt x="43" y="142"/>
                      <a:pt x="69" y="140"/>
                      <a:pt x="83" y="139"/>
                    </a:cubicBezTo>
                    <a:cubicBezTo>
                      <a:pt x="79" y="133"/>
                      <a:pt x="74" y="128"/>
                      <a:pt x="74" y="118"/>
                    </a:cubicBezTo>
                    <a:cubicBezTo>
                      <a:pt x="74" y="113"/>
                      <a:pt x="75" y="110"/>
                      <a:pt x="77" y="106"/>
                    </a:cubicBezTo>
                    <a:cubicBezTo>
                      <a:pt x="73" y="106"/>
                      <a:pt x="70" y="107"/>
                      <a:pt x="67" y="107"/>
                    </a:cubicBezTo>
                    <a:cubicBezTo>
                      <a:pt x="34" y="107"/>
                      <a:pt x="16" y="82"/>
                      <a:pt x="16" y="58"/>
                    </a:cubicBezTo>
                    <a:cubicBezTo>
                      <a:pt x="16" y="44"/>
                      <a:pt x="22" y="28"/>
                      <a:pt x="35" y="17"/>
                    </a:cubicBezTo>
                    <a:cubicBezTo>
                      <a:pt x="53" y="2"/>
                      <a:pt x="74" y="0"/>
                      <a:pt x="91" y="0"/>
                    </a:cubicBezTo>
                    <a:cubicBezTo>
                      <a:pt x="154" y="0"/>
                      <a:pt x="154" y="0"/>
                      <a:pt x="154" y="0"/>
                    </a:cubicBezTo>
                    <a:cubicBezTo>
                      <a:pt x="135" y="11"/>
                      <a:pt x="135" y="11"/>
                      <a:pt x="135" y="11"/>
                    </a:cubicBezTo>
                    <a:cubicBezTo>
                      <a:pt x="115" y="11"/>
                      <a:pt x="115" y="11"/>
                      <a:pt x="115" y="11"/>
                    </a:cubicBezTo>
                    <a:close/>
                    <a:moveTo>
                      <a:pt x="94" y="148"/>
                    </a:moveTo>
                    <a:cubicBezTo>
                      <a:pt x="91" y="148"/>
                      <a:pt x="90" y="148"/>
                      <a:pt x="86" y="148"/>
                    </a:cubicBezTo>
                    <a:cubicBezTo>
                      <a:pt x="84" y="148"/>
                      <a:pt x="67" y="148"/>
                      <a:pt x="54" y="153"/>
                    </a:cubicBezTo>
                    <a:cubicBezTo>
                      <a:pt x="47" y="155"/>
                      <a:pt x="27" y="163"/>
                      <a:pt x="27" y="184"/>
                    </a:cubicBezTo>
                    <a:cubicBezTo>
                      <a:pt x="27" y="206"/>
                      <a:pt x="49" y="222"/>
                      <a:pt x="82" y="222"/>
                    </a:cubicBezTo>
                    <a:cubicBezTo>
                      <a:pt x="111" y="222"/>
                      <a:pt x="127" y="208"/>
                      <a:pt x="127" y="189"/>
                    </a:cubicBezTo>
                    <a:cubicBezTo>
                      <a:pt x="127" y="173"/>
                      <a:pt x="117" y="165"/>
                      <a:pt x="94" y="148"/>
                    </a:cubicBezTo>
                    <a:close/>
                    <a:moveTo>
                      <a:pt x="103" y="89"/>
                    </a:moveTo>
                    <a:cubicBezTo>
                      <a:pt x="110" y="82"/>
                      <a:pt x="110" y="72"/>
                      <a:pt x="110" y="67"/>
                    </a:cubicBezTo>
                    <a:cubicBezTo>
                      <a:pt x="110" y="45"/>
                      <a:pt x="97" y="10"/>
                      <a:pt x="71" y="10"/>
                    </a:cubicBezTo>
                    <a:cubicBezTo>
                      <a:pt x="63" y="10"/>
                      <a:pt x="55" y="14"/>
                      <a:pt x="50" y="20"/>
                    </a:cubicBezTo>
                    <a:cubicBezTo>
                      <a:pt x="44" y="27"/>
                      <a:pt x="43" y="35"/>
                      <a:pt x="43" y="43"/>
                    </a:cubicBezTo>
                    <a:cubicBezTo>
                      <a:pt x="43" y="64"/>
                      <a:pt x="55" y="98"/>
                      <a:pt x="81" y="98"/>
                    </a:cubicBezTo>
                    <a:cubicBezTo>
                      <a:pt x="89" y="98"/>
                      <a:pt x="98" y="94"/>
                      <a:pt x="103" y="89"/>
                    </a:cubicBezTo>
                    <a:close/>
                  </a:path>
                </a:pathLst>
              </a:custGeom>
              <a:grpFill/>
              <a:ln w="9525">
                <a:noFill/>
                <a:round/>
                <a:headEnd/>
                <a:tailEnd/>
              </a:ln>
            </p:spPr>
            <p:txBody>
              <a:bodyPr/>
              <a:lstStyle/>
              <a:p>
                <a:pPr>
                  <a:defRPr/>
                </a:pPr>
                <a:endParaRPr lang="en-US" dirty="0">
                  <a:solidFill>
                    <a:srgbClr val="333333"/>
                  </a:solidFill>
                  <a:ea typeface="ＭＳ Ｐゴシック" charset="0"/>
                </a:endParaRPr>
              </a:p>
            </p:txBody>
          </p:sp>
          <p:sp>
            <p:nvSpPr>
              <p:cNvPr id="39" name="Freeform 8"/>
              <p:cNvSpPr>
                <a:spLocks noEditPoints="1"/>
              </p:cNvSpPr>
              <p:nvPr/>
            </p:nvSpPr>
            <p:spPr bwMode="auto">
              <a:xfrm>
                <a:off x="5765800" y="6203951"/>
                <a:ext cx="149225" cy="144463"/>
              </a:xfrm>
              <a:custGeom>
                <a:avLst/>
                <a:gdLst/>
                <a:ahLst/>
                <a:cxnLst>
                  <a:cxn ang="0">
                    <a:pos x="75" y="148"/>
                  </a:cxn>
                  <a:cxn ang="0">
                    <a:pos x="0" y="75"/>
                  </a:cxn>
                  <a:cxn ang="0">
                    <a:pos x="80" y="0"/>
                  </a:cxn>
                  <a:cxn ang="0">
                    <a:pos x="153" y="73"/>
                  </a:cxn>
                  <a:cxn ang="0">
                    <a:pos x="75" y="148"/>
                  </a:cxn>
                  <a:cxn ang="0">
                    <a:pos x="114" y="123"/>
                  </a:cxn>
                  <a:cxn ang="0">
                    <a:pos x="123" y="88"/>
                  </a:cxn>
                  <a:cxn ang="0">
                    <a:pos x="72" y="9"/>
                  </a:cxn>
                  <a:cxn ang="0">
                    <a:pos x="44" y="20"/>
                  </a:cxn>
                  <a:cxn ang="0">
                    <a:pos x="30" y="57"/>
                  </a:cxn>
                  <a:cxn ang="0">
                    <a:pos x="82" y="138"/>
                  </a:cxn>
                  <a:cxn ang="0">
                    <a:pos x="114" y="123"/>
                  </a:cxn>
                </a:cxnLst>
                <a:rect l="0" t="0" r="r" b="b"/>
                <a:pathLst>
                  <a:path w="153" h="148">
                    <a:moveTo>
                      <a:pt x="75" y="148"/>
                    </a:moveTo>
                    <a:cubicBezTo>
                      <a:pt x="26" y="148"/>
                      <a:pt x="0" y="109"/>
                      <a:pt x="0" y="75"/>
                    </a:cubicBezTo>
                    <a:cubicBezTo>
                      <a:pt x="0" y="34"/>
                      <a:pt x="33" y="0"/>
                      <a:pt x="80" y="0"/>
                    </a:cubicBezTo>
                    <a:cubicBezTo>
                      <a:pt x="125" y="0"/>
                      <a:pt x="153" y="35"/>
                      <a:pt x="153" y="73"/>
                    </a:cubicBezTo>
                    <a:cubicBezTo>
                      <a:pt x="153" y="109"/>
                      <a:pt x="125" y="148"/>
                      <a:pt x="75" y="148"/>
                    </a:cubicBezTo>
                    <a:close/>
                    <a:moveTo>
                      <a:pt x="114" y="123"/>
                    </a:moveTo>
                    <a:cubicBezTo>
                      <a:pt x="121" y="113"/>
                      <a:pt x="123" y="100"/>
                      <a:pt x="123" y="88"/>
                    </a:cubicBezTo>
                    <a:cubicBezTo>
                      <a:pt x="123" y="61"/>
                      <a:pt x="110" y="9"/>
                      <a:pt x="72" y="9"/>
                    </a:cubicBezTo>
                    <a:cubicBezTo>
                      <a:pt x="61" y="9"/>
                      <a:pt x="51" y="13"/>
                      <a:pt x="44" y="20"/>
                    </a:cubicBezTo>
                    <a:cubicBezTo>
                      <a:pt x="32" y="31"/>
                      <a:pt x="30" y="44"/>
                      <a:pt x="30" y="57"/>
                    </a:cubicBezTo>
                    <a:cubicBezTo>
                      <a:pt x="30" y="88"/>
                      <a:pt x="45" y="138"/>
                      <a:pt x="82" y="138"/>
                    </a:cubicBezTo>
                    <a:cubicBezTo>
                      <a:pt x="94" y="138"/>
                      <a:pt x="106" y="133"/>
                      <a:pt x="114" y="123"/>
                    </a:cubicBezTo>
                    <a:close/>
                  </a:path>
                </a:pathLst>
              </a:custGeom>
              <a:grpFill/>
              <a:ln w="9525">
                <a:noFill/>
                <a:round/>
                <a:headEnd/>
                <a:tailEnd/>
              </a:ln>
            </p:spPr>
            <p:txBody>
              <a:bodyPr/>
              <a:lstStyle/>
              <a:p>
                <a:pPr>
                  <a:defRPr/>
                </a:pPr>
                <a:endParaRPr lang="en-US" dirty="0">
                  <a:solidFill>
                    <a:srgbClr val="333333"/>
                  </a:solidFill>
                  <a:ea typeface="ＭＳ Ｐゴシック" charset="0"/>
                </a:endParaRPr>
              </a:p>
            </p:txBody>
          </p:sp>
          <p:sp>
            <p:nvSpPr>
              <p:cNvPr id="40" name="Freeform 9"/>
              <p:cNvSpPr>
                <a:spLocks noEditPoints="1"/>
              </p:cNvSpPr>
              <p:nvPr/>
            </p:nvSpPr>
            <p:spPr bwMode="auto">
              <a:xfrm>
                <a:off x="5603875" y="6203951"/>
                <a:ext cx="150812" cy="144463"/>
              </a:xfrm>
              <a:custGeom>
                <a:avLst/>
                <a:gdLst/>
                <a:ahLst/>
                <a:cxnLst>
                  <a:cxn ang="0">
                    <a:pos x="76" y="148"/>
                  </a:cxn>
                  <a:cxn ang="0">
                    <a:pos x="0" y="75"/>
                  </a:cxn>
                  <a:cxn ang="0">
                    <a:pos x="80" y="0"/>
                  </a:cxn>
                  <a:cxn ang="0">
                    <a:pos x="154" y="73"/>
                  </a:cxn>
                  <a:cxn ang="0">
                    <a:pos x="76" y="148"/>
                  </a:cxn>
                  <a:cxn ang="0">
                    <a:pos x="114" y="123"/>
                  </a:cxn>
                  <a:cxn ang="0">
                    <a:pos x="123" y="88"/>
                  </a:cxn>
                  <a:cxn ang="0">
                    <a:pos x="72" y="9"/>
                  </a:cxn>
                  <a:cxn ang="0">
                    <a:pos x="44" y="20"/>
                  </a:cxn>
                  <a:cxn ang="0">
                    <a:pos x="30" y="57"/>
                  </a:cxn>
                  <a:cxn ang="0">
                    <a:pos x="83" y="138"/>
                  </a:cxn>
                  <a:cxn ang="0">
                    <a:pos x="114" y="123"/>
                  </a:cxn>
                </a:cxnLst>
                <a:rect l="0" t="0" r="r" b="b"/>
                <a:pathLst>
                  <a:path w="154" h="148">
                    <a:moveTo>
                      <a:pt x="76" y="148"/>
                    </a:moveTo>
                    <a:cubicBezTo>
                      <a:pt x="26" y="148"/>
                      <a:pt x="0" y="109"/>
                      <a:pt x="0" y="75"/>
                    </a:cubicBezTo>
                    <a:cubicBezTo>
                      <a:pt x="0" y="34"/>
                      <a:pt x="33" y="0"/>
                      <a:pt x="80" y="0"/>
                    </a:cubicBezTo>
                    <a:cubicBezTo>
                      <a:pt x="126" y="0"/>
                      <a:pt x="154" y="35"/>
                      <a:pt x="154" y="73"/>
                    </a:cubicBezTo>
                    <a:cubicBezTo>
                      <a:pt x="154" y="109"/>
                      <a:pt x="126" y="148"/>
                      <a:pt x="76" y="148"/>
                    </a:cubicBezTo>
                    <a:close/>
                    <a:moveTo>
                      <a:pt x="114" y="123"/>
                    </a:moveTo>
                    <a:cubicBezTo>
                      <a:pt x="122" y="113"/>
                      <a:pt x="123" y="100"/>
                      <a:pt x="123" y="88"/>
                    </a:cubicBezTo>
                    <a:cubicBezTo>
                      <a:pt x="123" y="61"/>
                      <a:pt x="110" y="9"/>
                      <a:pt x="72" y="9"/>
                    </a:cubicBezTo>
                    <a:cubicBezTo>
                      <a:pt x="62" y="9"/>
                      <a:pt x="52" y="13"/>
                      <a:pt x="44" y="20"/>
                    </a:cubicBezTo>
                    <a:cubicBezTo>
                      <a:pt x="32" y="31"/>
                      <a:pt x="30" y="44"/>
                      <a:pt x="30" y="57"/>
                    </a:cubicBezTo>
                    <a:cubicBezTo>
                      <a:pt x="30" y="88"/>
                      <a:pt x="45" y="138"/>
                      <a:pt x="83" y="138"/>
                    </a:cubicBezTo>
                    <a:cubicBezTo>
                      <a:pt x="95" y="138"/>
                      <a:pt x="107" y="133"/>
                      <a:pt x="114" y="123"/>
                    </a:cubicBezTo>
                    <a:close/>
                  </a:path>
                </a:pathLst>
              </a:custGeom>
              <a:grpFill/>
              <a:ln w="9525">
                <a:noFill/>
                <a:round/>
                <a:headEnd/>
                <a:tailEnd/>
              </a:ln>
            </p:spPr>
            <p:txBody>
              <a:bodyPr/>
              <a:lstStyle/>
              <a:p>
                <a:pPr>
                  <a:defRPr/>
                </a:pPr>
                <a:endParaRPr lang="en-US" dirty="0">
                  <a:solidFill>
                    <a:srgbClr val="333333"/>
                  </a:solidFill>
                  <a:ea typeface="ＭＳ Ｐゴシック" charset="0"/>
                </a:endParaRPr>
              </a:p>
            </p:txBody>
          </p:sp>
          <p:sp>
            <p:nvSpPr>
              <p:cNvPr id="41" name="Freeform 10"/>
              <p:cNvSpPr>
                <a:spLocks/>
              </p:cNvSpPr>
              <p:nvPr/>
            </p:nvSpPr>
            <p:spPr bwMode="auto">
              <a:xfrm>
                <a:off x="5389563" y="6143626"/>
                <a:ext cx="206375" cy="207963"/>
              </a:xfrm>
              <a:custGeom>
                <a:avLst/>
                <a:gdLst/>
                <a:ahLst/>
                <a:cxnLst>
                  <a:cxn ang="0">
                    <a:pos x="200" y="199"/>
                  </a:cxn>
                  <a:cxn ang="0">
                    <a:pos x="158" y="208"/>
                  </a:cxn>
                  <a:cxn ang="0">
                    <a:pos x="110" y="213"/>
                  </a:cxn>
                  <a:cxn ang="0">
                    <a:pos x="0" y="109"/>
                  </a:cxn>
                  <a:cxn ang="0">
                    <a:pos x="117" y="0"/>
                  </a:cxn>
                  <a:cxn ang="0">
                    <a:pos x="161" y="6"/>
                  </a:cxn>
                  <a:cxn ang="0">
                    <a:pos x="200" y="24"/>
                  </a:cxn>
                  <a:cxn ang="0">
                    <a:pos x="176" y="47"/>
                  </a:cxn>
                  <a:cxn ang="0">
                    <a:pos x="165" y="49"/>
                  </a:cxn>
                  <a:cxn ang="0">
                    <a:pos x="173" y="38"/>
                  </a:cxn>
                  <a:cxn ang="0">
                    <a:pos x="111" y="11"/>
                  </a:cxn>
                  <a:cxn ang="0">
                    <a:pos x="30" y="96"/>
                  </a:cxn>
                  <a:cxn ang="0">
                    <a:pos x="133" y="202"/>
                  </a:cxn>
                  <a:cxn ang="0">
                    <a:pos x="170" y="195"/>
                  </a:cxn>
                  <a:cxn ang="0">
                    <a:pos x="170" y="148"/>
                  </a:cxn>
                  <a:cxn ang="0">
                    <a:pos x="126" y="150"/>
                  </a:cxn>
                  <a:cxn ang="0">
                    <a:pos x="149" y="138"/>
                  </a:cxn>
                  <a:cxn ang="0">
                    <a:pos x="211" y="138"/>
                  </a:cxn>
                  <a:cxn ang="0">
                    <a:pos x="203" y="145"/>
                  </a:cxn>
                  <a:cxn ang="0">
                    <a:pos x="200" y="150"/>
                  </a:cxn>
                  <a:cxn ang="0">
                    <a:pos x="200" y="164"/>
                  </a:cxn>
                  <a:cxn ang="0">
                    <a:pos x="200" y="199"/>
                  </a:cxn>
                </a:cxnLst>
                <a:rect l="0" t="0" r="r" b="b"/>
                <a:pathLst>
                  <a:path w="211" h="213">
                    <a:moveTo>
                      <a:pt x="200" y="199"/>
                    </a:moveTo>
                    <a:cubicBezTo>
                      <a:pt x="158" y="208"/>
                      <a:pt x="158" y="208"/>
                      <a:pt x="158" y="208"/>
                    </a:cubicBezTo>
                    <a:cubicBezTo>
                      <a:pt x="141" y="211"/>
                      <a:pt x="126" y="213"/>
                      <a:pt x="110" y="213"/>
                    </a:cubicBezTo>
                    <a:cubicBezTo>
                      <a:pt x="30" y="213"/>
                      <a:pt x="0" y="155"/>
                      <a:pt x="0" y="109"/>
                    </a:cubicBezTo>
                    <a:cubicBezTo>
                      <a:pt x="0" y="52"/>
                      <a:pt x="43" y="0"/>
                      <a:pt x="117" y="0"/>
                    </a:cubicBezTo>
                    <a:cubicBezTo>
                      <a:pt x="133" y="0"/>
                      <a:pt x="148" y="3"/>
                      <a:pt x="161" y="6"/>
                    </a:cubicBezTo>
                    <a:cubicBezTo>
                      <a:pt x="183" y="12"/>
                      <a:pt x="193" y="20"/>
                      <a:pt x="200" y="24"/>
                    </a:cubicBezTo>
                    <a:cubicBezTo>
                      <a:pt x="176" y="47"/>
                      <a:pt x="176" y="47"/>
                      <a:pt x="176" y="47"/>
                    </a:cubicBezTo>
                    <a:cubicBezTo>
                      <a:pt x="165" y="49"/>
                      <a:pt x="165" y="49"/>
                      <a:pt x="165" y="49"/>
                    </a:cubicBezTo>
                    <a:cubicBezTo>
                      <a:pt x="173" y="38"/>
                      <a:pt x="173" y="38"/>
                      <a:pt x="173" y="38"/>
                    </a:cubicBezTo>
                    <a:cubicBezTo>
                      <a:pt x="163" y="28"/>
                      <a:pt x="145" y="11"/>
                      <a:pt x="111" y="11"/>
                    </a:cubicBezTo>
                    <a:cubicBezTo>
                      <a:pt x="65" y="11"/>
                      <a:pt x="30" y="45"/>
                      <a:pt x="30" y="96"/>
                    </a:cubicBezTo>
                    <a:cubicBezTo>
                      <a:pt x="30" y="151"/>
                      <a:pt x="70" y="202"/>
                      <a:pt x="133" y="202"/>
                    </a:cubicBezTo>
                    <a:cubicBezTo>
                      <a:pt x="151" y="202"/>
                      <a:pt x="161" y="198"/>
                      <a:pt x="170" y="195"/>
                    </a:cubicBezTo>
                    <a:cubicBezTo>
                      <a:pt x="170" y="148"/>
                      <a:pt x="170" y="148"/>
                      <a:pt x="170" y="148"/>
                    </a:cubicBezTo>
                    <a:cubicBezTo>
                      <a:pt x="126" y="150"/>
                      <a:pt x="126" y="150"/>
                      <a:pt x="126" y="150"/>
                    </a:cubicBezTo>
                    <a:cubicBezTo>
                      <a:pt x="149" y="138"/>
                      <a:pt x="149" y="138"/>
                      <a:pt x="149" y="138"/>
                    </a:cubicBezTo>
                    <a:cubicBezTo>
                      <a:pt x="211" y="138"/>
                      <a:pt x="211" y="138"/>
                      <a:pt x="211" y="138"/>
                    </a:cubicBezTo>
                    <a:cubicBezTo>
                      <a:pt x="203" y="145"/>
                      <a:pt x="203" y="145"/>
                      <a:pt x="203" y="145"/>
                    </a:cubicBezTo>
                    <a:cubicBezTo>
                      <a:pt x="201" y="147"/>
                      <a:pt x="201" y="147"/>
                      <a:pt x="200" y="150"/>
                    </a:cubicBezTo>
                    <a:cubicBezTo>
                      <a:pt x="200" y="152"/>
                      <a:pt x="200" y="161"/>
                      <a:pt x="200" y="164"/>
                    </a:cubicBezTo>
                    <a:cubicBezTo>
                      <a:pt x="200" y="199"/>
                      <a:pt x="200" y="199"/>
                      <a:pt x="200" y="199"/>
                    </a:cubicBezTo>
                    <a:close/>
                  </a:path>
                </a:pathLst>
              </a:custGeom>
              <a:grpFill/>
              <a:ln w="9525">
                <a:noFill/>
                <a:round/>
                <a:headEnd/>
                <a:tailEnd/>
              </a:ln>
            </p:spPr>
            <p:txBody>
              <a:bodyPr/>
              <a:lstStyle/>
              <a:p>
                <a:pPr>
                  <a:defRPr/>
                </a:pPr>
                <a:endParaRPr lang="en-US" dirty="0">
                  <a:solidFill>
                    <a:srgbClr val="333333"/>
                  </a:solidFill>
                  <a:ea typeface="ＭＳ Ｐゴシック" charset="0"/>
                </a:endParaRPr>
              </a:p>
            </p:txBody>
          </p:sp>
        </p:grpSp>
      </p:grpSp>
    </p:spTree>
  </p:cSld>
  <p:clrMap bg1="lt1" tx1="dk1" bg2="lt2" tx2="dk2" accent1="accent1" accent2="accent2" accent3="accent3" accent4="accent4" accent5="accent5" accent6="accent6" hlink="hlink" folHlink="folHlink"/>
  <p:sldLayoutIdLst>
    <p:sldLayoutId id="2147485021" r:id="rId1"/>
    <p:sldLayoutId id="2147485022" r:id="rId2"/>
    <p:sldLayoutId id="2147485023" r:id="rId3"/>
    <p:sldLayoutId id="2147485024" r:id="rId4"/>
    <p:sldLayoutId id="2147485025" r:id="rId5"/>
  </p:sldLayoutIdLst>
  <p:transition>
    <p:fade/>
  </p:transition>
  <p:txStyles>
    <p:titleStyle>
      <a:lvl1pPr algn="l" rtl="0" eaLnBrk="0" fontAlgn="base" hangingPunct="0">
        <a:lnSpc>
          <a:spcPct val="90000"/>
        </a:lnSpc>
        <a:spcBef>
          <a:spcPct val="0"/>
        </a:spcBef>
        <a:spcAft>
          <a:spcPct val="0"/>
        </a:spcAft>
        <a:defRPr lang="en-US" sz="3200" b="1" kern="1200" dirty="0">
          <a:solidFill>
            <a:srgbClr val="363636"/>
          </a:solidFill>
          <a:latin typeface="Helvetica LT Std" pitchFamily="34" charset="0"/>
          <a:ea typeface="ＭＳ Ｐゴシック" charset="0"/>
          <a:cs typeface="Open Sans Light" pitchFamily="34" charset="0"/>
        </a:defRPr>
      </a:lvl1pPr>
      <a:lvl2pPr algn="l" rtl="0" eaLnBrk="0" fontAlgn="base" hangingPunct="0">
        <a:lnSpc>
          <a:spcPct val="90000"/>
        </a:lnSpc>
        <a:spcBef>
          <a:spcPct val="0"/>
        </a:spcBef>
        <a:spcAft>
          <a:spcPct val="0"/>
        </a:spcAft>
        <a:defRPr sz="3200" b="1">
          <a:solidFill>
            <a:srgbClr val="363636"/>
          </a:solidFill>
          <a:latin typeface="Helvetica LT Std" charset="0"/>
          <a:ea typeface="ＭＳ Ｐゴシック" charset="0"/>
          <a:cs typeface="Open Sans Light" charset="0"/>
        </a:defRPr>
      </a:lvl2pPr>
      <a:lvl3pPr algn="l" rtl="0" eaLnBrk="0" fontAlgn="base" hangingPunct="0">
        <a:lnSpc>
          <a:spcPct val="90000"/>
        </a:lnSpc>
        <a:spcBef>
          <a:spcPct val="0"/>
        </a:spcBef>
        <a:spcAft>
          <a:spcPct val="0"/>
        </a:spcAft>
        <a:defRPr sz="3200" b="1">
          <a:solidFill>
            <a:srgbClr val="363636"/>
          </a:solidFill>
          <a:latin typeface="Helvetica LT Std" charset="0"/>
          <a:ea typeface="ＭＳ Ｐゴシック" charset="0"/>
          <a:cs typeface="Open Sans Light" charset="0"/>
        </a:defRPr>
      </a:lvl3pPr>
      <a:lvl4pPr algn="l" rtl="0" eaLnBrk="0" fontAlgn="base" hangingPunct="0">
        <a:lnSpc>
          <a:spcPct val="90000"/>
        </a:lnSpc>
        <a:spcBef>
          <a:spcPct val="0"/>
        </a:spcBef>
        <a:spcAft>
          <a:spcPct val="0"/>
        </a:spcAft>
        <a:defRPr sz="3200" b="1">
          <a:solidFill>
            <a:srgbClr val="363636"/>
          </a:solidFill>
          <a:latin typeface="Helvetica LT Std" charset="0"/>
          <a:ea typeface="ＭＳ Ｐゴシック" charset="0"/>
          <a:cs typeface="Open Sans Light" charset="0"/>
        </a:defRPr>
      </a:lvl4pPr>
      <a:lvl5pPr algn="l" rtl="0" eaLnBrk="0" fontAlgn="base" hangingPunct="0">
        <a:lnSpc>
          <a:spcPct val="90000"/>
        </a:lnSpc>
        <a:spcBef>
          <a:spcPct val="0"/>
        </a:spcBef>
        <a:spcAft>
          <a:spcPct val="0"/>
        </a:spcAft>
        <a:defRPr sz="3200" b="1">
          <a:solidFill>
            <a:srgbClr val="363636"/>
          </a:solidFill>
          <a:latin typeface="Helvetica LT Std" charset="0"/>
          <a:ea typeface="ＭＳ Ｐゴシック" charset="0"/>
          <a:cs typeface="Open Sans Light" charset="0"/>
        </a:defRPr>
      </a:lvl5pPr>
      <a:lvl6pPr marL="457200" algn="l" rtl="0" fontAlgn="base">
        <a:lnSpc>
          <a:spcPct val="90000"/>
        </a:lnSpc>
        <a:spcBef>
          <a:spcPct val="0"/>
        </a:spcBef>
        <a:spcAft>
          <a:spcPct val="0"/>
        </a:spcAft>
        <a:defRPr sz="3200" b="1">
          <a:solidFill>
            <a:srgbClr val="363636"/>
          </a:solidFill>
          <a:latin typeface="Helvetica LT Std" charset="0"/>
          <a:ea typeface="ＭＳ Ｐゴシック" charset="0"/>
          <a:cs typeface="Open Sans Light" charset="0"/>
        </a:defRPr>
      </a:lvl6pPr>
      <a:lvl7pPr marL="914400" algn="l" rtl="0" fontAlgn="base">
        <a:lnSpc>
          <a:spcPct val="90000"/>
        </a:lnSpc>
        <a:spcBef>
          <a:spcPct val="0"/>
        </a:spcBef>
        <a:spcAft>
          <a:spcPct val="0"/>
        </a:spcAft>
        <a:defRPr sz="3200" b="1">
          <a:solidFill>
            <a:srgbClr val="363636"/>
          </a:solidFill>
          <a:latin typeface="Helvetica LT Std" charset="0"/>
          <a:ea typeface="ＭＳ Ｐゴシック" charset="0"/>
          <a:cs typeface="Open Sans Light" charset="0"/>
        </a:defRPr>
      </a:lvl7pPr>
      <a:lvl8pPr marL="1371600" algn="l" rtl="0" fontAlgn="base">
        <a:lnSpc>
          <a:spcPct val="90000"/>
        </a:lnSpc>
        <a:spcBef>
          <a:spcPct val="0"/>
        </a:spcBef>
        <a:spcAft>
          <a:spcPct val="0"/>
        </a:spcAft>
        <a:defRPr sz="3200" b="1">
          <a:solidFill>
            <a:srgbClr val="363636"/>
          </a:solidFill>
          <a:latin typeface="Helvetica LT Std" charset="0"/>
          <a:ea typeface="ＭＳ Ｐゴシック" charset="0"/>
          <a:cs typeface="Open Sans Light" charset="0"/>
        </a:defRPr>
      </a:lvl8pPr>
      <a:lvl9pPr marL="1828800" algn="l" rtl="0" fontAlgn="base">
        <a:lnSpc>
          <a:spcPct val="90000"/>
        </a:lnSpc>
        <a:spcBef>
          <a:spcPct val="0"/>
        </a:spcBef>
        <a:spcAft>
          <a:spcPct val="0"/>
        </a:spcAft>
        <a:defRPr sz="3200" b="1">
          <a:solidFill>
            <a:srgbClr val="363636"/>
          </a:solidFill>
          <a:latin typeface="Helvetica LT Std" charset="0"/>
          <a:ea typeface="ＭＳ Ｐゴシック" charset="0"/>
          <a:cs typeface="Open Sans Light" charset="0"/>
        </a:defRPr>
      </a:lvl9pPr>
    </p:titleStyle>
    <p:bodyStyle>
      <a:lvl1pPr marL="342900" indent="-342900" algn="l" rtl="0" eaLnBrk="0" fontAlgn="base" hangingPunct="0">
        <a:lnSpc>
          <a:spcPct val="95000"/>
        </a:lnSpc>
        <a:spcBef>
          <a:spcPct val="0"/>
        </a:spcBef>
        <a:spcAft>
          <a:spcPct val="0"/>
        </a:spcAft>
        <a:buFont typeface="Open Sans" charset="0"/>
        <a:defRPr lang="en-US" sz="2000" kern="1200" dirty="0">
          <a:solidFill>
            <a:schemeClr val="accent1"/>
          </a:solidFill>
          <a:latin typeface="Helvetica LT Std" pitchFamily="34" charset="0"/>
          <a:ea typeface="ＭＳ Ｐゴシック" charset="0"/>
          <a:cs typeface="ＭＳ Ｐゴシック" charset="0"/>
        </a:defRPr>
      </a:lvl1pPr>
      <a:lvl2pPr marL="285750" indent="-180975" algn="l" rtl="0" eaLnBrk="0" fontAlgn="base" hangingPunct="0">
        <a:lnSpc>
          <a:spcPct val="90000"/>
        </a:lnSpc>
        <a:spcBef>
          <a:spcPts val="300"/>
        </a:spcBef>
        <a:spcAft>
          <a:spcPts val="300"/>
        </a:spcAft>
        <a:buFont typeface="Arial" charset="0"/>
        <a:buChar char="•"/>
        <a:defRPr sz="2000" kern="1200">
          <a:solidFill>
            <a:srgbClr val="6D6D6D"/>
          </a:solidFill>
          <a:latin typeface="+mn-lt"/>
          <a:ea typeface="ＭＳ Ｐゴシック" charset="0"/>
          <a:cs typeface="+mn-cs"/>
        </a:defRPr>
      </a:lvl2pPr>
      <a:lvl3pPr marL="457200" indent="-171450" algn="l" rtl="0" eaLnBrk="0" fontAlgn="base" hangingPunct="0">
        <a:lnSpc>
          <a:spcPct val="90000"/>
        </a:lnSpc>
        <a:spcBef>
          <a:spcPts val="300"/>
        </a:spcBef>
        <a:spcAft>
          <a:spcPts val="300"/>
        </a:spcAft>
        <a:buFont typeface="Open Sans" charset="0"/>
        <a:buChar char="–"/>
        <a:defRPr kern="1200">
          <a:solidFill>
            <a:srgbClr val="6D6D6D"/>
          </a:solidFill>
          <a:latin typeface="+mn-lt"/>
          <a:ea typeface="ＭＳ Ｐゴシック" charset="0"/>
          <a:cs typeface="+mn-cs"/>
        </a:defRPr>
      </a:lvl3pPr>
      <a:lvl4pPr marL="628650" indent="-171450" algn="l" rtl="0" eaLnBrk="0" fontAlgn="base" hangingPunct="0">
        <a:lnSpc>
          <a:spcPct val="90000"/>
        </a:lnSpc>
        <a:spcBef>
          <a:spcPts val="300"/>
        </a:spcBef>
        <a:spcAft>
          <a:spcPts val="300"/>
        </a:spcAft>
        <a:buFont typeface="Arial" charset="0"/>
        <a:buChar char="•"/>
        <a:defRPr sz="1600" kern="1200">
          <a:solidFill>
            <a:srgbClr val="6D6D6D"/>
          </a:solidFill>
          <a:latin typeface="+mn-lt"/>
          <a:ea typeface="ＭＳ Ｐゴシック" charset="0"/>
          <a:cs typeface="+mn-cs"/>
        </a:defRPr>
      </a:lvl4pPr>
      <a:lvl5pPr marL="800100" indent="-171450" algn="l" rtl="0" eaLnBrk="0" fontAlgn="base" hangingPunct="0">
        <a:lnSpc>
          <a:spcPct val="90000"/>
        </a:lnSpc>
        <a:spcBef>
          <a:spcPts val="300"/>
        </a:spcBef>
        <a:spcAft>
          <a:spcPts val="300"/>
        </a:spcAft>
        <a:buFont typeface="Open Sans" charset="0"/>
        <a:buChar char="–"/>
        <a:defRPr sz="1400" kern="1200">
          <a:solidFill>
            <a:srgbClr val="6D6D6D"/>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2" cstate="screen"/>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226189"/>
            <a:ext cx="850900" cy="365125"/>
          </a:xfrm>
          <a:prstGeom prst="rect">
            <a:avLst/>
          </a:prstGeom>
        </p:spPr>
        <p:txBody>
          <a:bodyPr vert="horz" lIns="91440" tIns="45720" rIns="91440" bIns="45720" rtlCol="0" anchor="ctr"/>
          <a:lstStyle>
            <a:lvl1pPr algn="l">
              <a:defRPr sz="800" b="1">
                <a:solidFill>
                  <a:srgbClr val="00335C"/>
                </a:solidFill>
                <a:latin typeface="Arial"/>
                <a:ea typeface="+mn-ea"/>
                <a:cs typeface="Arial"/>
              </a:defRPr>
            </a:lvl1pPr>
          </a:lstStyle>
          <a:p>
            <a:pPr fontAlgn="base">
              <a:spcBef>
                <a:spcPct val="0"/>
              </a:spcBef>
              <a:spcAft>
                <a:spcPct val="0"/>
              </a:spcAft>
              <a:defRPr/>
            </a:pPr>
            <a:fld id="{B0D42C83-88E3-423A-A7CA-E33DDB5C4441}" type="datetimeFigureOut">
              <a:rPr lang="en-US"/>
              <a:pPr fontAlgn="base">
                <a:spcBef>
                  <a:spcPct val="0"/>
                </a:spcBef>
                <a:spcAft>
                  <a:spcPct val="0"/>
                </a:spcAft>
                <a:defRPr/>
              </a:pPr>
              <a:t>3/22/2017</a:t>
            </a:fld>
            <a:endParaRPr lang="en-US" dirty="0"/>
          </a:p>
        </p:txBody>
      </p:sp>
      <p:sp>
        <p:nvSpPr>
          <p:cNvPr id="5" name="Footer Placeholder 4"/>
          <p:cNvSpPr>
            <a:spLocks noGrp="1"/>
          </p:cNvSpPr>
          <p:nvPr>
            <p:ph type="ftr" sz="quarter" idx="3"/>
          </p:nvPr>
        </p:nvSpPr>
        <p:spPr>
          <a:xfrm>
            <a:off x="1325565" y="6226189"/>
            <a:ext cx="6280150" cy="365125"/>
          </a:xfrm>
          <a:prstGeom prst="rect">
            <a:avLst/>
          </a:prstGeom>
        </p:spPr>
        <p:txBody>
          <a:bodyPr vert="horz" lIns="0" tIns="0" rIns="0" bIns="0" rtlCol="0" anchor="ctr"/>
          <a:lstStyle>
            <a:lvl1pPr algn="l">
              <a:defRPr sz="800">
                <a:solidFill>
                  <a:srgbClr val="00335C"/>
                </a:solidFill>
                <a:latin typeface="Arial"/>
                <a:ea typeface="+mn-ea"/>
                <a:cs typeface="Arial"/>
              </a:defRPr>
            </a:lvl1pPr>
          </a:lstStyle>
          <a:p>
            <a:pPr fontAlgn="base">
              <a:spcBef>
                <a:spcPct val="0"/>
              </a:spcBef>
              <a:spcAft>
                <a:spcPct val="0"/>
              </a:spcAft>
              <a:defRPr/>
            </a:pPr>
            <a:r>
              <a:rPr lang="en-US" b="1"/>
              <a:t>CONFIDENTIAL 2011 Georgia Ports Authority</a:t>
            </a:r>
          </a:p>
        </p:txBody>
      </p:sp>
      <p:sp>
        <p:nvSpPr>
          <p:cNvPr id="6" name="Slide Number Placeholder 5"/>
          <p:cNvSpPr>
            <a:spLocks noGrp="1"/>
          </p:cNvSpPr>
          <p:nvPr>
            <p:ph type="sldNum" sz="quarter" idx="4"/>
          </p:nvPr>
        </p:nvSpPr>
        <p:spPr>
          <a:xfrm>
            <a:off x="7605720" y="6226189"/>
            <a:ext cx="1081087" cy="365125"/>
          </a:xfrm>
          <a:prstGeom prst="rect">
            <a:avLst/>
          </a:prstGeom>
        </p:spPr>
        <p:txBody>
          <a:bodyPr vert="horz" lIns="91440" tIns="45720" rIns="91440" bIns="45720" rtlCol="0" anchor="ctr"/>
          <a:lstStyle>
            <a:lvl1pPr algn="r">
              <a:defRPr sz="800">
                <a:solidFill>
                  <a:srgbClr val="00335C"/>
                </a:solidFill>
                <a:latin typeface="Arial"/>
                <a:ea typeface="+mn-ea"/>
                <a:cs typeface="Arial"/>
              </a:defRPr>
            </a:lvl1pPr>
          </a:lstStyle>
          <a:p>
            <a:pPr fontAlgn="base">
              <a:spcBef>
                <a:spcPct val="0"/>
              </a:spcBef>
              <a:spcAft>
                <a:spcPct val="0"/>
              </a:spcAft>
              <a:defRPr/>
            </a:pPr>
            <a:r>
              <a:rPr lang="en-US" b="1"/>
              <a:t>1</a:t>
            </a:r>
          </a:p>
        </p:txBody>
      </p:sp>
      <p:sp>
        <p:nvSpPr>
          <p:cNvPr id="16389" name="Title Placeholder 1"/>
          <p:cNvSpPr>
            <a:spLocks noGrp="1"/>
          </p:cNvSpPr>
          <p:nvPr>
            <p:ph type="title"/>
          </p:nvPr>
        </p:nvSpPr>
        <p:spPr bwMode="auto">
          <a:xfrm>
            <a:off x="457200" y="558800"/>
            <a:ext cx="8229600" cy="11303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en-US"/>
          </a:p>
        </p:txBody>
      </p:sp>
      <p:sp>
        <p:nvSpPr>
          <p:cNvPr id="9" name="Subtitle 2"/>
          <p:cNvSpPr txBox="1">
            <a:spLocks/>
          </p:cNvSpPr>
          <p:nvPr/>
        </p:nvSpPr>
        <p:spPr>
          <a:xfrm>
            <a:off x="1308100" y="1920881"/>
            <a:ext cx="7378700" cy="3870325"/>
          </a:xfrm>
          <a:prstGeom prst="rect">
            <a:avLst/>
          </a:prstGeom>
        </p:spPr>
        <p:txBody>
          <a:bodyPr lIns="0" tIns="0" rIns="0" bIns="0">
            <a:normAutofit/>
          </a:bodyPr>
          <a:lstStyle>
            <a:lvl1pPr marL="0" indent="0" algn="l">
              <a:buNone/>
              <a:defRPr b="1">
                <a:solidFill>
                  <a:srgbClr val="E46C0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spcBef>
                <a:spcPct val="20000"/>
              </a:spcBef>
              <a:spcAft>
                <a:spcPct val="0"/>
              </a:spcAft>
              <a:buFont typeface="Arial"/>
              <a:buNone/>
              <a:defRPr/>
            </a:pPr>
            <a:endParaRPr lang="en-US" dirty="0">
              <a:latin typeface="Arial" charset="0"/>
              <a:cs typeface="Arial"/>
            </a:endParaRPr>
          </a:p>
        </p:txBody>
      </p:sp>
      <p:sp>
        <p:nvSpPr>
          <p:cNvPr id="16391" name="Text Placeholder 7"/>
          <p:cNvSpPr>
            <a:spLocks noGrp="1"/>
          </p:cNvSpPr>
          <p:nvPr>
            <p:ph type="body" idx="1"/>
          </p:nvPr>
        </p:nvSpPr>
        <p:spPr bwMode="auto">
          <a:xfrm>
            <a:off x="1325563" y="1930406"/>
            <a:ext cx="7378700" cy="4303713"/>
          </a:xfrm>
          <a:prstGeom prst="rect">
            <a:avLst/>
          </a:prstGeom>
          <a:noFill/>
          <a:ln w="9525">
            <a:noFill/>
            <a:miter lim="800000"/>
            <a:headEnd/>
            <a:tailEnd/>
          </a:ln>
        </p:spPr>
        <p:txBody>
          <a:bodyPr vert="horz" wrap="square" lIns="0" tIns="0" rIns="9144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6392" name="Picture 9" descr="Bottom Bar.png"/>
          <p:cNvPicPr>
            <a:picLocks noChangeAspect="1"/>
          </p:cNvPicPr>
          <p:nvPr/>
        </p:nvPicPr>
        <p:blipFill>
          <a:blip r:embed="rId23" cstate="screen"/>
          <a:srcRect/>
          <a:stretch>
            <a:fillRect/>
          </a:stretch>
        </p:blipFill>
        <p:spPr bwMode="auto">
          <a:xfrm>
            <a:off x="0" y="6642100"/>
            <a:ext cx="9144000" cy="228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440" r:id="rId1"/>
    <p:sldLayoutId id="2147485441" r:id="rId2"/>
    <p:sldLayoutId id="2147485442" r:id="rId3"/>
    <p:sldLayoutId id="2147485443" r:id="rId4"/>
    <p:sldLayoutId id="2147485444" r:id="rId5"/>
    <p:sldLayoutId id="2147485445" r:id="rId6"/>
    <p:sldLayoutId id="2147485446" r:id="rId7"/>
    <p:sldLayoutId id="2147485447" r:id="rId8"/>
    <p:sldLayoutId id="2147485448" r:id="rId9"/>
    <p:sldLayoutId id="2147485449" r:id="rId10"/>
    <p:sldLayoutId id="2147485450" r:id="rId11"/>
    <p:sldLayoutId id="2147485451" r:id="rId12"/>
    <p:sldLayoutId id="2147485452" r:id="rId13"/>
    <p:sldLayoutId id="2147485453" r:id="rId14"/>
    <p:sldLayoutId id="2147485454" r:id="rId15"/>
    <p:sldLayoutId id="2147485455" r:id="rId16"/>
    <p:sldLayoutId id="2147485456" r:id="rId17"/>
    <p:sldLayoutId id="2147485457" r:id="rId18"/>
    <p:sldLayoutId id="2147485458" r:id="rId19"/>
    <p:sldLayoutId id="2147485459" r:id="rId20"/>
  </p:sldLayoutIdLst>
  <p:transition>
    <p:fade/>
  </p:transition>
  <p:txStyles>
    <p:titleStyle>
      <a:lvl1pPr algn="l" defTabSz="457200" rtl="0" eaLnBrk="0" fontAlgn="base" hangingPunct="0">
        <a:spcBef>
          <a:spcPct val="0"/>
        </a:spcBef>
        <a:spcAft>
          <a:spcPts val="600"/>
        </a:spcAft>
        <a:defRPr sz="3600" b="1" kern="1200">
          <a:solidFill>
            <a:srgbClr val="00335C"/>
          </a:solidFill>
          <a:latin typeface="+mj-lt"/>
          <a:ea typeface="+mj-ea"/>
          <a:cs typeface="Arial"/>
        </a:defRPr>
      </a:lvl1pPr>
      <a:lvl2pPr algn="l" defTabSz="457200" rtl="0" eaLnBrk="0" fontAlgn="base" hangingPunct="0">
        <a:spcBef>
          <a:spcPct val="0"/>
        </a:spcBef>
        <a:spcAft>
          <a:spcPts val="600"/>
        </a:spcAft>
        <a:defRPr sz="3600" b="1">
          <a:solidFill>
            <a:srgbClr val="00335C"/>
          </a:solidFill>
          <a:latin typeface="Calibri" pitchFamily="34" charset="0"/>
          <a:cs typeface="Arial" pitchFamily="34" charset="0"/>
        </a:defRPr>
      </a:lvl2pPr>
      <a:lvl3pPr algn="l" defTabSz="457200" rtl="0" eaLnBrk="0" fontAlgn="base" hangingPunct="0">
        <a:spcBef>
          <a:spcPct val="0"/>
        </a:spcBef>
        <a:spcAft>
          <a:spcPts val="600"/>
        </a:spcAft>
        <a:defRPr sz="3600" b="1">
          <a:solidFill>
            <a:srgbClr val="00335C"/>
          </a:solidFill>
          <a:latin typeface="Calibri" pitchFamily="34" charset="0"/>
          <a:cs typeface="Arial" pitchFamily="34" charset="0"/>
        </a:defRPr>
      </a:lvl3pPr>
      <a:lvl4pPr algn="l" defTabSz="457200" rtl="0" eaLnBrk="0" fontAlgn="base" hangingPunct="0">
        <a:spcBef>
          <a:spcPct val="0"/>
        </a:spcBef>
        <a:spcAft>
          <a:spcPts val="600"/>
        </a:spcAft>
        <a:defRPr sz="3600" b="1">
          <a:solidFill>
            <a:srgbClr val="00335C"/>
          </a:solidFill>
          <a:latin typeface="Calibri" pitchFamily="34" charset="0"/>
          <a:cs typeface="Arial" pitchFamily="34" charset="0"/>
        </a:defRPr>
      </a:lvl4pPr>
      <a:lvl5pPr algn="l" defTabSz="457200" rtl="0" eaLnBrk="0" fontAlgn="base" hangingPunct="0">
        <a:spcBef>
          <a:spcPct val="0"/>
        </a:spcBef>
        <a:spcAft>
          <a:spcPts val="600"/>
        </a:spcAft>
        <a:defRPr sz="3600" b="1">
          <a:solidFill>
            <a:srgbClr val="00335C"/>
          </a:solidFill>
          <a:latin typeface="Calibri" pitchFamily="34" charset="0"/>
          <a:cs typeface="Arial" pitchFamily="34" charset="0"/>
        </a:defRPr>
      </a:lvl5pPr>
      <a:lvl6pPr marL="457200" algn="l" defTabSz="457200" rtl="0" fontAlgn="base">
        <a:spcBef>
          <a:spcPct val="0"/>
        </a:spcBef>
        <a:spcAft>
          <a:spcPts val="600"/>
        </a:spcAft>
        <a:defRPr sz="3600" b="1">
          <a:solidFill>
            <a:srgbClr val="00335C"/>
          </a:solidFill>
          <a:latin typeface="Calibri" pitchFamily="34" charset="0"/>
          <a:cs typeface="Arial" pitchFamily="34" charset="0"/>
        </a:defRPr>
      </a:lvl6pPr>
      <a:lvl7pPr marL="914400" algn="l" defTabSz="457200" rtl="0" fontAlgn="base">
        <a:spcBef>
          <a:spcPct val="0"/>
        </a:spcBef>
        <a:spcAft>
          <a:spcPts val="600"/>
        </a:spcAft>
        <a:defRPr sz="3600" b="1">
          <a:solidFill>
            <a:srgbClr val="00335C"/>
          </a:solidFill>
          <a:latin typeface="Calibri" pitchFamily="34" charset="0"/>
          <a:cs typeface="Arial" pitchFamily="34" charset="0"/>
        </a:defRPr>
      </a:lvl7pPr>
      <a:lvl8pPr marL="1371600" algn="l" defTabSz="457200" rtl="0" fontAlgn="base">
        <a:spcBef>
          <a:spcPct val="0"/>
        </a:spcBef>
        <a:spcAft>
          <a:spcPts val="600"/>
        </a:spcAft>
        <a:defRPr sz="3600" b="1">
          <a:solidFill>
            <a:srgbClr val="00335C"/>
          </a:solidFill>
          <a:latin typeface="Calibri" pitchFamily="34" charset="0"/>
          <a:cs typeface="Arial" pitchFamily="34" charset="0"/>
        </a:defRPr>
      </a:lvl8pPr>
      <a:lvl9pPr marL="1828800" algn="l" defTabSz="457200" rtl="0" fontAlgn="base">
        <a:spcBef>
          <a:spcPct val="0"/>
        </a:spcBef>
        <a:spcAft>
          <a:spcPts val="600"/>
        </a:spcAft>
        <a:defRPr sz="3600" b="1">
          <a:solidFill>
            <a:srgbClr val="00335C"/>
          </a:solidFill>
          <a:latin typeface="Calibri" pitchFamily="34" charset="0"/>
          <a:cs typeface="Arial" pitchFamily="34" charset="0"/>
        </a:defRPr>
      </a:lvl9pPr>
    </p:titleStyle>
    <p:bodyStyle>
      <a:lvl1pPr algn="l" defTabSz="457200" rtl="0" eaLnBrk="0" fontAlgn="base" hangingPunct="0">
        <a:lnSpc>
          <a:spcPts val="2400"/>
        </a:lnSpc>
        <a:spcBef>
          <a:spcPct val="20000"/>
        </a:spcBef>
        <a:spcAft>
          <a:spcPct val="0"/>
        </a:spcAft>
        <a:buFont typeface="Arial" pitchFamily="34" charset="0"/>
        <a:defRPr sz="2400" b="1" kern="1200">
          <a:solidFill>
            <a:srgbClr val="E46C0A"/>
          </a:solidFill>
          <a:latin typeface="+mn-lt"/>
          <a:ea typeface="+mn-ea"/>
          <a:cs typeface="Arial"/>
        </a:defRPr>
      </a:lvl1pPr>
      <a:lvl2pPr marL="742950" indent="-285750" algn="l" defTabSz="457200" rtl="0" eaLnBrk="0" fontAlgn="base" hangingPunct="0">
        <a:spcBef>
          <a:spcPts val="600"/>
        </a:spcBef>
        <a:spcAft>
          <a:spcPct val="0"/>
        </a:spcAft>
        <a:buClr>
          <a:srgbClr val="E46C0A"/>
        </a:buClr>
        <a:buFont typeface="Wingdings" pitchFamily="2" charset="2"/>
        <a:buChar char="§"/>
        <a:defRPr sz="2800" kern="1200">
          <a:solidFill>
            <a:schemeClr val="tx1"/>
          </a:solidFill>
          <a:latin typeface="+mn-lt"/>
          <a:ea typeface="+mn-ea"/>
          <a:cs typeface="Arial" pitchFamily="34" charset="0"/>
        </a:defRPr>
      </a:lvl2pPr>
      <a:lvl3pPr marL="1143000" indent="-228600" algn="l" defTabSz="457200" rtl="0" eaLnBrk="0" fontAlgn="base" hangingPunct="0">
        <a:spcBef>
          <a:spcPct val="0"/>
        </a:spcBef>
        <a:spcAft>
          <a:spcPct val="0"/>
        </a:spcAft>
        <a:buFont typeface="Arial" pitchFamily="34" charset="0"/>
        <a:buChar char="•"/>
        <a:defRPr sz="2400" kern="1200">
          <a:solidFill>
            <a:schemeClr val="tx1"/>
          </a:solidFill>
          <a:latin typeface="+mn-lt"/>
          <a:ea typeface="+mn-ea"/>
          <a:cs typeface="Arial" pitchFamily="34" charset="0"/>
        </a:defRPr>
      </a:lvl3pPr>
      <a:lvl4pPr marL="1600200" indent="-228600" algn="l" defTabSz="457200" rtl="0" eaLnBrk="0" fontAlgn="base" hangingPunct="0">
        <a:spcBef>
          <a:spcPct val="0"/>
        </a:spcBef>
        <a:spcAft>
          <a:spcPct val="0"/>
        </a:spcAft>
        <a:defRPr sz="2000" kern="1200">
          <a:solidFill>
            <a:schemeClr val="tx1"/>
          </a:solidFill>
          <a:latin typeface="+mn-lt"/>
          <a:ea typeface="+mn-ea"/>
          <a:cs typeface="Arial" pitchFamily="34"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4762" y="-1588"/>
            <a:ext cx="9144001" cy="126047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7" name="Rectangle 6"/>
          <p:cNvSpPr/>
          <p:nvPr/>
        </p:nvSpPr>
        <p:spPr>
          <a:xfrm>
            <a:off x="0" y="6583377"/>
            <a:ext cx="9144000" cy="274637"/>
          </a:xfrm>
          <a:prstGeom prst="rect">
            <a:avLst/>
          </a:prstGeom>
          <a:solidFill>
            <a:srgbClr val="E57C2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1028" name="Title Placeholder 1"/>
          <p:cNvSpPr>
            <a:spLocks noGrp="1"/>
          </p:cNvSpPr>
          <p:nvPr>
            <p:ph type="title"/>
          </p:nvPr>
        </p:nvSpPr>
        <p:spPr bwMode="auto">
          <a:xfrm>
            <a:off x="381000" y="182576"/>
            <a:ext cx="6713538" cy="96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Text Placeholder 2"/>
          <p:cNvSpPr>
            <a:spLocks noGrp="1"/>
          </p:cNvSpPr>
          <p:nvPr>
            <p:ph type="body" idx="1"/>
          </p:nvPr>
        </p:nvSpPr>
        <p:spPr bwMode="auto">
          <a:xfrm>
            <a:off x="381000" y="1600200"/>
            <a:ext cx="6713538" cy="4392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2"/>
          </p:nvPr>
        </p:nvSpPr>
        <p:spPr>
          <a:xfrm>
            <a:off x="0" y="6583377"/>
            <a:ext cx="609600" cy="274637"/>
          </a:xfrm>
          <a:prstGeom prst="rect">
            <a:avLst/>
          </a:prstGeom>
        </p:spPr>
        <p:txBody>
          <a:bodyPr vert="horz" wrap="square" lIns="91440" tIns="45720" rIns="91440" bIns="45720" numCol="1" anchor="ctr" anchorCtr="0" compatLnSpc="1">
            <a:prstTxWarp prst="textNoShape">
              <a:avLst/>
            </a:prstTxWarp>
          </a:bodyPr>
          <a:lstStyle>
            <a:lvl1pPr>
              <a:defRPr sz="800">
                <a:solidFill>
                  <a:schemeClr val="bg1"/>
                </a:solidFill>
                <a:ea typeface="ヒラギノ角ゴ Pro W3" charset="0"/>
                <a:cs typeface="Geneva" charset="0"/>
              </a:defRPr>
            </a:lvl1pPr>
          </a:lstStyle>
          <a:p>
            <a:pPr defTabSz="457200" fontAlgn="base">
              <a:spcBef>
                <a:spcPct val="0"/>
              </a:spcBef>
              <a:spcAft>
                <a:spcPct val="0"/>
              </a:spcAft>
              <a:defRPr/>
            </a:pPr>
            <a:r>
              <a:rPr lang="en-US" dirty="0">
                <a:solidFill>
                  <a:prstClr val="white"/>
                </a:solidFill>
              </a:rPr>
              <a:t>1/22/13</a:t>
            </a:r>
          </a:p>
        </p:txBody>
      </p:sp>
      <p:sp>
        <p:nvSpPr>
          <p:cNvPr id="5" name="Footer Placeholder 4"/>
          <p:cNvSpPr>
            <a:spLocks noGrp="1"/>
          </p:cNvSpPr>
          <p:nvPr>
            <p:ph type="ftr" sz="quarter" idx="3"/>
          </p:nvPr>
        </p:nvSpPr>
        <p:spPr>
          <a:xfrm>
            <a:off x="609606" y="6583377"/>
            <a:ext cx="7986713" cy="274637"/>
          </a:xfrm>
          <a:prstGeom prst="rect">
            <a:avLst/>
          </a:prstGeom>
        </p:spPr>
        <p:txBody>
          <a:bodyPr vert="horz" lIns="91440" tIns="45720" rIns="91440" bIns="45720" rtlCol="0" anchor="ctr"/>
          <a:lstStyle>
            <a:lvl1pPr algn="l">
              <a:defRPr sz="800" baseline="0">
                <a:solidFill>
                  <a:schemeClr val="bg1"/>
                </a:solidFill>
                <a:ea typeface="Geneva" charset="0"/>
                <a:cs typeface="Geneva" charset="0"/>
              </a:defRPr>
            </a:lvl1pPr>
          </a:lstStyle>
          <a:p>
            <a:pPr defTabSz="457200" fontAlgn="base">
              <a:spcBef>
                <a:spcPct val="0"/>
              </a:spcBef>
              <a:spcAft>
                <a:spcPct val="0"/>
              </a:spcAft>
              <a:defRPr/>
            </a:pPr>
            <a:r>
              <a:rPr lang="en-US" dirty="0">
                <a:solidFill>
                  <a:prstClr val="white"/>
                </a:solidFill>
              </a:rPr>
              <a:t>Confidential: Georgia Ports Authority - 2013</a:t>
            </a:r>
          </a:p>
        </p:txBody>
      </p:sp>
      <p:sp>
        <p:nvSpPr>
          <p:cNvPr id="6" name="Slide Number Placeholder 5"/>
          <p:cNvSpPr>
            <a:spLocks noGrp="1"/>
          </p:cNvSpPr>
          <p:nvPr>
            <p:ph type="sldNum" sz="quarter" idx="4"/>
          </p:nvPr>
        </p:nvSpPr>
        <p:spPr>
          <a:xfrm>
            <a:off x="8697920" y="6583377"/>
            <a:ext cx="446087" cy="274637"/>
          </a:xfrm>
          <a:prstGeom prst="rect">
            <a:avLst/>
          </a:prstGeom>
        </p:spPr>
        <p:txBody>
          <a:bodyPr vert="horz" wrap="square" lIns="91440" tIns="45720" rIns="91440" bIns="45720" numCol="1" anchor="ctr" anchorCtr="0" compatLnSpc="1">
            <a:prstTxWarp prst="textNoShape">
              <a:avLst/>
            </a:prstTxWarp>
          </a:bodyPr>
          <a:lstStyle>
            <a:lvl1pPr>
              <a:defRPr sz="800">
                <a:solidFill>
                  <a:schemeClr val="bg1"/>
                </a:solidFill>
                <a:cs typeface="ヒラギノ角ゴ Pro W3" charset="0"/>
              </a:defRPr>
            </a:lvl1pPr>
          </a:lstStyle>
          <a:p>
            <a:pPr defTabSz="457200" fontAlgn="base">
              <a:spcBef>
                <a:spcPct val="0"/>
              </a:spcBef>
              <a:spcAft>
                <a:spcPct val="0"/>
              </a:spcAft>
              <a:defRPr/>
            </a:pPr>
            <a:fld id="{E67758E7-3D0D-A44E-A4B9-509D66B9B827}" type="slidenum">
              <a:rPr lang="en-US">
                <a:solidFill>
                  <a:prstClr val="white"/>
                </a:solidFill>
              </a:rPr>
              <a:pPr defTabSz="457200" fontAlgn="base">
                <a:spcBef>
                  <a:spcPct val="0"/>
                </a:spcBef>
                <a:spcAft>
                  <a:spcPct val="0"/>
                </a:spcAft>
                <a:defRPr/>
              </a:pPr>
              <a:t>‹#›</a:t>
            </a:fld>
            <a:endParaRPr lang="en-US" dirty="0">
              <a:solidFill>
                <a:prstClr val="white"/>
              </a:solidFill>
            </a:endParaRPr>
          </a:p>
        </p:txBody>
      </p:sp>
      <p:sp>
        <p:nvSpPr>
          <p:cNvPr id="8" name="Picture Placeholder 2"/>
          <p:cNvSpPr txBox="1">
            <a:spLocks/>
          </p:cNvSpPr>
          <p:nvPr/>
        </p:nvSpPr>
        <p:spPr>
          <a:xfrm>
            <a:off x="7358065" y="-1588"/>
            <a:ext cx="1339850" cy="1482726"/>
          </a:xfrm>
          <a:prstGeom prst="rect">
            <a:avLst/>
          </a:prstGeom>
          <a:ln>
            <a:noFill/>
          </a:ln>
          <a:effectLst>
            <a:outerShdw blurRad="50800" dist="38100" dir="2700000" algn="tl" rotWithShape="0">
              <a:srgbClr val="000000">
                <a:alpha val="33000"/>
              </a:srgbClr>
            </a:outerShdw>
          </a:effectLst>
        </p:spPr>
        <p:txBody>
          <a:bodyPr>
            <a:normAutofit fontScale="55000" lnSpcReduction="20000"/>
          </a:bodyPr>
          <a:lstStyle>
            <a:lvl1pPr marL="0" indent="0" algn="l" defTabSz="457200" rtl="0" eaLnBrk="0" fontAlgn="base" hangingPunct="0">
              <a:lnSpc>
                <a:spcPct val="120000"/>
              </a:lnSpc>
              <a:spcBef>
                <a:spcPts val="600"/>
              </a:spcBef>
              <a:spcAft>
                <a:spcPct val="0"/>
              </a:spcAft>
              <a:buFont typeface="Arial" charset="0"/>
              <a:buNone/>
              <a:defRPr sz="3200" kern="1200">
                <a:solidFill>
                  <a:srgbClr val="304047"/>
                </a:solidFill>
                <a:latin typeface="+mn-lt"/>
                <a:ea typeface="ヒラギノ角ゴ Pro W3" charset="0"/>
                <a:cs typeface="Geneva" charset="0"/>
              </a:defRPr>
            </a:lvl1pPr>
            <a:lvl2pPr marL="457200" indent="0" algn="l" defTabSz="457200" rtl="0" eaLnBrk="0" fontAlgn="base" hangingPunct="0">
              <a:lnSpc>
                <a:spcPct val="120000"/>
              </a:lnSpc>
              <a:spcBef>
                <a:spcPts val="600"/>
              </a:spcBef>
              <a:spcAft>
                <a:spcPct val="0"/>
              </a:spcAft>
              <a:buFont typeface="Arial"/>
              <a:buNone/>
              <a:defRPr sz="2800" kern="1200">
                <a:solidFill>
                  <a:srgbClr val="304047"/>
                </a:solidFill>
                <a:latin typeface="+mn-lt"/>
                <a:ea typeface="Geneva" charset="0"/>
                <a:cs typeface="Geneva" charset="0"/>
              </a:defRPr>
            </a:lvl2pPr>
            <a:lvl3pPr marL="914400" indent="0" algn="l" defTabSz="457200" rtl="0" eaLnBrk="0" fontAlgn="base" hangingPunct="0">
              <a:lnSpc>
                <a:spcPct val="120000"/>
              </a:lnSpc>
              <a:spcBef>
                <a:spcPts val="600"/>
              </a:spcBef>
              <a:spcAft>
                <a:spcPct val="0"/>
              </a:spcAft>
              <a:buFont typeface="Arial"/>
              <a:buNone/>
              <a:defRPr sz="2400" kern="1200">
                <a:solidFill>
                  <a:srgbClr val="304047"/>
                </a:solidFill>
                <a:latin typeface="+mn-lt"/>
                <a:ea typeface="Geneva" charset="0"/>
                <a:cs typeface="Geneva" charset="0"/>
              </a:defRPr>
            </a:lvl3pPr>
            <a:lvl4pPr marL="1371600" indent="0" algn="l" defTabSz="457200" rtl="0" eaLnBrk="0" fontAlgn="base" hangingPunct="0">
              <a:lnSpc>
                <a:spcPct val="120000"/>
              </a:lnSpc>
              <a:spcBef>
                <a:spcPts val="600"/>
              </a:spcBef>
              <a:spcAft>
                <a:spcPct val="0"/>
              </a:spcAft>
              <a:buFont typeface="Arial"/>
              <a:buNone/>
              <a:defRPr sz="2000" kern="1200">
                <a:solidFill>
                  <a:srgbClr val="304047"/>
                </a:solidFill>
                <a:latin typeface="+mn-lt"/>
                <a:ea typeface="Geneva" charset="0"/>
                <a:cs typeface="Geneva" charset="0"/>
              </a:defRPr>
            </a:lvl4pPr>
            <a:lvl5pPr marL="1828800" indent="0" algn="l" defTabSz="457200" rtl="0" eaLnBrk="0" fontAlgn="base" hangingPunct="0">
              <a:lnSpc>
                <a:spcPct val="120000"/>
              </a:lnSpc>
              <a:spcBef>
                <a:spcPts val="600"/>
              </a:spcBef>
              <a:spcAft>
                <a:spcPct val="0"/>
              </a:spcAft>
              <a:buFont typeface="Arial" charset="0"/>
              <a:buNone/>
              <a:defRPr sz="2000" kern="1200">
                <a:solidFill>
                  <a:srgbClr val="304047"/>
                </a:solidFill>
                <a:latin typeface="+mn-lt"/>
                <a:ea typeface="Geneva" charset="0"/>
                <a:cs typeface="Geneva" charset="0"/>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defRPr/>
            </a:pPr>
            <a:r>
              <a:rPr lang="en-US" dirty="0"/>
              <a:t>Drag picture to placeholder or click icon to add</a:t>
            </a:r>
          </a:p>
        </p:txBody>
      </p:sp>
    </p:spTree>
  </p:cSld>
  <p:clrMap bg1="lt1" tx1="dk1" bg2="lt2" tx2="dk2" accent1="accent1" accent2="accent2" accent3="accent3" accent4="accent4" accent5="accent5" accent6="accent6" hlink="hlink" folHlink="folHlink"/>
  <p:sldLayoutIdLst>
    <p:sldLayoutId id="2147485502" r:id="rId1"/>
    <p:sldLayoutId id="2147485503" r:id="rId2"/>
    <p:sldLayoutId id="2147485504" r:id="rId3"/>
    <p:sldLayoutId id="2147485505" r:id="rId4"/>
    <p:sldLayoutId id="2147485506" r:id="rId5"/>
    <p:sldLayoutId id="2147485507" r:id="rId6"/>
    <p:sldLayoutId id="2147485508" r:id="rId7"/>
    <p:sldLayoutId id="2147485509" r:id="rId8"/>
    <p:sldLayoutId id="2147485510" r:id="rId9"/>
    <p:sldLayoutId id="2147485511" r:id="rId10"/>
    <p:sldLayoutId id="2147485512" r:id="rId11"/>
    <p:sldLayoutId id="2147485513" r:id="rId12"/>
    <p:sldLayoutId id="2147485514" r:id="rId13"/>
    <p:sldLayoutId id="2147485515" r:id="rId14"/>
    <p:sldLayoutId id="2147485516" r:id="rId15"/>
    <p:sldLayoutId id="2147485517" r:id="rId16"/>
    <p:sldLayoutId id="2147485519" r:id="rId17"/>
  </p:sldLayoutIdLst>
  <p:transition>
    <p:fade/>
  </p:transition>
  <p:hf hdr="0"/>
  <p:txStyles>
    <p:titleStyle>
      <a:lvl1pPr algn="l" defTabSz="457200" rtl="0" eaLnBrk="0" fontAlgn="base" hangingPunct="0">
        <a:spcBef>
          <a:spcPct val="0"/>
        </a:spcBef>
        <a:spcAft>
          <a:spcPct val="0"/>
        </a:spcAft>
        <a:defRPr sz="2800" b="1" kern="1200">
          <a:solidFill>
            <a:srgbClr val="304047"/>
          </a:solidFill>
          <a:latin typeface="+mj-lt"/>
          <a:ea typeface="ヒラギノ角ゴ Pro W3" charset="0"/>
          <a:cs typeface="Geneva" charset="0"/>
        </a:defRPr>
      </a:lvl1pPr>
      <a:lvl2pPr algn="l" defTabSz="457200" rtl="0" eaLnBrk="0" fontAlgn="base" hangingPunct="0">
        <a:spcBef>
          <a:spcPct val="0"/>
        </a:spcBef>
        <a:spcAft>
          <a:spcPct val="0"/>
        </a:spcAft>
        <a:defRPr sz="2800" b="1">
          <a:solidFill>
            <a:srgbClr val="304047"/>
          </a:solidFill>
          <a:latin typeface="Arial" charset="0"/>
          <a:ea typeface="ヒラギノ角ゴ Pro W3" charset="0"/>
          <a:cs typeface="Geneva" charset="0"/>
        </a:defRPr>
      </a:lvl2pPr>
      <a:lvl3pPr algn="l" defTabSz="457200" rtl="0" eaLnBrk="0" fontAlgn="base" hangingPunct="0">
        <a:spcBef>
          <a:spcPct val="0"/>
        </a:spcBef>
        <a:spcAft>
          <a:spcPct val="0"/>
        </a:spcAft>
        <a:defRPr sz="2800" b="1">
          <a:solidFill>
            <a:srgbClr val="304047"/>
          </a:solidFill>
          <a:latin typeface="Arial" charset="0"/>
          <a:ea typeface="ヒラギノ角ゴ Pro W3" charset="0"/>
          <a:cs typeface="Geneva" charset="0"/>
        </a:defRPr>
      </a:lvl3pPr>
      <a:lvl4pPr algn="l" defTabSz="457200" rtl="0" eaLnBrk="0" fontAlgn="base" hangingPunct="0">
        <a:spcBef>
          <a:spcPct val="0"/>
        </a:spcBef>
        <a:spcAft>
          <a:spcPct val="0"/>
        </a:spcAft>
        <a:defRPr sz="2800" b="1">
          <a:solidFill>
            <a:srgbClr val="304047"/>
          </a:solidFill>
          <a:latin typeface="Arial" charset="0"/>
          <a:ea typeface="ヒラギノ角ゴ Pro W3" charset="0"/>
          <a:cs typeface="Geneva" charset="0"/>
        </a:defRPr>
      </a:lvl4pPr>
      <a:lvl5pPr algn="l" defTabSz="457200" rtl="0" eaLnBrk="0" fontAlgn="base" hangingPunct="0">
        <a:spcBef>
          <a:spcPct val="0"/>
        </a:spcBef>
        <a:spcAft>
          <a:spcPct val="0"/>
        </a:spcAft>
        <a:defRPr sz="2800" b="1">
          <a:solidFill>
            <a:srgbClr val="304047"/>
          </a:solidFill>
          <a:latin typeface="Arial" charset="0"/>
          <a:ea typeface="ヒラギノ角ゴ Pro W3" charset="0"/>
          <a:cs typeface="Geneva" charset="0"/>
        </a:defRPr>
      </a:lvl5pPr>
      <a:lvl6pPr marL="457200" algn="l" defTabSz="457200" rtl="0" fontAlgn="base">
        <a:spcBef>
          <a:spcPct val="0"/>
        </a:spcBef>
        <a:spcAft>
          <a:spcPct val="0"/>
        </a:spcAft>
        <a:defRPr sz="2800" b="1">
          <a:solidFill>
            <a:srgbClr val="304047"/>
          </a:solidFill>
          <a:latin typeface="Arial" charset="0"/>
          <a:ea typeface="Geneva" charset="0"/>
          <a:cs typeface="Geneva" charset="0"/>
        </a:defRPr>
      </a:lvl6pPr>
      <a:lvl7pPr marL="914400" algn="l" defTabSz="457200" rtl="0" fontAlgn="base">
        <a:spcBef>
          <a:spcPct val="0"/>
        </a:spcBef>
        <a:spcAft>
          <a:spcPct val="0"/>
        </a:spcAft>
        <a:defRPr sz="2800" b="1">
          <a:solidFill>
            <a:srgbClr val="304047"/>
          </a:solidFill>
          <a:latin typeface="Arial" charset="0"/>
          <a:ea typeface="Geneva" charset="0"/>
          <a:cs typeface="Geneva" charset="0"/>
        </a:defRPr>
      </a:lvl7pPr>
      <a:lvl8pPr marL="1371600" algn="l" defTabSz="457200" rtl="0" fontAlgn="base">
        <a:spcBef>
          <a:spcPct val="0"/>
        </a:spcBef>
        <a:spcAft>
          <a:spcPct val="0"/>
        </a:spcAft>
        <a:defRPr sz="2800" b="1">
          <a:solidFill>
            <a:srgbClr val="304047"/>
          </a:solidFill>
          <a:latin typeface="Arial" charset="0"/>
          <a:ea typeface="Geneva" charset="0"/>
          <a:cs typeface="Geneva" charset="0"/>
        </a:defRPr>
      </a:lvl8pPr>
      <a:lvl9pPr marL="1828800" algn="l" defTabSz="457200" rtl="0" fontAlgn="base">
        <a:spcBef>
          <a:spcPct val="0"/>
        </a:spcBef>
        <a:spcAft>
          <a:spcPct val="0"/>
        </a:spcAft>
        <a:defRPr sz="2800" b="1">
          <a:solidFill>
            <a:srgbClr val="304047"/>
          </a:solidFill>
          <a:latin typeface="Arial" charset="0"/>
          <a:ea typeface="Geneva" charset="0"/>
          <a:cs typeface="Geneva" charset="0"/>
        </a:defRPr>
      </a:lvl9pPr>
    </p:titleStyle>
    <p:bodyStyle>
      <a:lvl1pPr marL="342900" indent="-342900" algn="l" defTabSz="457200" rtl="0" eaLnBrk="0" fontAlgn="base" hangingPunct="0">
        <a:lnSpc>
          <a:spcPct val="120000"/>
        </a:lnSpc>
        <a:spcBef>
          <a:spcPts val="600"/>
        </a:spcBef>
        <a:spcAft>
          <a:spcPct val="0"/>
        </a:spcAft>
        <a:buFont typeface="Arial" charset="0"/>
        <a:defRPr sz="2000" kern="1200">
          <a:solidFill>
            <a:srgbClr val="304047"/>
          </a:solidFill>
          <a:latin typeface="+mn-lt"/>
          <a:ea typeface="ヒラギノ角ゴ Pro W3" charset="0"/>
          <a:cs typeface="Geneva" charset="0"/>
        </a:defRPr>
      </a:lvl1pPr>
      <a:lvl2pPr marL="742950" indent="-285750" algn="l" defTabSz="457200" rtl="0" eaLnBrk="0" fontAlgn="base" hangingPunct="0">
        <a:lnSpc>
          <a:spcPct val="120000"/>
        </a:lnSpc>
        <a:spcBef>
          <a:spcPts val="600"/>
        </a:spcBef>
        <a:spcAft>
          <a:spcPct val="0"/>
        </a:spcAft>
        <a:buFont typeface="Arial" charset="0"/>
        <a:buChar char="•"/>
        <a:defRPr kern="1200">
          <a:solidFill>
            <a:srgbClr val="304047"/>
          </a:solidFill>
          <a:latin typeface="+mn-lt"/>
          <a:ea typeface="Geneva" charset="0"/>
          <a:cs typeface="Geneva" charset="0"/>
        </a:defRPr>
      </a:lvl2pPr>
      <a:lvl3pPr marL="1200150" indent="-285750" algn="l" defTabSz="457200" rtl="0" eaLnBrk="0" fontAlgn="base" hangingPunct="0">
        <a:lnSpc>
          <a:spcPct val="120000"/>
        </a:lnSpc>
        <a:spcBef>
          <a:spcPts val="600"/>
        </a:spcBef>
        <a:spcAft>
          <a:spcPct val="0"/>
        </a:spcAft>
        <a:buFont typeface="Arial" charset="0"/>
        <a:buChar char="•"/>
        <a:defRPr sz="1400" kern="1200">
          <a:solidFill>
            <a:srgbClr val="304047"/>
          </a:solidFill>
          <a:latin typeface="+mn-lt"/>
          <a:ea typeface="Geneva" charset="0"/>
          <a:cs typeface="Geneva" charset="0"/>
        </a:defRPr>
      </a:lvl3pPr>
      <a:lvl4pPr marL="1657350" indent="-285750" algn="l" defTabSz="457200" rtl="0" eaLnBrk="0" fontAlgn="base" hangingPunct="0">
        <a:lnSpc>
          <a:spcPct val="120000"/>
        </a:lnSpc>
        <a:spcBef>
          <a:spcPts val="600"/>
        </a:spcBef>
        <a:spcAft>
          <a:spcPct val="0"/>
        </a:spcAft>
        <a:buFont typeface="Arial" charset="0"/>
        <a:buChar char="•"/>
        <a:defRPr sz="1400" kern="1200">
          <a:solidFill>
            <a:srgbClr val="304047"/>
          </a:solidFill>
          <a:latin typeface="+mn-lt"/>
          <a:ea typeface="Geneva" charset="0"/>
          <a:cs typeface="Geneva" charset="0"/>
        </a:defRPr>
      </a:lvl4pPr>
      <a:lvl5pPr marL="1828800" algn="l" defTabSz="457200" rtl="0" eaLnBrk="0" fontAlgn="base" hangingPunct="0">
        <a:lnSpc>
          <a:spcPct val="120000"/>
        </a:lnSpc>
        <a:spcBef>
          <a:spcPts val="600"/>
        </a:spcBef>
        <a:spcAft>
          <a:spcPct val="0"/>
        </a:spcAft>
        <a:buFont typeface="Arial" charset="0"/>
        <a:defRPr sz="1200" kern="1200">
          <a:solidFill>
            <a:srgbClr val="304047"/>
          </a:solidFill>
          <a:latin typeface="+mn-lt"/>
          <a:ea typeface="Geneva" charset="0"/>
          <a:cs typeface="Genev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cstate="screen"/>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226108"/>
            <a:ext cx="850900" cy="365125"/>
          </a:xfrm>
          <a:prstGeom prst="rect">
            <a:avLst/>
          </a:prstGeom>
        </p:spPr>
        <p:txBody>
          <a:bodyPr vert="horz" lIns="91440" tIns="45720" rIns="91440" bIns="45720" rtlCol="0" anchor="ctr"/>
          <a:lstStyle>
            <a:lvl1pPr algn="l">
              <a:defRPr sz="800" b="1">
                <a:solidFill>
                  <a:srgbClr val="00335C"/>
                </a:solidFill>
                <a:latin typeface="Arial"/>
                <a:cs typeface="Arial"/>
              </a:defRPr>
            </a:lvl1pPr>
          </a:lstStyle>
          <a:p>
            <a:pPr fontAlgn="base">
              <a:spcBef>
                <a:spcPct val="0"/>
              </a:spcBef>
              <a:spcAft>
                <a:spcPct val="0"/>
              </a:spcAft>
            </a:pPr>
            <a:fld id="{EBD38A6C-8E73-D84C-94E3-96488BC508F5}" type="datetimeFigureOut">
              <a:rPr lang="en-US" smtClean="0"/>
              <a:pPr fontAlgn="base">
                <a:spcBef>
                  <a:spcPct val="0"/>
                </a:spcBef>
                <a:spcAft>
                  <a:spcPct val="0"/>
                </a:spcAft>
              </a:pPr>
              <a:t>3/22/2017</a:t>
            </a:fld>
            <a:endParaRPr lang="en-US" dirty="0"/>
          </a:p>
        </p:txBody>
      </p:sp>
      <p:sp>
        <p:nvSpPr>
          <p:cNvPr id="5" name="Footer Placeholder 4"/>
          <p:cNvSpPr>
            <a:spLocks noGrp="1"/>
          </p:cNvSpPr>
          <p:nvPr>
            <p:ph type="ftr" sz="quarter" idx="3"/>
          </p:nvPr>
        </p:nvSpPr>
        <p:spPr>
          <a:xfrm>
            <a:off x="1325032" y="6226108"/>
            <a:ext cx="6281228" cy="365125"/>
          </a:xfrm>
          <a:prstGeom prst="rect">
            <a:avLst/>
          </a:prstGeom>
        </p:spPr>
        <p:txBody>
          <a:bodyPr vert="horz" lIns="0" tIns="0" rIns="0" bIns="0" rtlCol="0" anchor="ctr"/>
          <a:lstStyle>
            <a:lvl1pPr algn="l">
              <a:defRPr sz="800">
                <a:solidFill>
                  <a:srgbClr val="00335C"/>
                </a:solidFill>
                <a:latin typeface="Arial"/>
                <a:cs typeface="Arial"/>
              </a:defRPr>
            </a:lvl1pPr>
          </a:lstStyle>
          <a:p>
            <a:pPr fontAlgn="base">
              <a:spcBef>
                <a:spcPct val="0"/>
              </a:spcBef>
              <a:spcAft>
                <a:spcPct val="0"/>
              </a:spcAft>
            </a:pPr>
            <a:r>
              <a:rPr lang="en-US" b="1" dirty="0"/>
              <a:t>CONFIDENTIAL 2011 Georgia Ports Authority</a:t>
            </a:r>
          </a:p>
        </p:txBody>
      </p:sp>
      <p:sp>
        <p:nvSpPr>
          <p:cNvPr id="6" name="Slide Number Placeholder 5"/>
          <p:cNvSpPr>
            <a:spLocks noGrp="1"/>
          </p:cNvSpPr>
          <p:nvPr>
            <p:ph type="sldNum" sz="quarter" idx="4"/>
          </p:nvPr>
        </p:nvSpPr>
        <p:spPr>
          <a:xfrm>
            <a:off x="7606261" y="6226108"/>
            <a:ext cx="1080542" cy="365125"/>
          </a:xfrm>
          <a:prstGeom prst="rect">
            <a:avLst/>
          </a:prstGeom>
        </p:spPr>
        <p:txBody>
          <a:bodyPr vert="horz" lIns="91440" tIns="45720" rIns="91440" bIns="45720" rtlCol="0" anchor="ctr"/>
          <a:lstStyle>
            <a:lvl1pPr algn="r">
              <a:defRPr sz="800">
                <a:solidFill>
                  <a:srgbClr val="00335C"/>
                </a:solidFill>
                <a:latin typeface="Arial"/>
                <a:cs typeface="Arial"/>
              </a:defRPr>
            </a:lvl1pPr>
          </a:lstStyle>
          <a:p>
            <a:pPr fontAlgn="base">
              <a:spcBef>
                <a:spcPct val="0"/>
              </a:spcBef>
              <a:spcAft>
                <a:spcPct val="0"/>
              </a:spcAft>
            </a:pPr>
            <a:r>
              <a:rPr lang="en-US" b="1" dirty="0"/>
              <a:t>1</a:t>
            </a:r>
          </a:p>
        </p:txBody>
      </p:sp>
      <p:sp>
        <p:nvSpPr>
          <p:cNvPr id="2"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endParaRPr lang="en-US" sz="3600" b="1" dirty="0">
              <a:solidFill>
                <a:srgbClr val="00335C"/>
              </a:solidFill>
            </a:endParaRPr>
          </a:p>
        </p:txBody>
      </p:sp>
      <p:sp>
        <p:nvSpPr>
          <p:cNvPr id="9" name="Subtitle 2"/>
          <p:cNvSpPr txBox="1">
            <a:spLocks/>
          </p:cNvSpPr>
          <p:nvPr/>
        </p:nvSpPr>
        <p:spPr>
          <a:xfrm>
            <a:off x="1308100" y="1921589"/>
            <a:ext cx="7378700" cy="3869619"/>
          </a:xfrm>
          <a:prstGeom prst="rect">
            <a:avLst/>
          </a:prstGeom>
        </p:spPr>
        <p:txBody>
          <a:bodyPr vert="horz" lIns="0" tIns="0" rIns="0" bIns="0" rtlCol="0">
            <a:normAutofit/>
          </a:bodyPr>
          <a:lstStyle>
            <a:lvl1pPr marL="0" indent="0" algn="l">
              <a:buNone/>
              <a:defRPr b="1">
                <a:solidFill>
                  <a:srgbClr val="E46C0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spcBef>
                <a:spcPct val="20000"/>
              </a:spcBef>
              <a:spcAft>
                <a:spcPct val="0"/>
              </a:spcAft>
              <a:buFont typeface="Arial"/>
              <a:buNone/>
              <a:defRPr/>
            </a:pPr>
            <a:endParaRPr lang="en-US" dirty="0">
              <a:latin typeface="Arial" charset="0"/>
              <a:cs typeface="Arial"/>
            </a:endParaRPr>
          </a:p>
        </p:txBody>
      </p:sp>
      <p:sp>
        <p:nvSpPr>
          <p:cNvPr id="8" name="Text Placeholder 7"/>
          <p:cNvSpPr>
            <a:spLocks noGrp="1"/>
          </p:cNvSpPr>
          <p:nvPr>
            <p:ph type="body" idx="1"/>
          </p:nvPr>
        </p:nvSpPr>
        <p:spPr>
          <a:xfrm>
            <a:off x="1325032" y="1930055"/>
            <a:ext cx="7378700" cy="4304513"/>
          </a:xfrm>
          <a:prstGeom prst="rect">
            <a:avLst/>
          </a:prstGeom>
        </p:spPr>
        <p:txBody>
          <a:bodyPr vert="horz" lIns="0" tIns="0" rIns="9144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0" name="Picture 9" descr="Bottom Bar.png"/>
          <p:cNvPicPr>
            <a:picLocks noChangeAspect="1"/>
          </p:cNvPicPr>
          <p:nvPr/>
        </p:nvPicPr>
        <p:blipFill>
          <a:blip r:embed="rId23" cstate="screen"/>
          <a:stretch>
            <a:fillRect/>
          </a:stretch>
        </p:blipFill>
        <p:spPr>
          <a:xfrm>
            <a:off x="0" y="6642100"/>
            <a:ext cx="9144000" cy="228600"/>
          </a:xfrm>
          <a:prstGeom prst="rect">
            <a:avLst/>
          </a:prstGeom>
        </p:spPr>
      </p:pic>
    </p:spTree>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 id="2147485618" r:id="rId19"/>
    <p:sldLayoutId id="2147485619" r:id="rId20"/>
  </p:sldLayoutIdLst>
  <p:transition>
    <p:fade/>
  </p:transition>
  <p:txStyles>
    <p:titleStyle>
      <a:lvl1pPr algn="l" defTabSz="457200" rtl="0" eaLnBrk="1" fontAlgn="base" latinLnBrk="0" hangingPunct="1">
        <a:spcBef>
          <a:spcPct val="0"/>
        </a:spcBef>
        <a:spcAft>
          <a:spcPts val="600"/>
        </a:spcAft>
        <a:buNone/>
        <a:defRPr sz="3600" b="1" i="0" kern="1200">
          <a:solidFill>
            <a:srgbClr val="00335C"/>
          </a:solidFill>
          <a:latin typeface="+mj-lt"/>
          <a:ea typeface="+mj-ea"/>
          <a:cs typeface="Arial"/>
        </a:defRPr>
      </a:lvl1pPr>
    </p:titleStyle>
    <p:bodyStyle>
      <a:lvl1pPr marL="0" indent="0" algn="l" defTabSz="457200" rtl="0" eaLnBrk="1" latinLnBrk="0" hangingPunct="1">
        <a:lnSpc>
          <a:spcPts val="2400"/>
        </a:lnSpc>
        <a:spcBef>
          <a:spcPct val="20000"/>
        </a:spcBef>
        <a:buFont typeface="Arial"/>
        <a:buNone/>
        <a:defRPr sz="2400" b="1" i="0" kern="1200" baseline="0">
          <a:solidFill>
            <a:srgbClr val="E46C0A"/>
          </a:solidFill>
          <a:latin typeface="+mn-lt"/>
          <a:ea typeface="+mn-ea"/>
          <a:cs typeface="Arial"/>
        </a:defRPr>
      </a:lvl1pPr>
      <a:lvl2pPr marL="742950" indent="-285750" algn="l" defTabSz="457200" rtl="0" eaLnBrk="1" latinLnBrk="0" hangingPunct="1">
        <a:spcBef>
          <a:spcPts val="600"/>
        </a:spcBef>
        <a:buClr>
          <a:srgbClr val="E46C0A"/>
        </a:buClr>
        <a:buFont typeface="Wingdings" charset="2"/>
        <a:buChar char="§"/>
        <a:defRPr sz="2800" kern="1200">
          <a:solidFill>
            <a:schemeClr val="tx1"/>
          </a:solidFill>
          <a:latin typeface="+mn-lt"/>
          <a:ea typeface="+mn-ea"/>
          <a:cs typeface="+mn-cs"/>
        </a:defRPr>
      </a:lvl2pPr>
      <a:lvl3pPr marL="1143000" indent="-228600" algn="l" defTabSz="457200" rtl="0" eaLnBrk="1" latinLnBrk="0" hangingPunct="1">
        <a:spcBef>
          <a:spcPts val="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buFontTx/>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cstate="screen"/>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226108"/>
            <a:ext cx="850900" cy="365125"/>
          </a:xfrm>
          <a:prstGeom prst="rect">
            <a:avLst/>
          </a:prstGeom>
        </p:spPr>
        <p:txBody>
          <a:bodyPr vert="horz" lIns="91440" tIns="45720" rIns="91440" bIns="45720" rtlCol="0" anchor="ctr"/>
          <a:lstStyle>
            <a:lvl1pPr algn="l">
              <a:defRPr sz="800" b="1">
                <a:solidFill>
                  <a:srgbClr val="00335C"/>
                </a:solidFill>
                <a:latin typeface="Arial"/>
                <a:cs typeface="Arial"/>
              </a:defRPr>
            </a:lvl1pPr>
          </a:lstStyle>
          <a:p>
            <a:pPr fontAlgn="base">
              <a:spcBef>
                <a:spcPct val="0"/>
              </a:spcBef>
              <a:spcAft>
                <a:spcPct val="0"/>
              </a:spcAft>
            </a:pPr>
            <a:fld id="{EBD38A6C-8E73-D84C-94E3-96488BC508F5}" type="datetimeFigureOut">
              <a:rPr lang="en-US" smtClean="0"/>
              <a:pPr fontAlgn="base">
                <a:spcBef>
                  <a:spcPct val="0"/>
                </a:spcBef>
                <a:spcAft>
                  <a:spcPct val="0"/>
                </a:spcAft>
              </a:pPr>
              <a:t>3/22/2017</a:t>
            </a:fld>
            <a:endParaRPr lang="en-US" dirty="0"/>
          </a:p>
        </p:txBody>
      </p:sp>
      <p:sp>
        <p:nvSpPr>
          <p:cNvPr id="5" name="Footer Placeholder 4"/>
          <p:cNvSpPr>
            <a:spLocks noGrp="1"/>
          </p:cNvSpPr>
          <p:nvPr>
            <p:ph type="ftr" sz="quarter" idx="3"/>
          </p:nvPr>
        </p:nvSpPr>
        <p:spPr>
          <a:xfrm>
            <a:off x="1325032" y="6226108"/>
            <a:ext cx="6281228" cy="365125"/>
          </a:xfrm>
          <a:prstGeom prst="rect">
            <a:avLst/>
          </a:prstGeom>
        </p:spPr>
        <p:txBody>
          <a:bodyPr vert="horz" lIns="0" tIns="0" rIns="0" bIns="0" rtlCol="0" anchor="ctr"/>
          <a:lstStyle>
            <a:lvl1pPr algn="l">
              <a:defRPr sz="800">
                <a:solidFill>
                  <a:srgbClr val="00335C"/>
                </a:solidFill>
                <a:latin typeface="Arial"/>
                <a:cs typeface="Arial"/>
              </a:defRPr>
            </a:lvl1pPr>
          </a:lstStyle>
          <a:p>
            <a:pPr fontAlgn="base">
              <a:spcBef>
                <a:spcPct val="0"/>
              </a:spcBef>
              <a:spcAft>
                <a:spcPct val="0"/>
              </a:spcAft>
            </a:pPr>
            <a:r>
              <a:rPr lang="en-US" b="1" dirty="0"/>
              <a:t>CONFIDENTIAL 2011 Georgia Ports Authority</a:t>
            </a:r>
          </a:p>
        </p:txBody>
      </p:sp>
      <p:sp>
        <p:nvSpPr>
          <p:cNvPr id="6" name="Slide Number Placeholder 5"/>
          <p:cNvSpPr>
            <a:spLocks noGrp="1"/>
          </p:cNvSpPr>
          <p:nvPr>
            <p:ph type="sldNum" sz="quarter" idx="4"/>
          </p:nvPr>
        </p:nvSpPr>
        <p:spPr>
          <a:xfrm>
            <a:off x="7606261" y="6226108"/>
            <a:ext cx="1080542" cy="365125"/>
          </a:xfrm>
          <a:prstGeom prst="rect">
            <a:avLst/>
          </a:prstGeom>
        </p:spPr>
        <p:txBody>
          <a:bodyPr vert="horz" lIns="91440" tIns="45720" rIns="91440" bIns="45720" rtlCol="0" anchor="ctr"/>
          <a:lstStyle>
            <a:lvl1pPr algn="r">
              <a:defRPr sz="800">
                <a:solidFill>
                  <a:srgbClr val="00335C"/>
                </a:solidFill>
                <a:latin typeface="Arial"/>
                <a:cs typeface="Arial"/>
              </a:defRPr>
            </a:lvl1pPr>
          </a:lstStyle>
          <a:p>
            <a:pPr fontAlgn="base">
              <a:spcBef>
                <a:spcPct val="0"/>
              </a:spcBef>
              <a:spcAft>
                <a:spcPct val="0"/>
              </a:spcAft>
            </a:pPr>
            <a:r>
              <a:rPr lang="en-US" b="1" dirty="0"/>
              <a:t>1</a:t>
            </a:r>
          </a:p>
        </p:txBody>
      </p:sp>
      <p:sp>
        <p:nvSpPr>
          <p:cNvPr id="2"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endParaRPr lang="en-US" sz="3600" b="1" dirty="0">
              <a:solidFill>
                <a:srgbClr val="00335C"/>
              </a:solidFill>
            </a:endParaRPr>
          </a:p>
        </p:txBody>
      </p:sp>
      <p:sp>
        <p:nvSpPr>
          <p:cNvPr id="9" name="Subtitle 2"/>
          <p:cNvSpPr txBox="1">
            <a:spLocks/>
          </p:cNvSpPr>
          <p:nvPr/>
        </p:nvSpPr>
        <p:spPr>
          <a:xfrm>
            <a:off x="1308100" y="1921589"/>
            <a:ext cx="7378700" cy="3869619"/>
          </a:xfrm>
          <a:prstGeom prst="rect">
            <a:avLst/>
          </a:prstGeom>
        </p:spPr>
        <p:txBody>
          <a:bodyPr vert="horz" lIns="0" tIns="0" rIns="0" bIns="0" rtlCol="0">
            <a:normAutofit/>
          </a:bodyPr>
          <a:lstStyle>
            <a:lvl1pPr marL="0" indent="0" algn="l">
              <a:buNone/>
              <a:defRPr b="1">
                <a:solidFill>
                  <a:srgbClr val="E46C0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spcBef>
                <a:spcPct val="20000"/>
              </a:spcBef>
              <a:spcAft>
                <a:spcPct val="0"/>
              </a:spcAft>
              <a:buFont typeface="Arial"/>
              <a:buNone/>
              <a:defRPr/>
            </a:pPr>
            <a:endParaRPr lang="en-US" dirty="0">
              <a:latin typeface="Arial" charset="0"/>
              <a:cs typeface="Arial"/>
            </a:endParaRPr>
          </a:p>
        </p:txBody>
      </p:sp>
      <p:sp>
        <p:nvSpPr>
          <p:cNvPr id="8" name="Text Placeholder 7"/>
          <p:cNvSpPr>
            <a:spLocks noGrp="1"/>
          </p:cNvSpPr>
          <p:nvPr>
            <p:ph type="body" idx="1"/>
          </p:nvPr>
        </p:nvSpPr>
        <p:spPr>
          <a:xfrm>
            <a:off x="1325032" y="1930055"/>
            <a:ext cx="7378700" cy="4304513"/>
          </a:xfrm>
          <a:prstGeom prst="rect">
            <a:avLst/>
          </a:prstGeom>
        </p:spPr>
        <p:txBody>
          <a:bodyPr vert="horz" lIns="0" tIns="0" rIns="9144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0" name="Picture 9" descr="Bottom Bar.png"/>
          <p:cNvPicPr>
            <a:picLocks noChangeAspect="1"/>
          </p:cNvPicPr>
          <p:nvPr/>
        </p:nvPicPr>
        <p:blipFill>
          <a:blip r:embed="rId23" cstate="screen"/>
          <a:stretch>
            <a:fillRect/>
          </a:stretch>
        </p:blipFill>
        <p:spPr>
          <a:xfrm>
            <a:off x="0" y="6642100"/>
            <a:ext cx="9144000" cy="228600"/>
          </a:xfrm>
          <a:prstGeom prst="rect">
            <a:avLst/>
          </a:prstGeom>
        </p:spPr>
      </p:pic>
    </p:spTree>
  </p:cSld>
  <p:clrMap bg1="lt1" tx1="dk1" bg2="lt2" tx2="dk2" accent1="accent1" accent2="accent2" accent3="accent3" accent4="accent4" accent5="accent5" accent6="accent6" hlink="hlink" folHlink="folHlink"/>
  <p:sldLayoutIdLst>
    <p:sldLayoutId id="2147485621" r:id="rId1"/>
    <p:sldLayoutId id="2147485622" r:id="rId2"/>
    <p:sldLayoutId id="2147485623" r:id="rId3"/>
    <p:sldLayoutId id="2147485624" r:id="rId4"/>
    <p:sldLayoutId id="2147485625" r:id="rId5"/>
    <p:sldLayoutId id="2147485626" r:id="rId6"/>
    <p:sldLayoutId id="2147485627" r:id="rId7"/>
    <p:sldLayoutId id="2147485628" r:id="rId8"/>
    <p:sldLayoutId id="2147485629" r:id="rId9"/>
    <p:sldLayoutId id="2147485630" r:id="rId10"/>
    <p:sldLayoutId id="2147485631" r:id="rId11"/>
    <p:sldLayoutId id="2147485632" r:id="rId12"/>
    <p:sldLayoutId id="2147485633" r:id="rId13"/>
    <p:sldLayoutId id="2147485634" r:id="rId14"/>
    <p:sldLayoutId id="2147485635" r:id="rId15"/>
    <p:sldLayoutId id="2147485636" r:id="rId16"/>
    <p:sldLayoutId id="2147485637" r:id="rId17"/>
    <p:sldLayoutId id="2147485638" r:id="rId18"/>
    <p:sldLayoutId id="2147485639" r:id="rId19"/>
    <p:sldLayoutId id="2147485640" r:id="rId20"/>
  </p:sldLayoutIdLst>
  <p:transition>
    <p:fade/>
  </p:transition>
  <p:txStyles>
    <p:titleStyle>
      <a:lvl1pPr algn="l" defTabSz="457200" rtl="0" eaLnBrk="1" fontAlgn="base" latinLnBrk="0" hangingPunct="1">
        <a:spcBef>
          <a:spcPct val="0"/>
        </a:spcBef>
        <a:spcAft>
          <a:spcPts val="600"/>
        </a:spcAft>
        <a:buNone/>
        <a:defRPr sz="3600" b="1" i="0" kern="1200">
          <a:solidFill>
            <a:srgbClr val="00335C"/>
          </a:solidFill>
          <a:latin typeface="+mj-lt"/>
          <a:ea typeface="+mj-ea"/>
          <a:cs typeface="Arial"/>
        </a:defRPr>
      </a:lvl1pPr>
    </p:titleStyle>
    <p:bodyStyle>
      <a:lvl1pPr marL="0" indent="0" algn="l" defTabSz="457200" rtl="0" eaLnBrk="1" latinLnBrk="0" hangingPunct="1">
        <a:lnSpc>
          <a:spcPts val="2400"/>
        </a:lnSpc>
        <a:spcBef>
          <a:spcPct val="20000"/>
        </a:spcBef>
        <a:buFont typeface="Arial"/>
        <a:buNone/>
        <a:defRPr sz="2400" b="1" i="0" kern="1200" baseline="0">
          <a:solidFill>
            <a:srgbClr val="E46C0A"/>
          </a:solidFill>
          <a:latin typeface="+mn-lt"/>
          <a:ea typeface="+mn-ea"/>
          <a:cs typeface="Arial"/>
        </a:defRPr>
      </a:lvl1pPr>
      <a:lvl2pPr marL="742950" indent="-285750" algn="l" defTabSz="457200" rtl="0" eaLnBrk="1" latinLnBrk="0" hangingPunct="1">
        <a:spcBef>
          <a:spcPts val="600"/>
        </a:spcBef>
        <a:buClr>
          <a:srgbClr val="E46C0A"/>
        </a:buClr>
        <a:buFont typeface="Wingdings" charset="2"/>
        <a:buChar char="§"/>
        <a:defRPr sz="2800" kern="1200">
          <a:solidFill>
            <a:schemeClr val="tx1"/>
          </a:solidFill>
          <a:latin typeface="+mn-lt"/>
          <a:ea typeface="+mn-ea"/>
          <a:cs typeface="+mn-cs"/>
        </a:defRPr>
      </a:lvl2pPr>
      <a:lvl3pPr marL="1143000" indent="-228600" algn="l" defTabSz="457200" rtl="0" eaLnBrk="1" latinLnBrk="0" hangingPunct="1">
        <a:spcBef>
          <a:spcPts val="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buFontTx/>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226108"/>
            <a:ext cx="850900" cy="365125"/>
          </a:xfrm>
          <a:prstGeom prst="rect">
            <a:avLst/>
          </a:prstGeom>
        </p:spPr>
        <p:txBody>
          <a:bodyPr vert="horz" lIns="91440" tIns="45720" rIns="91440" bIns="45720" rtlCol="0" anchor="ctr"/>
          <a:lstStyle>
            <a:lvl1pPr algn="l">
              <a:defRPr sz="800" b="1">
                <a:solidFill>
                  <a:srgbClr val="00335C"/>
                </a:solidFill>
                <a:latin typeface="Arial"/>
                <a:cs typeface="Arial"/>
              </a:defRPr>
            </a:lvl1pPr>
          </a:lstStyle>
          <a:p>
            <a:pPr fontAlgn="base">
              <a:spcBef>
                <a:spcPct val="0"/>
              </a:spcBef>
              <a:spcAft>
                <a:spcPct val="0"/>
              </a:spcAft>
            </a:pPr>
            <a:fld id="{EBD38A6C-8E73-D84C-94E3-96488BC508F5}" type="datetimeFigureOut">
              <a:rPr lang="en-US" smtClean="0"/>
              <a:pPr fontAlgn="base">
                <a:spcBef>
                  <a:spcPct val="0"/>
                </a:spcBef>
                <a:spcAft>
                  <a:spcPct val="0"/>
                </a:spcAft>
              </a:pPr>
              <a:t>3/22/2017</a:t>
            </a:fld>
            <a:endParaRPr lang="en-US" dirty="0"/>
          </a:p>
        </p:txBody>
      </p:sp>
      <p:sp>
        <p:nvSpPr>
          <p:cNvPr id="5" name="Footer Placeholder 4"/>
          <p:cNvSpPr>
            <a:spLocks noGrp="1"/>
          </p:cNvSpPr>
          <p:nvPr>
            <p:ph type="ftr" sz="quarter" idx="3"/>
          </p:nvPr>
        </p:nvSpPr>
        <p:spPr>
          <a:xfrm>
            <a:off x="1325032" y="6226108"/>
            <a:ext cx="6281228" cy="365125"/>
          </a:xfrm>
          <a:prstGeom prst="rect">
            <a:avLst/>
          </a:prstGeom>
        </p:spPr>
        <p:txBody>
          <a:bodyPr vert="horz" lIns="0" tIns="0" rIns="0" bIns="0" rtlCol="0" anchor="ctr"/>
          <a:lstStyle>
            <a:lvl1pPr algn="l">
              <a:defRPr sz="800">
                <a:solidFill>
                  <a:srgbClr val="00335C"/>
                </a:solidFill>
                <a:latin typeface="Arial"/>
                <a:cs typeface="Arial"/>
              </a:defRPr>
            </a:lvl1pPr>
          </a:lstStyle>
          <a:p>
            <a:pPr fontAlgn="base">
              <a:spcBef>
                <a:spcPct val="0"/>
              </a:spcBef>
              <a:spcAft>
                <a:spcPct val="0"/>
              </a:spcAft>
            </a:pPr>
            <a:r>
              <a:rPr lang="en-US" b="1" dirty="0"/>
              <a:t>CONFIDENTIAL 2011 Georgia Ports Authority</a:t>
            </a:r>
          </a:p>
        </p:txBody>
      </p:sp>
      <p:sp>
        <p:nvSpPr>
          <p:cNvPr id="6" name="Slide Number Placeholder 5"/>
          <p:cNvSpPr>
            <a:spLocks noGrp="1"/>
          </p:cNvSpPr>
          <p:nvPr>
            <p:ph type="sldNum" sz="quarter" idx="4"/>
          </p:nvPr>
        </p:nvSpPr>
        <p:spPr>
          <a:xfrm>
            <a:off x="7606261" y="6226108"/>
            <a:ext cx="1080542" cy="365125"/>
          </a:xfrm>
          <a:prstGeom prst="rect">
            <a:avLst/>
          </a:prstGeom>
        </p:spPr>
        <p:txBody>
          <a:bodyPr vert="horz" lIns="91440" tIns="45720" rIns="91440" bIns="45720" rtlCol="0" anchor="ctr"/>
          <a:lstStyle>
            <a:lvl1pPr algn="r">
              <a:defRPr sz="800">
                <a:solidFill>
                  <a:srgbClr val="00335C"/>
                </a:solidFill>
                <a:latin typeface="Arial"/>
                <a:cs typeface="Arial"/>
              </a:defRPr>
            </a:lvl1pPr>
          </a:lstStyle>
          <a:p>
            <a:pPr fontAlgn="base">
              <a:spcBef>
                <a:spcPct val="0"/>
              </a:spcBef>
              <a:spcAft>
                <a:spcPct val="0"/>
              </a:spcAft>
            </a:pPr>
            <a:r>
              <a:rPr lang="en-US" b="1" dirty="0"/>
              <a:t>1</a:t>
            </a:r>
          </a:p>
        </p:txBody>
      </p:sp>
      <p:sp>
        <p:nvSpPr>
          <p:cNvPr id="2"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endParaRPr lang="en-US" sz="3600" b="1" dirty="0">
              <a:solidFill>
                <a:srgbClr val="00335C"/>
              </a:solidFill>
            </a:endParaRPr>
          </a:p>
        </p:txBody>
      </p:sp>
      <p:sp>
        <p:nvSpPr>
          <p:cNvPr id="9" name="Subtitle 2"/>
          <p:cNvSpPr txBox="1">
            <a:spLocks/>
          </p:cNvSpPr>
          <p:nvPr/>
        </p:nvSpPr>
        <p:spPr>
          <a:xfrm>
            <a:off x="1308100" y="1921589"/>
            <a:ext cx="7378700" cy="3869619"/>
          </a:xfrm>
          <a:prstGeom prst="rect">
            <a:avLst/>
          </a:prstGeom>
        </p:spPr>
        <p:txBody>
          <a:bodyPr vert="horz" lIns="0" tIns="0" rIns="0" bIns="0" rtlCol="0">
            <a:normAutofit/>
          </a:bodyPr>
          <a:lstStyle>
            <a:lvl1pPr marL="0" indent="0" algn="l">
              <a:buNone/>
              <a:defRPr b="1">
                <a:solidFill>
                  <a:srgbClr val="E46C0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spcBef>
                <a:spcPct val="20000"/>
              </a:spcBef>
              <a:spcAft>
                <a:spcPct val="0"/>
              </a:spcAft>
              <a:buFont typeface="Arial"/>
              <a:buNone/>
              <a:defRPr/>
            </a:pPr>
            <a:endParaRPr lang="en-US" dirty="0">
              <a:latin typeface="Arial" charset="0"/>
              <a:cs typeface="Arial"/>
            </a:endParaRPr>
          </a:p>
        </p:txBody>
      </p:sp>
      <p:sp>
        <p:nvSpPr>
          <p:cNvPr id="8" name="Text Placeholder 7"/>
          <p:cNvSpPr>
            <a:spLocks noGrp="1"/>
          </p:cNvSpPr>
          <p:nvPr>
            <p:ph type="body" idx="1"/>
          </p:nvPr>
        </p:nvSpPr>
        <p:spPr>
          <a:xfrm>
            <a:off x="1325032" y="1930055"/>
            <a:ext cx="7378700" cy="4304513"/>
          </a:xfrm>
          <a:prstGeom prst="rect">
            <a:avLst/>
          </a:prstGeom>
        </p:spPr>
        <p:txBody>
          <a:bodyPr vert="horz" lIns="0" tIns="0" rIns="9144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0" name="Picture 9" descr="Bottom Bar.png"/>
          <p:cNvPicPr>
            <a:picLocks noChangeAspect="1"/>
          </p:cNvPicPr>
          <p:nvPr/>
        </p:nvPicPr>
        <p:blipFill>
          <a:blip r:embed="rId22" cstate="screen"/>
          <a:stretch>
            <a:fillRect/>
          </a:stretch>
        </p:blipFill>
        <p:spPr>
          <a:xfrm>
            <a:off x="0" y="6642100"/>
            <a:ext cx="9144000" cy="228600"/>
          </a:xfrm>
          <a:prstGeom prst="rect">
            <a:avLst/>
          </a:prstGeom>
        </p:spPr>
      </p:pic>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 id="2147484016" r:id="rId16"/>
    <p:sldLayoutId id="2147484017" r:id="rId17"/>
    <p:sldLayoutId id="2147484018" r:id="rId18"/>
    <p:sldLayoutId id="2147484019" r:id="rId19"/>
    <p:sldLayoutId id="2147484020" r:id="rId20"/>
  </p:sldLayoutIdLst>
  <p:transition>
    <p:fade/>
  </p:transition>
  <p:txStyles>
    <p:titleStyle>
      <a:lvl1pPr algn="l" defTabSz="457200" rtl="0" eaLnBrk="1" fontAlgn="base" latinLnBrk="0" hangingPunct="1">
        <a:spcBef>
          <a:spcPct val="0"/>
        </a:spcBef>
        <a:spcAft>
          <a:spcPts val="600"/>
        </a:spcAft>
        <a:buNone/>
        <a:defRPr sz="3600" b="1" i="0" kern="1200">
          <a:solidFill>
            <a:srgbClr val="00335C"/>
          </a:solidFill>
          <a:latin typeface="+mj-lt"/>
          <a:ea typeface="+mj-ea"/>
          <a:cs typeface="Arial"/>
        </a:defRPr>
      </a:lvl1pPr>
    </p:titleStyle>
    <p:bodyStyle>
      <a:lvl1pPr marL="0" indent="0" algn="l" defTabSz="457200" rtl="0" eaLnBrk="1" latinLnBrk="0" hangingPunct="1">
        <a:lnSpc>
          <a:spcPts val="2400"/>
        </a:lnSpc>
        <a:spcBef>
          <a:spcPct val="20000"/>
        </a:spcBef>
        <a:buFont typeface="Arial"/>
        <a:buNone/>
        <a:defRPr sz="2400" b="1" i="0" kern="1200" baseline="0">
          <a:solidFill>
            <a:srgbClr val="E46C0A"/>
          </a:solidFill>
          <a:latin typeface="+mn-lt"/>
          <a:ea typeface="+mn-ea"/>
          <a:cs typeface="Arial"/>
        </a:defRPr>
      </a:lvl1pPr>
      <a:lvl2pPr marL="742950" indent="-285750" algn="l" defTabSz="457200" rtl="0" eaLnBrk="1" latinLnBrk="0" hangingPunct="1">
        <a:spcBef>
          <a:spcPts val="600"/>
        </a:spcBef>
        <a:buClr>
          <a:srgbClr val="E46C0A"/>
        </a:buClr>
        <a:buFont typeface="Wingdings" charset="2"/>
        <a:buChar char="§"/>
        <a:defRPr sz="2800" kern="1200">
          <a:solidFill>
            <a:schemeClr val="tx1"/>
          </a:solidFill>
          <a:latin typeface="+mn-lt"/>
          <a:ea typeface="+mn-ea"/>
          <a:cs typeface="+mn-cs"/>
        </a:defRPr>
      </a:lvl2pPr>
      <a:lvl3pPr marL="1143000" indent="-228600" algn="l" defTabSz="457200" rtl="0" eaLnBrk="1" latinLnBrk="0" hangingPunct="1">
        <a:spcBef>
          <a:spcPts val="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buFontTx/>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2" cstate="screen"/>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226189"/>
            <a:ext cx="850900" cy="365125"/>
          </a:xfrm>
          <a:prstGeom prst="rect">
            <a:avLst/>
          </a:prstGeom>
        </p:spPr>
        <p:txBody>
          <a:bodyPr vert="horz" lIns="91440" tIns="45720" rIns="91440" bIns="45720" rtlCol="0" anchor="ctr"/>
          <a:lstStyle>
            <a:lvl1pPr algn="l">
              <a:defRPr sz="800" b="1" smtClean="0">
                <a:solidFill>
                  <a:srgbClr val="00335C"/>
                </a:solidFill>
                <a:latin typeface="Arial"/>
                <a:cs typeface="Arial"/>
              </a:defRPr>
            </a:lvl1pPr>
          </a:lstStyle>
          <a:p>
            <a:pPr fontAlgn="base">
              <a:spcBef>
                <a:spcPct val="0"/>
              </a:spcBef>
              <a:spcAft>
                <a:spcPct val="0"/>
              </a:spcAft>
              <a:defRPr/>
            </a:pPr>
            <a:fld id="{EF38EF21-644F-499D-B8FD-7BA30189F9BA}" type="datetimeFigureOut">
              <a:rPr lang="en-US"/>
              <a:pPr fontAlgn="base">
                <a:spcBef>
                  <a:spcPct val="0"/>
                </a:spcBef>
                <a:spcAft>
                  <a:spcPct val="0"/>
                </a:spcAft>
                <a:defRPr/>
              </a:pPr>
              <a:t>3/22/2017</a:t>
            </a:fld>
            <a:endParaRPr lang="en-US" dirty="0"/>
          </a:p>
        </p:txBody>
      </p:sp>
      <p:sp>
        <p:nvSpPr>
          <p:cNvPr id="5" name="Footer Placeholder 4"/>
          <p:cNvSpPr>
            <a:spLocks noGrp="1"/>
          </p:cNvSpPr>
          <p:nvPr>
            <p:ph type="ftr" sz="quarter" idx="3"/>
          </p:nvPr>
        </p:nvSpPr>
        <p:spPr>
          <a:xfrm>
            <a:off x="1325565" y="6226189"/>
            <a:ext cx="6280150" cy="365125"/>
          </a:xfrm>
          <a:prstGeom prst="rect">
            <a:avLst/>
          </a:prstGeom>
        </p:spPr>
        <p:txBody>
          <a:bodyPr vert="horz" lIns="0" tIns="0" rIns="0" bIns="0" rtlCol="0" anchor="ctr"/>
          <a:lstStyle>
            <a:lvl1pPr algn="l">
              <a:defRPr sz="800" b="1" dirty="0" smtClean="0">
                <a:solidFill>
                  <a:srgbClr val="00335C"/>
                </a:solidFill>
                <a:latin typeface="Arial"/>
                <a:cs typeface="Arial"/>
              </a:defRPr>
            </a:lvl1pPr>
          </a:lstStyle>
          <a:p>
            <a:pPr fontAlgn="base">
              <a:spcBef>
                <a:spcPct val="0"/>
              </a:spcBef>
              <a:spcAft>
                <a:spcPct val="0"/>
              </a:spcAft>
              <a:defRPr/>
            </a:pPr>
            <a:r>
              <a:rPr lang="en-US"/>
              <a:t>CONFIDENTIAL 2011 Georgia Ports Authority</a:t>
            </a:r>
          </a:p>
        </p:txBody>
      </p:sp>
      <p:sp>
        <p:nvSpPr>
          <p:cNvPr id="6" name="Slide Number Placeholder 5"/>
          <p:cNvSpPr>
            <a:spLocks noGrp="1"/>
          </p:cNvSpPr>
          <p:nvPr>
            <p:ph type="sldNum" sz="quarter" idx="4"/>
          </p:nvPr>
        </p:nvSpPr>
        <p:spPr>
          <a:xfrm>
            <a:off x="7605720" y="6226189"/>
            <a:ext cx="1081087" cy="365125"/>
          </a:xfrm>
          <a:prstGeom prst="rect">
            <a:avLst/>
          </a:prstGeom>
        </p:spPr>
        <p:txBody>
          <a:bodyPr vert="horz" lIns="91440" tIns="45720" rIns="91440" bIns="45720" rtlCol="0" anchor="ctr"/>
          <a:lstStyle>
            <a:lvl1pPr algn="r">
              <a:defRPr sz="800" b="1" dirty="0" smtClean="0">
                <a:solidFill>
                  <a:srgbClr val="00335C"/>
                </a:solidFill>
                <a:latin typeface="Arial"/>
                <a:cs typeface="Arial"/>
              </a:defRPr>
            </a:lvl1pPr>
          </a:lstStyle>
          <a:p>
            <a:pPr fontAlgn="base">
              <a:spcBef>
                <a:spcPct val="0"/>
              </a:spcBef>
              <a:spcAft>
                <a:spcPct val="0"/>
              </a:spcAft>
              <a:defRPr/>
            </a:pPr>
            <a:r>
              <a:rPr lang="en-US"/>
              <a:t>1</a:t>
            </a:r>
          </a:p>
        </p:txBody>
      </p:sp>
      <p:sp>
        <p:nvSpPr>
          <p:cNvPr id="86021" name="Title Placeholder 1"/>
          <p:cNvSpPr>
            <a:spLocks noGrp="1"/>
          </p:cNvSpPr>
          <p:nvPr>
            <p:ph type="title"/>
          </p:nvPr>
        </p:nvSpPr>
        <p:spPr bwMode="auto">
          <a:xfrm>
            <a:off x="457200" y="558800"/>
            <a:ext cx="8229600" cy="11303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en-US"/>
          </a:p>
        </p:txBody>
      </p:sp>
      <p:sp>
        <p:nvSpPr>
          <p:cNvPr id="9" name="Subtitle 2"/>
          <p:cNvSpPr txBox="1">
            <a:spLocks/>
          </p:cNvSpPr>
          <p:nvPr/>
        </p:nvSpPr>
        <p:spPr>
          <a:xfrm>
            <a:off x="1308100" y="1920881"/>
            <a:ext cx="7378700" cy="3870325"/>
          </a:xfrm>
          <a:prstGeom prst="rect">
            <a:avLst/>
          </a:prstGeom>
        </p:spPr>
        <p:txBody>
          <a:bodyPr lIns="0" tIns="0" rIns="0" bIns="0">
            <a:normAutofit/>
          </a:bodyPr>
          <a:lstStyle>
            <a:lvl1pPr marL="0" indent="0" algn="l">
              <a:buNone/>
              <a:defRPr b="1">
                <a:solidFill>
                  <a:srgbClr val="E46C0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spcBef>
                <a:spcPct val="20000"/>
              </a:spcBef>
              <a:spcAft>
                <a:spcPct val="0"/>
              </a:spcAft>
              <a:buFont typeface="Arial"/>
              <a:buNone/>
              <a:defRPr/>
            </a:pPr>
            <a:endParaRPr lang="en-US" dirty="0">
              <a:latin typeface="Arial" charset="0"/>
              <a:cs typeface="Arial"/>
            </a:endParaRPr>
          </a:p>
        </p:txBody>
      </p:sp>
      <p:sp>
        <p:nvSpPr>
          <p:cNvPr id="86023" name="Text Placeholder 7"/>
          <p:cNvSpPr>
            <a:spLocks noGrp="1"/>
          </p:cNvSpPr>
          <p:nvPr>
            <p:ph type="body" idx="1"/>
          </p:nvPr>
        </p:nvSpPr>
        <p:spPr bwMode="auto">
          <a:xfrm>
            <a:off x="1325563" y="1930406"/>
            <a:ext cx="7378700" cy="4303713"/>
          </a:xfrm>
          <a:prstGeom prst="rect">
            <a:avLst/>
          </a:prstGeom>
          <a:noFill/>
          <a:ln w="9525">
            <a:noFill/>
            <a:miter lim="800000"/>
            <a:headEnd/>
            <a:tailEnd/>
          </a:ln>
        </p:spPr>
        <p:txBody>
          <a:bodyPr vert="horz" wrap="square" lIns="0" tIns="0" rIns="9144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6024" name="Picture 9" descr="Bottom Bar.png"/>
          <p:cNvPicPr>
            <a:picLocks noChangeAspect="1"/>
          </p:cNvPicPr>
          <p:nvPr/>
        </p:nvPicPr>
        <p:blipFill>
          <a:blip r:embed="rId23" cstate="screen"/>
          <a:srcRect/>
          <a:stretch>
            <a:fillRect/>
          </a:stretch>
        </p:blipFill>
        <p:spPr bwMode="auto">
          <a:xfrm>
            <a:off x="0" y="6642100"/>
            <a:ext cx="9144000" cy="228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655" r:id="rId1"/>
    <p:sldLayoutId id="2147485656" r:id="rId2"/>
    <p:sldLayoutId id="2147485657" r:id="rId3"/>
    <p:sldLayoutId id="2147485658" r:id="rId4"/>
    <p:sldLayoutId id="2147485659" r:id="rId5"/>
    <p:sldLayoutId id="2147485660" r:id="rId6"/>
    <p:sldLayoutId id="2147485661" r:id="rId7"/>
    <p:sldLayoutId id="2147485662" r:id="rId8"/>
    <p:sldLayoutId id="2147485663" r:id="rId9"/>
    <p:sldLayoutId id="2147485664" r:id="rId10"/>
    <p:sldLayoutId id="2147485665" r:id="rId11"/>
    <p:sldLayoutId id="2147485666" r:id="rId12"/>
    <p:sldLayoutId id="2147485667" r:id="rId13"/>
    <p:sldLayoutId id="2147485668" r:id="rId14"/>
    <p:sldLayoutId id="2147485669" r:id="rId15"/>
    <p:sldLayoutId id="2147485670" r:id="rId16"/>
    <p:sldLayoutId id="2147485671" r:id="rId17"/>
    <p:sldLayoutId id="2147485672" r:id="rId18"/>
    <p:sldLayoutId id="2147485673" r:id="rId19"/>
    <p:sldLayoutId id="2147485674" r:id="rId20"/>
  </p:sldLayoutIdLst>
  <p:transition>
    <p:fade/>
  </p:transition>
  <p:txStyles>
    <p:titleStyle>
      <a:lvl1pPr algn="l" defTabSz="457200" rtl="0" fontAlgn="base">
        <a:spcBef>
          <a:spcPct val="0"/>
        </a:spcBef>
        <a:spcAft>
          <a:spcPts val="600"/>
        </a:spcAft>
        <a:defRPr sz="3600" b="1" kern="1200">
          <a:solidFill>
            <a:srgbClr val="00335C"/>
          </a:solidFill>
          <a:latin typeface="+mj-lt"/>
          <a:ea typeface="+mj-ea"/>
          <a:cs typeface="Arial"/>
        </a:defRPr>
      </a:lvl1pPr>
      <a:lvl2pPr algn="l" defTabSz="457200" rtl="0" fontAlgn="base">
        <a:spcBef>
          <a:spcPct val="0"/>
        </a:spcBef>
        <a:spcAft>
          <a:spcPts val="600"/>
        </a:spcAft>
        <a:defRPr sz="3600" b="1">
          <a:solidFill>
            <a:srgbClr val="00335C"/>
          </a:solidFill>
          <a:latin typeface="Calibri" pitchFamily="34" charset="0"/>
          <a:cs typeface="Arial" pitchFamily="34" charset="0"/>
        </a:defRPr>
      </a:lvl2pPr>
      <a:lvl3pPr algn="l" defTabSz="457200" rtl="0" fontAlgn="base">
        <a:spcBef>
          <a:spcPct val="0"/>
        </a:spcBef>
        <a:spcAft>
          <a:spcPts val="600"/>
        </a:spcAft>
        <a:defRPr sz="3600" b="1">
          <a:solidFill>
            <a:srgbClr val="00335C"/>
          </a:solidFill>
          <a:latin typeface="Calibri" pitchFamily="34" charset="0"/>
          <a:cs typeface="Arial" pitchFamily="34" charset="0"/>
        </a:defRPr>
      </a:lvl3pPr>
      <a:lvl4pPr algn="l" defTabSz="457200" rtl="0" fontAlgn="base">
        <a:spcBef>
          <a:spcPct val="0"/>
        </a:spcBef>
        <a:spcAft>
          <a:spcPts val="600"/>
        </a:spcAft>
        <a:defRPr sz="3600" b="1">
          <a:solidFill>
            <a:srgbClr val="00335C"/>
          </a:solidFill>
          <a:latin typeface="Calibri" pitchFamily="34" charset="0"/>
          <a:cs typeface="Arial" pitchFamily="34" charset="0"/>
        </a:defRPr>
      </a:lvl4pPr>
      <a:lvl5pPr algn="l" defTabSz="457200" rtl="0" fontAlgn="base">
        <a:spcBef>
          <a:spcPct val="0"/>
        </a:spcBef>
        <a:spcAft>
          <a:spcPts val="600"/>
        </a:spcAft>
        <a:defRPr sz="3600" b="1">
          <a:solidFill>
            <a:srgbClr val="00335C"/>
          </a:solidFill>
          <a:latin typeface="Calibri" pitchFamily="34" charset="0"/>
          <a:cs typeface="Arial" pitchFamily="34" charset="0"/>
        </a:defRPr>
      </a:lvl5pPr>
      <a:lvl6pPr marL="457200" algn="l" defTabSz="457200" rtl="0" fontAlgn="base">
        <a:spcBef>
          <a:spcPct val="0"/>
        </a:spcBef>
        <a:spcAft>
          <a:spcPts val="600"/>
        </a:spcAft>
        <a:defRPr sz="3600" b="1">
          <a:solidFill>
            <a:srgbClr val="00335C"/>
          </a:solidFill>
          <a:latin typeface="Calibri" pitchFamily="34" charset="0"/>
          <a:cs typeface="Arial" pitchFamily="34" charset="0"/>
        </a:defRPr>
      </a:lvl6pPr>
      <a:lvl7pPr marL="914400" algn="l" defTabSz="457200" rtl="0" fontAlgn="base">
        <a:spcBef>
          <a:spcPct val="0"/>
        </a:spcBef>
        <a:spcAft>
          <a:spcPts val="600"/>
        </a:spcAft>
        <a:defRPr sz="3600" b="1">
          <a:solidFill>
            <a:srgbClr val="00335C"/>
          </a:solidFill>
          <a:latin typeface="Calibri" pitchFamily="34" charset="0"/>
          <a:cs typeface="Arial" pitchFamily="34" charset="0"/>
        </a:defRPr>
      </a:lvl7pPr>
      <a:lvl8pPr marL="1371600" algn="l" defTabSz="457200" rtl="0" fontAlgn="base">
        <a:spcBef>
          <a:spcPct val="0"/>
        </a:spcBef>
        <a:spcAft>
          <a:spcPts val="600"/>
        </a:spcAft>
        <a:defRPr sz="3600" b="1">
          <a:solidFill>
            <a:srgbClr val="00335C"/>
          </a:solidFill>
          <a:latin typeface="Calibri" pitchFamily="34" charset="0"/>
          <a:cs typeface="Arial" pitchFamily="34" charset="0"/>
        </a:defRPr>
      </a:lvl8pPr>
      <a:lvl9pPr marL="1828800" algn="l" defTabSz="457200" rtl="0" fontAlgn="base">
        <a:spcBef>
          <a:spcPct val="0"/>
        </a:spcBef>
        <a:spcAft>
          <a:spcPts val="600"/>
        </a:spcAft>
        <a:defRPr sz="3600" b="1">
          <a:solidFill>
            <a:srgbClr val="00335C"/>
          </a:solidFill>
          <a:latin typeface="Calibri" pitchFamily="34" charset="0"/>
          <a:cs typeface="Arial" pitchFamily="34" charset="0"/>
        </a:defRPr>
      </a:lvl9pPr>
    </p:titleStyle>
    <p:bodyStyle>
      <a:lvl1pPr algn="l" defTabSz="457200" rtl="0" fontAlgn="base">
        <a:lnSpc>
          <a:spcPts val="2400"/>
        </a:lnSpc>
        <a:spcBef>
          <a:spcPct val="20000"/>
        </a:spcBef>
        <a:spcAft>
          <a:spcPct val="0"/>
        </a:spcAft>
        <a:buFont typeface="Arial" pitchFamily="34" charset="0"/>
        <a:defRPr sz="2400" b="1" kern="1200">
          <a:solidFill>
            <a:srgbClr val="E46C0A"/>
          </a:solidFill>
          <a:latin typeface="+mn-lt"/>
          <a:ea typeface="+mn-ea"/>
          <a:cs typeface="Arial"/>
        </a:defRPr>
      </a:lvl1pPr>
      <a:lvl2pPr marL="742950" indent="-285750" algn="l" defTabSz="457200" rtl="0" fontAlgn="base">
        <a:spcBef>
          <a:spcPts val="600"/>
        </a:spcBef>
        <a:spcAft>
          <a:spcPct val="0"/>
        </a:spcAft>
        <a:buClr>
          <a:srgbClr val="E46C0A"/>
        </a:buClr>
        <a:buFont typeface="Wingdings" pitchFamily="2" charset="2"/>
        <a:buChar char="§"/>
        <a:defRPr sz="2800" kern="1200">
          <a:solidFill>
            <a:schemeClr val="tx1"/>
          </a:solidFill>
          <a:latin typeface="+mn-lt"/>
          <a:ea typeface="+mn-ea"/>
          <a:cs typeface="Arial" pitchFamily="34" charset="0"/>
        </a:defRPr>
      </a:lvl2pPr>
      <a:lvl3pPr marL="1143000" indent="-228600" algn="l" defTabSz="457200" rtl="0" fontAlgn="base">
        <a:spcBef>
          <a:spcPct val="0"/>
        </a:spcBef>
        <a:spcAft>
          <a:spcPct val="0"/>
        </a:spcAft>
        <a:buFont typeface="Arial" pitchFamily="34" charset="0"/>
        <a:buChar char="•"/>
        <a:defRPr sz="2400" kern="1200">
          <a:solidFill>
            <a:schemeClr val="tx1"/>
          </a:solidFill>
          <a:latin typeface="+mn-lt"/>
          <a:ea typeface="+mn-ea"/>
          <a:cs typeface="Arial" pitchFamily="34" charset="0"/>
        </a:defRPr>
      </a:lvl3pPr>
      <a:lvl4pPr marL="1600200" indent="-228600" algn="l" defTabSz="457200" rtl="0" fontAlgn="base">
        <a:spcBef>
          <a:spcPct val="0"/>
        </a:spcBef>
        <a:spcAft>
          <a:spcPct val="0"/>
        </a:spcAft>
        <a:defRPr sz="2000" kern="1200">
          <a:solidFill>
            <a:schemeClr val="tx1"/>
          </a:solidFill>
          <a:latin typeface="+mn-lt"/>
          <a:ea typeface="+mn-ea"/>
          <a:cs typeface="Arial" pitchFamily="34" charset="0"/>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0" y="1219200"/>
            <a:ext cx="3886200" cy="1143000"/>
          </a:xfrm>
          <a:prstGeom prst="rect">
            <a:avLst/>
          </a:prstGeom>
        </p:spPr>
        <p:txBody>
          <a:bodyPr vert="horz" lIns="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4953000" y="2362215"/>
            <a:ext cx="3733800" cy="3763963"/>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6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D01B9A0-4CF5-464B-ABCA-AA79DEBE0717}" type="datetimeFigureOut">
              <a:rPr lang="en-US" smtClean="0">
                <a:solidFill>
                  <a:srgbClr val="000100">
                    <a:tint val="75000"/>
                  </a:srgbClr>
                </a:solidFill>
              </a:rPr>
              <a:pPr defTabSz="457200"/>
              <a:t>3/22/2017</a:t>
            </a:fld>
            <a:endParaRPr lang="en-US" dirty="0">
              <a:solidFill>
                <a:srgbClr val="000100">
                  <a:tint val="75000"/>
                </a:srgbClr>
              </a:solidFill>
            </a:endParaRPr>
          </a:p>
        </p:txBody>
      </p:sp>
      <p:sp>
        <p:nvSpPr>
          <p:cNvPr id="5" name="Footer Placeholder 4"/>
          <p:cNvSpPr>
            <a:spLocks noGrp="1"/>
          </p:cNvSpPr>
          <p:nvPr>
            <p:ph type="ftr" sz="quarter" idx="3"/>
          </p:nvPr>
        </p:nvSpPr>
        <p:spPr>
          <a:xfrm>
            <a:off x="3124200" y="635636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srgbClr val="000100">
                  <a:tint val="75000"/>
                </a:srgbClr>
              </a:solidFill>
            </a:endParaRPr>
          </a:p>
        </p:txBody>
      </p:sp>
      <p:sp>
        <p:nvSpPr>
          <p:cNvPr id="6" name="Slide Number Placeholder 5"/>
          <p:cNvSpPr>
            <a:spLocks noGrp="1"/>
          </p:cNvSpPr>
          <p:nvPr>
            <p:ph type="sldNum" sz="quarter" idx="4"/>
          </p:nvPr>
        </p:nvSpPr>
        <p:spPr>
          <a:xfrm>
            <a:off x="6553200" y="635636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AFF59DD-2C41-7046-9430-C8EEDCCC283E}" type="slidenum">
              <a:rPr lang="en-US" smtClean="0">
                <a:solidFill>
                  <a:srgbClr val="000100">
                    <a:tint val="75000"/>
                  </a:srgbClr>
                </a:solidFill>
              </a:rPr>
              <a:pPr defTabSz="457200"/>
              <a:t>‹#›</a:t>
            </a:fld>
            <a:endParaRPr lang="en-US" dirty="0">
              <a:solidFill>
                <a:srgbClr val="000100">
                  <a:tint val="75000"/>
                </a:srgbClr>
              </a:solidFill>
            </a:endParaRPr>
          </a:p>
        </p:txBody>
      </p:sp>
      <p:sp>
        <p:nvSpPr>
          <p:cNvPr id="7" name="TextBox 6"/>
          <p:cNvSpPr txBox="1"/>
          <p:nvPr/>
        </p:nvSpPr>
        <p:spPr>
          <a:xfrm>
            <a:off x="8229600" y="6504819"/>
            <a:ext cx="609600" cy="276999"/>
          </a:xfrm>
          <a:prstGeom prst="rect">
            <a:avLst/>
          </a:prstGeom>
          <a:noFill/>
        </p:spPr>
        <p:txBody>
          <a:bodyPr wrap="square" rtlCol="0">
            <a:spAutoFit/>
          </a:bodyPr>
          <a:lstStyle/>
          <a:p>
            <a:pPr algn="r" defTabSz="457200"/>
            <a:fld id="{00C03689-E1ED-45A8-AFE2-2885BC870689}" type="slidenum">
              <a:rPr lang="en-US" sz="1200" smtClean="0">
                <a:solidFill>
                  <a:srgbClr val="000100"/>
                </a:solidFill>
              </a:rPr>
              <a:pPr algn="r" defTabSz="457200"/>
              <a:t>‹#›</a:t>
            </a:fld>
            <a:endParaRPr lang="en-US" dirty="0">
              <a:solidFill>
                <a:srgbClr val="000100"/>
              </a:solidFill>
            </a:endParaRPr>
          </a:p>
        </p:txBody>
      </p:sp>
    </p:spTree>
    <p:extLst>
      <p:ext uri="{BB962C8B-B14F-4D97-AF65-F5344CB8AC3E}">
        <p14:creationId xmlns:p14="http://schemas.microsoft.com/office/powerpoint/2010/main" val="3462288226"/>
      </p:ext>
    </p:extLst>
  </p:cSld>
  <p:clrMap bg1="lt1" tx1="dk1" bg2="lt2" tx2="dk2" accent1="accent1" accent2="accent2" accent3="accent3" accent4="accent4" accent5="accent5" accent6="accent6" hlink="hlink" folHlink="folHlink"/>
  <p:sldLayoutIdLst>
    <p:sldLayoutId id="2147486043" r:id="rId1"/>
    <p:sldLayoutId id="2147486044" r:id="rId2"/>
    <p:sldLayoutId id="2147486045" r:id="rId3"/>
    <p:sldLayoutId id="2147486046" r:id="rId4"/>
    <p:sldLayoutId id="2147486047" r:id="rId5"/>
    <p:sldLayoutId id="2147486048" r:id="rId6"/>
    <p:sldLayoutId id="2147486049" r:id="rId7"/>
    <p:sldLayoutId id="2147486050" r:id="rId8"/>
    <p:sldLayoutId id="2147486051" r:id="rId9"/>
    <p:sldLayoutId id="2147486052" r:id="rId10"/>
    <p:sldLayoutId id="2147486053" r:id="rId11"/>
    <p:sldLayoutId id="2147486054" r:id="rId12"/>
  </p:sldLayoutIdLst>
  <p:transition>
    <p:fade/>
  </p:transition>
  <p:txStyles>
    <p:titleStyle>
      <a:lvl1pPr algn="l" defTabSz="457200" rtl="0" eaLnBrk="1" latinLnBrk="0" hangingPunct="1">
        <a:spcBef>
          <a:spcPct val="0"/>
        </a:spcBef>
        <a:buNone/>
        <a:defRPr sz="3600" b="1" kern="1200">
          <a:solidFill>
            <a:schemeClr val="tx1"/>
          </a:solidFill>
          <a:latin typeface="+mj-lt"/>
          <a:ea typeface="+mj-ea"/>
          <a:cs typeface="+mj-cs"/>
        </a:defRPr>
      </a:lvl1pPr>
    </p:titleStyle>
    <p:bodyStyle>
      <a:lvl1pPr marL="0" indent="0" algn="l" defTabSz="457200" rtl="0" eaLnBrk="1" latinLnBrk="0" hangingPunct="1">
        <a:spcBef>
          <a:spcPct val="20000"/>
        </a:spcBef>
        <a:buFontTx/>
        <a:buNone/>
        <a:defRPr sz="2800" kern="1200">
          <a:solidFill>
            <a:schemeClr val="tx1"/>
          </a:solidFill>
          <a:latin typeface="+mn-lt"/>
          <a:ea typeface="+mn-ea"/>
          <a:cs typeface="+mn-cs"/>
        </a:defRPr>
      </a:lvl1pPr>
      <a:lvl2pPr marL="285750" indent="-285750" algn="l" defTabSz="4572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93AFA5A-17B6-4279-9D29-0599E925F300}" type="datetime1">
              <a:rPr lang="en-US" smtClean="0">
                <a:solidFill>
                  <a:prstClr val="black">
                    <a:tint val="75000"/>
                  </a:prstClr>
                </a:solidFill>
              </a:rPr>
              <a:pPr defTabSz="457200"/>
              <a:t>3/22/2017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Tree>
    <p:extLst>
      <p:ext uri="{BB962C8B-B14F-4D97-AF65-F5344CB8AC3E}">
        <p14:creationId xmlns:p14="http://schemas.microsoft.com/office/powerpoint/2010/main" val="2225962819"/>
      </p:ext>
    </p:extLst>
  </p:cSld>
  <p:clrMap bg1="lt1" tx1="dk1" bg2="lt2" tx2="dk2" accent1="accent1" accent2="accent2" accent3="accent3" accent4="accent4" accent5="accent5" accent6="accent6" hlink="hlink" folHlink="folHlink"/>
  <p:sldLayoutIdLst>
    <p:sldLayoutId id="2147486147" r:id="rId1"/>
    <p:sldLayoutId id="2147486148" r:id="rId2"/>
    <p:sldLayoutId id="2147486149" r:id="rId3"/>
    <p:sldLayoutId id="2147486150" r:id="rId4"/>
    <p:sldLayoutId id="2147486151" r:id="rId5"/>
    <p:sldLayoutId id="2147486152" r:id="rId6"/>
    <p:sldLayoutId id="2147486153" r:id="rId7"/>
    <p:sldLayoutId id="2147486154" r:id="rId8"/>
    <p:sldLayoutId id="2147486155" r:id="rId9"/>
    <p:sldLayoutId id="2147486156" r:id="rId10"/>
    <p:sldLayoutId id="2147486157" r:id="rId11"/>
  </p:sldLayoutIdLst>
  <p:transition>
    <p:fade/>
  </p:transition>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71323" tIns="35662" rIns="71323" bIns="35662"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71323" tIns="35662" rIns="71323" bIns="3566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3545586" y="6311915"/>
            <a:ext cx="2057400" cy="365125"/>
          </a:xfrm>
          <a:prstGeom prst="rect">
            <a:avLst/>
          </a:prstGeom>
        </p:spPr>
        <p:txBody>
          <a:bodyPr vert="horz" lIns="71323" tIns="35662" rIns="71323" bIns="35662" rtlCol="0" anchor="ctr"/>
          <a:lstStyle>
            <a:lvl1pPr algn="ctr">
              <a:defRPr sz="900" b="0" i="0">
                <a:solidFill>
                  <a:schemeClr val="tx1">
                    <a:tint val="75000"/>
                  </a:schemeClr>
                </a:solidFill>
                <a:latin typeface="Merriweather Sans Regular" charset="0"/>
              </a:defRPr>
            </a:lvl1pPr>
          </a:lstStyle>
          <a:p>
            <a:pPr defTabSz="713232"/>
            <a:r>
              <a:rPr lang="en-US" dirty="0">
                <a:solidFill>
                  <a:srgbClr val="000100">
                    <a:tint val="75000"/>
                  </a:srgbClr>
                </a:solidFill>
              </a:rPr>
              <a:t>- </a:t>
            </a:r>
            <a:fld id="{6D41193B-2DB5-8240-AF97-51085131EA09}" type="slidenum">
              <a:rPr lang="en-US" smtClean="0">
                <a:solidFill>
                  <a:srgbClr val="000100">
                    <a:tint val="75000"/>
                  </a:srgbClr>
                </a:solidFill>
              </a:rPr>
              <a:pPr defTabSz="713232"/>
              <a:t>‹#›</a:t>
            </a:fld>
            <a:r>
              <a:rPr lang="en-US" dirty="0">
                <a:solidFill>
                  <a:srgbClr val="000100">
                    <a:tint val="75000"/>
                  </a:srgbClr>
                </a:solidFill>
              </a:rPr>
              <a:t> -</a:t>
            </a:r>
          </a:p>
        </p:txBody>
      </p:sp>
    </p:spTree>
    <p:extLst>
      <p:ext uri="{BB962C8B-B14F-4D97-AF65-F5344CB8AC3E}">
        <p14:creationId xmlns:p14="http://schemas.microsoft.com/office/powerpoint/2010/main" val="1570700926"/>
      </p:ext>
    </p:extLst>
  </p:cSld>
  <p:clrMap bg1="lt1" tx1="dk1" bg2="lt2" tx2="dk2" accent1="accent1" accent2="accent2" accent3="accent3" accent4="accent4" accent5="accent5" accent6="accent6" hlink="hlink" folHlink="folHlink"/>
  <p:sldLayoutIdLst>
    <p:sldLayoutId id="2147486244" r:id="rId1"/>
    <p:sldLayoutId id="2147486245" r:id="rId2"/>
    <p:sldLayoutId id="2147486246" r:id="rId3"/>
    <p:sldLayoutId id="2147486247" r:id="rId4"/>
    <p:sldLayoutId id="2147486248" r:id="rId5"/>
    <p:sldLayoutId id="2147486249" r:id="rId6"/>
    <p:sldLayoutId id="2147486250" r:id="rId7"/>
    <p:sldLayoutId id="2147486251" r:id="rId8"/>
    <p:sldLayoutId id="2147486252" r:id="rId9"/>
    <p:sldLayoutId id="2147486253" r:id="rId10"/>
    <p:sldLayoutId id="2147486254" r:id="rId11"/>
  </p:sldLayoutIdLst>
  <p:transition>
    <p:fade/>
  </p:transition>
  <p:hf hdr="0" ftr="0" dt="0"/>
  <p:txStyles>
    <p:titleStyle>
      <a:lvl1pPr algn="l" defTabSz="713232" rtl="0" eaLnBrk="1" latinLnBrk="0" hangingPunct="1">
        <a:lnSpc>
          <a:spcPct val="90000"/>
        </a:lnSpc>
        <a:spcBef>
          <a:spcPct val="0"/>
        </a:spcBef>
        <a:buNone/>
        <a:defRPr sz="3400" b="1" i="0" kern="1200">
          <a:solidFill>
            <a:schemeClr val="tx1"/>
          </a:solidFill>
          <a:latin typeface="Directors Gothic 220" charset="0"/>
          <a:ea typeface="+mj-ea"/>
          <a:cs typeface="+mj-cs"/>
        </a:defRPr>
      </a:lvl1pPr>
    </p:titleStyle>
    <p:bodyStyle>
      <a:lvl1pPr marL="178308" indent="-178308" algn="l" defTabSz="713232" rtl="0" eaLnBrk="1" latinLnBrk="0" hangingPunct="1">
        <a:lnSpc>
          <a:spcPct val="90000"/>
        </a:lnSpc>
        <a:spcBef>
          <a:spcPts val="780"/>
        </a:spcBef>
        <a:buFont typeface="Arial"/>
        <a:buChar char="•"/>
        <a:defRPr sz="2200" b="0" i="0" kern="1200">
          <a:solidFill>
            <a:schemeClr val="tx1"/>
          </a:solidFill>
          <a:latin typeface="Merriweather Sans Regular" charset="0"/>
          <a:ea typeface="+mn-ea"/>
          <a:cs typeface="+mn-cs"/>
        </a:defRPr>
      </a:lvl1pPr>
      <a:lvl2pPr marL="534924" indent="-178308" algn="l" defTabSz="713232" rtl="0" eaLnBrk="1" latinLnBrk="0" hangingPunct="1">
        <a:lnSpc>
          <a:spcPct val="90000"/>
        </a:lnSpc>
        <a:spcBef>
          <a:spcPts val="390"/>
        </a:spcBef>
        <a:buFont typeface="Arial"/>
        <a:buChar char="•"/>
        <a:defRPr sz="1900" b="0" i="0" kern="1200">
          <a:solidFill>
            <a:schemeClr val="tx1"/>
          </a:solidFill>
          <a:latin typeface="Merriweather Sans Regular" charset="0"/>
          <a:ea typeface="+mn-ea"/>
          <a:cs typeface="+mn-cs"/>
        </a:defRPr>
      </a:lvl2pPr>
      <a:lvl3pPr marL="891540" indent="-178308" algn="l" defTabSz="713232" rtl="0" eaLnBrk="1" latinLnBrk="0" hangingPunct="1">
        <a:lnSpc>
          <a:spcPct val="90000"/>
        </a:lnSpc>
        <a:spcBef>
          <a:spcPts val="390"/>
        </a:spcBef>
        <a:buFont typeface="Arial"/>
        <a:buChar char="•"/>
        <a:defRPr sz="1600" b="0" i="0" kern="1200">
          <a:solidFill>
            <a:schemeClr val="tx1"/>
          </a:solidFill>
          <a:latin typeface="Merriweather Sans Regular" charset="0"/>
          <a:ea typeface="+mn-ea"/>
          <a:cs typeface="+mn-cs"/>
        </a:defRPr>
      </a:lvl3pPr>
      <a:lvl4pPr marL="1248156" indent="-178308" algn="l" defTabSz="713232" rtl="0" eaLnBrk="1" latinLnBrk="0" hangingPunct="1">
        <a:lnSpc>
          <a:spcPct val="90000"/>
        </a:lnSpc>
        <a:spcBef>
          <a:spcPts val="390"/>
        </a:spcBef>
        <a:buFont typeface="Arial"/>
        <a:buChar char="•"/>
        <a:defRPr sz="1400" b="0" i="0" kern="1200">
          <a:solidFill>
            <a:schemeClr val="tx1"/>
          </a:solidFill>
          <a:latin typeface="Merriweather Sans Regular" charset="0"/>
          <a:ea typeface="+mn-ea"/>
          <a:cs typeface="+mn-cs"/>
        </a:defRPr>
      </a:lvl4pPr>
      <a:lvl5pPr marL="1604772" indent="-178308" algn="l" defTabSz="713232" rtl="0" eaLnBrk="1" latinLnBrk="0" hangingPunct="1">
        <a:lnSpc>
          <a:spcPct val="90000"/>
        </a:lnSpc>
        <a:spcBef>
          <a:spcPts val="390"/>
        </a:spcBef>
        <a:buFont typeface="Arial"/>
        <a:buChar char="•"/>
        <a:defRPr sz="1400" b="0" i="0" kern="1200">
          <a:solidFill>
            <a:schemeClr val="tx1"/>
          </a:solidFill>
          <a:latin typeface="Merriweather Sans Regular" charset="0"/>
          <a:ea typeface="+mn-ea"/>
          <a:cs typeface="+mn-cs"/>
        </a:defRPr>
      </a:lvl5pPr>
      <a:lvl6pPr marL="1961388" indent="-178308" algn="l" defTabSz="713232" rtl="0" eaLnBrk="1" latinLnBrk="0" hangingPunct="1">
        <a:lnSpc>
          <a:spcPct val="90000"/>
        </a:lnSpc>
        <a:spcBef>
          <a:spcPts val="390"/>
        </a:spcBef>
        <a:buFont typeface="Arial"/>
        <a:buChar char="•"/>
        <a:defRPr sz="1400" kern="1200">
          <a:solidFill>
            <a:schemeClr val="tx1"/>
          </a:solidFill>
          <a:latin typeface="+mn-lt"/>
          <a:ea typeface="+mn-ea"/>
          <a:cs typeface="+mn-cs"/>
        </a:defRPr>
      </a:lvl6pPr>
      <a:lvl7pPr marL="2318004" indent="-178308" algn="l" defTabSz="713232" rtl="0" eaLnBrk="1" latinLnBrk="0" hangingPunct="1">
        <a:lnSpc>
          <a:spcPct val="90000"/>
        </a:lnSpc>
        <a:spcBef>
          <a:spcPts val="390"/>
        </a:spcBef>
        <a:buFont typeface="Arial"/>
        <a:buChar char="•"/>
        <a:defRPr sz="1400" kern="1200">
          <a:solidFill>
            <a:schemeClr val="tx1"/>
          </a:solidFill>
          <a:latin typeface="+mn-lt"/>
          <a:ea typeface="+mn-ea"/>
          <a:cs typeface="+mn-cs"/>
        </a:defRPr>
      </a:lvl7pPr>
      <a:lvl8pPr marL="2674620" indent="-178308" algn="l" defTabSz="713232" rtl="0" eaLnBrk="1" latinLnBrk="0" hangingPunct="1">
        <a:lnSpc>
          <a:spcPct val="90000"/>
        </a:lnSpc>
        <a:spcBef>
          <a:spcPts val="390"/>
        </a:spcBef>
        <a:buFont typeface="Arial"/>
        <a:buChar char="•"/>
        <a:defRPr sz="1400" kern="1200">
          <a:solidFill>
            <a:schemeClr val="tx1"/>
          </a:solidFill>
          <a:latin typeface="+mn-lt"/>
          <a:ea typeface="+mn-ea"/>
          <a:cs typeface="+mn-cs"/>
        </a:defRPr>
      </a:lvl8pPr>
      <a:lvl9pPr marL="3031236" indent="-178308" algn="l" defTabSz="713232" rtl="0" eaLnBrk="1" latinLnBrk="0" hangingPunct="1">
        <a:lnSpc>
          <a:spcPct val="90000"/>
        </a:lnSpc>
        <a:spcBef>
          <a:spcPts val="390"/>
        </a:spcBef>
        <a:buFont typeface="Arial"/>
        <a:buChar char="•"/>
        <a:defRPr sz="14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71323" tIns="35662" rIns="71323" bIns="35662"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71323" tIns="35662" rIns="71323" bIns="3566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3545586" y="6311915"/>
            <a:ext cx="2057400" cy="365125"/>
          </a:xfrm>
          <a:prstGeom prst="rect">
            <a:avLst/>
          </a:prstGeom>
        </p:spPr>
        <p:txBody>
          <a:bodyPr vert="horz" lIns="71323" tIns="35662" rIns="71323" bIns="35662" rtlCol="0" anchor="ctr"/>
          <a:lstStyle>
            <a:lvl1pPr algn="ctr">
              <a:defRPr sz="900" b="0" i="0">
                <a:solidFill>
                  <a:schemeClr val="tx1">
                    <a:tint val="75000"/>
                  </a:schemeClr>
                </a:solidFill>
                <a:latin typeface="Merriweather Sans Regular" charset="0"/>
              </a:defRPr>
            </a:lvl1pPr>
          </a:lstStyle>
          <a:p>
            <a:pPr defTabSz="713232"/>
            <a:r>
              <a:rPr lang="en-US" dirty="0">
                <a:solidFill>
                  <a:srgbClr val="000100">
                    <a:tint val="75000"/>
                  </a:srgbClr>
                </a:solidFill>
              </a:rPr>
              <a:t>- </a:t>
            </a:r>
            <a:fld id="{6D41193B-2DB5-8240-AF97-51085131EA09}" type="slidenum">
              <a:rPr lang="en-US" smtClean="0">
                <a:solidFill>
                  <a:srgbClr val="000100">
                    <a:tint val="75000"/>
                  </a:srgbClr>
                </a:solidFill>
              </a:rPr>
              <a:pPr defTabSz="713232"/>
              <a:t>‹#›</a:t>
            </a:fld>
            <a:r>
              <a:rPr lang="en-US" dirty="0">
                <a:solidFill>
                  <a:srgbClr val="000100">
                    <a:tint val="75000"/>
                  </a:srgbClr>
                </a:solidFill>
              </a:rPr>
              <a:t> -</a:t>
            </a:r>
          </a:p>
        </p:txBody>
      </p:sp>
    </p:spTree>
    <p:extLst>
      <p:ext uri="{BB962C8B-B14F-4D97-AF65-F5344CB8AC3E}">
        <p14:creationId xmlns:p14="http://schemas.microsoft.com/office/powerpoint/2010/main" val="1570700926"/>
      </p:ext>
    </p:extLst>
  </p:cSld>
  <p:clrMap bg1="lt1" tx1="dk1" bg2="lt2" tx2="dk2" accent1="accent1" accent2="accent2" accent3="accent3" accent4="accent4" accent5="accent5" accent6="accent6" hlink="hlink" folHlink="folHlink"/>
  <p:sldLayoutIdLst>
    <p:sldLayoutId id="2147486268" r:id="rId1"/>
    <p:sldLayoutId id="2147486269" r:id="rId2"/>
    <p:sldLayoutId id="2147486270" r:id="rId3"/>
    <p:sldLayoutId id="2147486271" r:id="rId4"/>
    <p:sldLayoutId id="2147486272" r:id="rId5"/>
    <p:sldLayoutId id="2147486273" r:id="rId6"/>
    <p:sldLayoutId id="2147486274" r:id="rId7"/>
    <p:sldLayoutId id="2147486275" r:id="rId8"/>
    <p:sldLayoutId id="2147486276" r:id="rId9"/>
    <p:sldLayoutId id="2147486277" r:id="rId10"/>
    <p:sldLayoutId id="2147486278" r:id="rId11"/>
  </p:sldLayoutIdLst>
  <p:transition>
    <p:fade/>
  </p:transition>
  <p:hf hdr="0" ftr="0" dt="0"/>
  <p:txStyles>
    <p:titleStyle>
      <a:lvl1pPr algn="l" defTabSz="713232" rtl="0" eaLnBrk="1" latinLnBrk="0" hangingPunct="1">
        <a:lnSpc>
          <a:spcPct val="90000"/>
        </a:lnSpc>
        <a:spcBef>
          <a:spcPct val="0"/>
        </a:spcBef>
        <a:buNone/>
        <a:defRPr sz="3400" b="1" i="0" kern="1200">
          <a:solidFill>
            <a:schemeClr val="tx1"/>
          </a:solidFill>
          <a:latin typeface="Directors Gothic 220" charset="0"/>
          <a:ea typeface="+mj-ea"/>
          <a:cs typeface="+mj-cs"/>
        </a:defRPr>
      </a:lvl1pPr>
    </p:titleStyle>
    <p:bodyStyle>
      <a:lvl1pPr marL="178308" indent="-178308" algn="l" defTabSz="713232" rtl="0" eaLnBrk="1" latinLnBrk="0" hangingPunct="1">
        <a:lnSpc>
          <a:spcPct val="90000"/>
        </a:lnSpc>
        <a:spcBef>
          <a:spcPts val="780"/>
        </a:spcBef>
        <a:buFont typeface="Arial"/>
        <a:buChar char="•"/>
        <a:defRPr sz="2200" b="0" i="0" kern="1200">
          <a:solidFill>
            <a:schemeClr val="tx1"/>
          </a:solidFill>
          <a:latin typeface="Merriweather Sans Regular" charset="0"/>
          <a:ea typeface="+mn-ea"/>
          <a:cs typeface="+mn-cs"/>
        </a:defRPr>
      </a:lvl1pPr>
      <a:lvl2pPr marL="534924" indent="-178308" algn="l" defTabSz="713232" rtl="0" eaLnBrk="1" latinLnBrk="0" hangingPunct="1">
        <a:lnSpc>
          <a:spcPct val="90000"/>
        </a:lnSpc>
        <a:spcBef>
          <a:spcPts val="390"/>
        </a:spcBef>
        <a:buFont typeface="Arial"/>
        <a:buChar char="•"/>
        <a:defRPr sz="1900" b="0" i="0" kern="1200">
          <a:solidFill>
            <a:schemeClr val="tx1"/>
          </a:solidFill>
          <a:latin typeface="Merriweather Sans Regular" charset="0"/>
          <a:ea typeface="+mn-ea"/>
          <a:cs typeface="+mn-cs"/>
        </a:defRPr>
      </a:lvl2pPr>
      <a:lvl3pPr marL="891540" indent="-178308" algn="l" defTabSz="713232" rtl="0" eaLnBrk="1" latinLnBrk="0" hangingPunct="1">
        <a:lnSpc>
          <a:spcPct val="90000"/>
        </a:lnSpc>
        <a:spcBef>
          <a:spcPts val="390"/>
        </a:spcBef>
        <a:buFont typeface="Arial"/>
        <a:buChar char="•"/>
        <a:defRPr sz="1600" b="0" i="0" kern="1200">
          <a:solidFill>
            <a:schemeClr val="tx1"/>
          </a:solidFill>
          <a:latin typeface="Merriweather Sans Regular" charset="0"/>
          <a:ea typeface="+mn-ea"/>
          <a:cs typeface="+mn-cs"/>
        </a:defRPr>
      </a:lvl3pPr>
      <a:lvl4pPr marL="1248156" indent="-178308" algn="l" defTabSz="713232" rtl="0" eaLnBrk="1" latinLnBrk="0" hangingPunct="1">
        <a:lnSpc>
          <a:spcPct val="90000"/>
        </a:lnSpc>
        <a:spcBef>
          <a:spcPts val="390"/>
        </a:spcBef>
        <a:buFont typeface="Arial"/>
        <a:buChar char="•"/>
        <a:defRPr sz="1400" b="0" i="0" kern="1200">
          <a:solidFill>
            <a:schemeClr val="tx1"/>
          </a:solidFill>
          <a:latin typeface="Merriweather Sans Regular" charset="0"/>
          <a:ea typeface="+mn-ea"/>
          <a:cs typeface="+mn-cs"/>
        </a:defRPr>
      </a:lvl4pPr>
      <a:lvl5pPr marL="1604772" indent="-178308" algn="l" defTabSz="713232" rtl="0" eaLnBrk="1" latinLnBrk="0" hangingPunct="1">
        <a:lnSpc>
          <a:spcPct val="90000"/>
        </a:lnSpc>
        <a:spcBef>
          <a:spcPts val="390"/>
        </a:spcBef>
        <a:buFont typeface="Arial"/>
        <a:buChar char="•"/>
        <a:defRPr sz="1400" b="0" i="0" kern="1200">
          <a:solidFill>
            <a:schemeClr val="tx1"/>
          </a:solidFill>
          <a:latin typeface="Merriweather Sans Regular" charset="0"/>
          <a:ea typeface="+mn-ea"/>
          <a:cs typeface="+mn-cs"/>
        </a:defRPr>
      </a:lvl5pPr>
      <a:lvl6pPr marL="1961388" indent="-178308" algn="l" defTabSz="713232" rtl="0" eaLnBrk="1" latinLnBrk="0" hangingPunct="1">
        <a:lnSpc>
          <a:spcPct val="90000"/>
        </a:lnSpc>
        <a:spcBef>
          <a:spcPts val="390"/>
        </a:spcBef>
        <a:buFont typeface="Arial"/>
        <a:buChar char="•"/>
        <a:defRPr sz="1400" kern="1200">
          <a:solidFill>
            <a:schemeClr val="tx1"/>
          </a:solidFill>
          <a:latin typeface="+mn-lt"/>
          <a:ea typeface="+mn-ea"/>
          <a:cs typeface="+mn-cs"/>
        </a:defRPr>
      </a:lvl6pPr>
      <a:lvl7pPr marL="2318004" indent="-178308" algn="l" defTabSz="713232" rtl="0" eaLnBrk="1" latinLnBrk="0" hangingPunct="1">
        <a:lnSpc>
          <a:spcPct val="90000"/>
        </a:lnSpc>
        <a:spcBef>
          <a:spcPts val="390"/>
        </a:spcBef>
        <a:buFont typeface="Arial"/>
        <a:buChar char="•"/>
        <a:defRPr sz="1400" kern="1200">
          <a:solidFill>
            <a:schemeClr val="tx1"/>
          </a:solidFill>
          <a:latin typeface="+mn-lt"/>
          <a:ea typeface="+mn-ea"/>
          <a:cs typeface="+mn-cs"/>
        </a:defRPr>
      </a:lvl7pPr>
      <a:lvl8pPr marL="2674620" indent="-178308" algn="l" defTabSz="713232" rtl="0" eaLnBrk="1" latinLnBrk="0" hangingPunct="1">
        <a:lnSpc>
          <a:spcPct val="90000"/>
        </a:lnSpc>
        <a:spcBef>
          <a:spcPts val="390"/>
        </a:spcBef>
        <a:buFont typeface="Arial"/>
        <a:buChar char="•"/>
        <a:defRPr sz="1400" kern="1200">
          <a:solidFill>
            <a:schemeClr val="tx1"/>
          </a:solidFill>
          <a:latin typeface="+mn-lt"/>
          <a:ea typeface="+mn-ea"/>
          <a:cs typeface="+mn-cs"/>
        </a:defRPr>
      </a:lvl8pPr>
      <a:lvl9pPr marL="3031236" indent="-178308" algn="l" defTabSz="713232" rtl="0" eaLnBrk="1" latinLnBrk="0" hangingPunct="1">
        <a:lnSpc>
          <a:spcPct val="90000"/>
        </a:lnSpc>
        <a:spcBef>
          <a:spcPts val="390"/>
        </a:spcBef>
        <a:buFont typeface="Arial"/>
        <a:buChar char="•"/>
        <a:defRPr sz="14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71323" tIns="35662" rIns="71323" bIns="35662"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71323" tIns="35662" rIns="71323" bIns="3566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3545586" y="6311915"/>
            <a:ext cx="2057400" cy="365125"/>
          </a:xfrm>
          <a:prstGeom prst="rect">
            <a:avLst/>
          </a:prstGeom>
        </p:spPr>
        <p:txBody>
          <a:bodyPr vert="horz" lIns="71323" tIns="35662" rIns="71323" bIns="35662" rtlCol="0" anchor="ctr"/>
          <a:lstStyle>
            <a:lvl1pPr algn="ctr">
              <a:defRPr sz="900" b="0" i="0">
                <a:solidFill>
                  <a:schemeClr val="tx1">
                    <a:tint val="75000"/>
                  </a:schemeClr>
                </a:solidFill>
                <a:latin typeface="Merriweather Sans Regular" charset="0"/>
              </a:defRPr>
            </a:lvl1pPr>
          </a:lstStyle>
          <a:p>
            <a:pPr defTabSz="713232"/>
            <a:r>
              <a:rPr lang="en-US" dirty="0">
                <a:solidFill>
                  <a:srgbClr val="000100">
                    <a:tint val="75000"/>
                  </a:srgbClr>
                </a:solidFill>
              </a:rPr>
              <a:t>- </a:t>
            </a:r>
            <a:fld id="{6D41193B-2DB5-8240-AF97-51085131EA09}" type="slidenum">
              <a:rPr lang="en-US" smtClean="0">
                <a:solidFill>
                  <a:srgbClr val="000100">
                    <a:tint val="75000"/>
                  </a:srgbClr>
                </a:solidFill>
              </a:rPr>
              <a:pPr defTabSz="713232"/>
              <a:t>‹#›</a:t>
            </a:fld>
            <a:r>
              <a:rPr lang="en-US" dirty="0">
                <a:solidFill>
                  <a:srgbClr val="000100">
                    <a:tint val="75000"/>
                  </a:srgbClr>
                </a:solidFill>
              </a:rPr>
              <a:t> -</a:t>
            </a:r>
          </a:p>
        </p:txBody>
      </p:sp>
    </p:spTree>
    <p:extLst>
      <p:ext uri="{BB962C8B-B14F-4D97-AF65-F5344CB8AC3E}">
        <p14:creationId xmlns:p14="http://schemas.microsoft.com/office/powerpoint/2010/main" val="1570700926"/>
      </p:ext>
    </p:extLst>
  </p:cSld>
  <p:clrMap bg1="lt1" tx1="dk1" bg2="lt2" tx2="dk2" accent1="accent1" accent2="accent2" accent3="accent3" accent4="accent4" accent5="accent5" accent6="accent6" hlink="hlink" folHlink="folHlink"/>
  <p:sldLayoutIdLst>
    <p:sldLayoutId id="2147486305" r:id="rId1"/>
    <p:sldLayoutId id="2147486306" r:id="rId2"/>
    <p:sldLayoutId id="2147486307" r:id="rId3"/>
    <p:sldLayoutId id="2147486308" r:id="rId4"/>
    <p:sldLayoutId id="2147486309" r:id="rId5"/>
    <p:sldLayoutId id="2147486310" r:id="rId6"/>
    <p:sldLayoutId id="2147486311" r:id="rId7"/>
    <p:sldLayoutId id="2147486312" r:id="rId8"/>
    <p:sldLayoutId id="2147486313" r:id="rId9"/>
    <p:sldLayoutId id="2147486314" r:id="rId10"/>
    <p:sldLayoutId id="2147486315" r:id="rId11"/>
  </p:sldLayoutIdLst>
  <p:transition>
    <p:fade/>
  </p:transition>
  <p:hf hdr="0" ftr="0" dt="0"/>
  <p:txStyles>
    <p:titleStyle>
      <a:lvl1pPr algn="l" defTabSz="713232" rtl="0" eaLnBrk="1" latinLnBrk="0" hangingPunct="1">
        <a:lnSpc>
          <a:spcPct val="90000"/>
        </a:lnSpc>
        <a:spcBef>
          <a:spcPct val="0"/>
        </a:spcBef>
        <a:buNone/>
        <a:defRPr sz="3400" b="1" i="0" kern="1200">
          <a:solidFill>
            <a:schemeClr val="tx1"/>
          </a:solidFill>
          <a:latin typeface="Directors Gothic 220" charset="0"/>
          <a:ea typeface="+mj-ea"/>
          <a:cs typeface="+mj-cs"/>
        </a:defRPr>
      </a:lvl1pPr>
    </p:titleStyle>
    <p:bodyStyle>
      <a:lvl1pPr marL="178308" indent="-178308" algn="l" defTabSz="713232" rtl="0" eaLnBrk="1" latinLnBrk="0" hangingPunct="1">
        <a:lnSpc>
          <a:spcPct val="90000"/>
        </a:lnSpc>
        <a:spcBef>
          <a:spcPts val="780"/>
        </a:spcBef>
        <a:buFont typeface="Arial"/>
        <a:buChar char="•"/>
        <a:defRPr sz="2200" b="0" i="0" kern="1200">
          <a:solidFill>
            <a:schemeClr val="tx1"/>
          </a:solidFill>
          <a:latin typeface="Merriweather Sans Regular" charset="0"/>
          <a:ea typeface="+mn-ea"/>
          <a:cs typeface="+mn-cs"/>
        </a:defRPr>
      </a:lvl1pPr>
      <a:lvl2pPr marL="534924" indent="-178308" algn="l" defTabSz="713232" rtl="0" eaLnBrk="1" latinLnBrk="0" hangingPunct="1">
        <a:lnSpc>
          <a:spcPct val="90000"/>
        </a:lnSpc>
        <a:spcBef>
          <a:spcPts val="390"/>
        </a:spcBef>
        <a:buFont typeface="Arial"/>
        <a:buChar char="•"/>
        <a:defRPr sz="1900" b="0" i="0" kern="1200">
          <a:solidFill>
            <a:schemeClr val="tx1"/>
          </a:solidFill>
          <a:latin typeface="Merriweather Sans Regular" charset="0"/>
          <a:ea typeface="+mn-ea"/>
          <a:cs typeface="+mn-cs"/>
        </a:defRPr>
      </a:lvl2pPr>
      <a:lvl3pPr marL="891540" indent="-178308" algn="l" defTabSz="713232" rtl="0" eaLnBrk="1" latinLnBrk="0" hangingPunct="1">
        <a:lnSpc>
          <a:spcPct val="90000"/>
        </a:lnSpc>
        <a:spcBef>
          <a:spcPts val="390"/>
        </a:spcBef>
        <a:buFont typeface="Arial"/>
        <a:buChar char="•"/>
        <a:defRPr sz="1600" b="0" i="0" kern="1200">
          <a:solidFill>
            <a:schemeClr val="tx1"/>
          </a:solidFill>
          <a:latin typeface="Merriweather Sans Regular" charset="0"/>
          <a:ea typeface="+mn-ea"/>
          <a:cs typeface="+mn-cs"/>
        </a:defRPr>
      </a:lvl3pPr>
      <a:lvl4pPr marL="1248156" indent="-178308" algn="l" defTabSz="713232" rtl="0" eaLnBrk="1" latinLnBrk="0" hangingPunct="1">
        <a:lnSpc>
          <a:spcPct val="90000"/>
        </a:lnSpc>
        <a:spcBef>
          <a:spcPts val="390"/>
        </a:spcBef>
        <a:buFont typeface="Arial"/>
        <a:buChar char="•"/>
        <a:defRPr sz="1400" b="0" i="0" kern="1200">
          <a:solidFill>
            <a:schemeClr val="tx1"/>
          </a:solidFill>
          <a:latin typeface="Merriweather Sans Regular" charset="0"/>
          <a:ea typeface="+mn-ea"/>
          <a:cs typeface="+mn-cs"/>
        </a:defRPr>
      </a:lvl4pPr>
      <a:lvl5pPr marL="1604772" indent="-178308" algn="l" defTabSz="713232" rtl="0" eaLnBrk="1" latinLnBrk="0" hangingPunct="1">
        <a:lnSpc>
          <a:spcPct val="90000"/>
        </a:lnSpc>
        <a:spcBef>
          <a:spcPts val="390"/>
        </a:spcBef>
        <a:buFont typeface="Arial"/>
        <a:buChar char="•"/>
        <a:defRPr sz="1400" b="0" i="0" kern="1200">
          <a:solidFill>
            <a:schemeClr val="tx1"/>
          </a:solidFill>
          <a:latin typeface="Merriweather Sans Regular" charset="0"/>
          <a:ea typeface="+mn-ea"/>
          <a:cs typeface="+mn-cs"/>
        </a:defRPr>
      </a:lvl5pPr>
      <a:lvl6pPr marL="1961388" indent="-178308" algn="l" defTabSz="713232" rtl="0" eaLnBrk="1" latinLnBrk="0" hangingPunct="1">
        <a:lnSpc>
          <a:spcPct val="90000"/>
        </a:lnSpc>
        <a:spcBef>
          <a:spcPts val="390"/>
        </a:spcBef>
        <a:buFont typeface="Arial"/>
        <a:buChar char="•"/>
        <a:defRPr sz="1400" kern="1200">
          <a:solidFill>
            <a:schemeClr val="tx1"/>
          </a:solidFill>
          <a:latin typeface="+mn-lt"/>
          <a:ea typeface="+mn-ea"/>
          <a:cs typeface="+mn-cs"/>
        </a:defRPr>
      </a:lvl6pPr>
      <a:lvl7pPr marL="2318004" indent="-178308" algn="l" defTabSz="713232" rtl="0" eaLnBrk="1" latinLnBrk="0" hangingPunct="1">
        <a:lnSpc>
          <a:spcPct val="90000"/>
        </a:lnSpc>
        <a:spcBef>
          <a:spcPts val="390"/>
        </a:spcBef>
        <a:buFont typeface="Arial"/>
        <a:buChar char="•"/>
        <a:defRPr sz="1400" kern="1200">
          <a:solidFill>
            <a:schemeClr val="tx1"/>
          </a:solidFill>
          <a:latin typeface="+mn-lt"/>
          <a:ea typeface="+mn-ea"/>
          <a:cs typeface="+mn-cs"/>
        </a:defRPr>
      </a:lvl7pPr>
      <a:lvl8pPr marL="2674620" indent="-178308" algn="l" defTabSz="713232" rtl="0" eaLnBrk="1" latinLnBrk="0" hangingPunct="1">
        <a:lnSpc>
          <a:spcPct val="90000"/>
        </a:lnSpc>
        <a:spcBef>
          <a:spcPts val="390"/>
        </a:spcBef>
        <a:buFont typeface="Arial"/>
        <a:buChar char="•"/>
        <a:defRPr sz="1400" kern="1200">
          <a:solidFill>
            <a:schemeClr val="tx1"/>
          </a:solidFill>
          <a:latin typeface="+mn-lt"/>
          <a:ea typeface="+mn-ea"/>
          <a:cs typeface="+mn-cs"/>
        </a:defRPr>
      </a:lvl8pPr>
      <a:lvl9pPr marL="3031236" indent="-178308" algn="l" defTabSz="713232" rtl="0" eaLnBrk="1" latinLnBrk="0" hangingPunct="1">
        <a:lnSpc>
          <a:spcPct val="90000"/>
        </a:lnSpc>
        <a:spcBef>
          <a:spcPts val="390"/>
        </a:spcBef>
        <a:buFont typeface="Arial"/>
        <a:buChar char="•"/>
        <a:defRPr sz="14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71323" tIns="35662" rIns="71323" bIns="35662"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71323" tIns="35662" rIns="71323" bIns="3566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3545586" y="6311915"/>
            <a:ext cx="2057400" cy="365125"/>
          </a:xfrm>
          <a:prstGeom prst="rect">
            <a:avLst/>
          </a:prstGeom>
        </p:spPr>
        <p:txBody>
          <a:bodyPr vert="horz" lIns="71323" tIns="35662" rIns="71323" bIns="35662" rtlCol="0" anchor="ctr"/>
          <a:lstStyle>
            <a:lvl1pPr algn="ctr">
              <a:defRPr sz="900" b="0" i="0">
                <a:solidFill>
                  <a:schemeClr val="tx1">
                    <a:tint val="75000"/>
                  </a:schemeClr>
                </a:solidFill>
                <a:latin typeface="Merriweather Sans Regular" charset="0"/>
              </a:defRPr>
            </a:lvl1pPr>
          </a:lstStyle>
          <a:p>
            <a:pPr defTabSz="713232"/>
            <a:r>
              <a:rPr lang="en-US" dirty="0">
                <a:solidFill>
                  <a:srgbClr val="000100">
                    <a:tint val="75000"/>
                  </a:srgbClr>
                </a:solidFill>
              </a:rPr>
              <a:t>- </a:t>
            </a:r>
            <a:fld id="{6D41193B-2DB5-8240-AF97-51085131EA09}" type="slidenum">
              <a:rPr lang="en-US" smtClean="0">
                <a:solidFill>
                  <a:srgbClr val="000100">
                    <a:tint val="75000"/>
                  </a:srgbClr>
                </a:solidFill>
              </a:rPr>
              <a:pPr defTabSz="713232"/>
              <a:t>‹#›</a:t>
            </a:fld>
            <a:r>
              <a:rPr lang="en-US" dirty="0">
                <a:solidFill>
                  <a:srgbClr val="000100">
                    <a:tint val="75000"/>
                  </a:srgbClr>
                </a:solidFill>
              </a:rPr>
              <a:t> -</a:t>
            </a:r>
          </a:p>
        </p:txBody>
      </p:sp>
    </p:spTree>
    <p:extLst>
      <p:ext uri="{BB962C8B-B14F-4D97-AF65-F5344CB8AC3E}">
        <p14:creationId xmlns:p14="http://schemas.microsoft.com/office/powerpoint/2010/main" val="1570700926"/>
      </p:ext>
    </p:extLst>
  </p:cSld>
  <p:clrMap bg1="lt1" tx1="dk1" bg2="lt2" tx2="dk2" accent1="accent1" accent2="accent2" accent3="accent3" accent4="accent4" accent5="accent5" accent6="accent6" hlink="hlink" folHlink="folHlink"/>
  <p:sldLayoutIdLst>
    <p:sldLayoutId id="2147486341" r:id="rId1"/>
    <p:sldLayoutId id="2147486342" r:id="rId2"/>
    <p:sldLayoutId id="2147486343" r:id="rId3"/>
    <p:sldLayoutId id="2147486344" r:id="rId4"/>
    <p:sldLayoutId id="2147486345" r:id="rId5"/>
    <p:sldLayoutId id="2147486346" r:id="rId6"/>
    <p:sldLayoutId id="2147486347" r:id="rId7"/>
    <p:sldLayoutId id="2147486348" r:id="rId8"/>
    <p:sldLayoutId id="2147486349" r:id="rId9"/>
    <p:sldLayoutId id="2147486350" r:id="rId10"/>
    <p:sldLayoutId id="2147486351" r:id="rId11"/>
  </p:sldLayoutIdLst>
  <p:transition>
    <p:fade/>
  </p:transition>
  <p:hf hdr="0" ftr="0" dt="0"/>
  <p:txStyles>
    <p:titleStyle>
      <a:lvl1pPr algn="l" defTabSz="713232" rtl="0" eaLnBrk="1" latinLnBrk="0" hangingPunct="1">
        <a:lnSpc>
          <a:spcPct val="90000"/>
        </a:lnSpc>
        <a:spcBef>
          <a:spcPct val="0"/>
        </a:spcBef>
        <a:buNone/>
        <a:defRPr sz="3400" b="1" i="0" kern="1200">
          <a:solidFill>
            <a:schemeClr val="tx1"/>
          </a:solidFill>
          <a:latin typeface="Directors Gothic 220" charset="0"/>
          <a:ea typeface="+mj-ea"/>
          <a:cs typeface="+mj-cs"/>
        </a:defRPr>
      </a:lvl1pPr>
    </p:titleStyle>
    <p:bodyStyle>
      <a:lvl1pPr marL="178308" indent="-178308" algn="l" defTabSz="713232" rtl="0" eaLnBrk="1" latinLnBrk="0" hangingPunct="1">
        <a:lnSpc>
          <a:spcPct val="90000"/>
        </a:lnSpc>
        <a:spcBef>
          <a:spcPts val="780"/>
        </a:spcBef>
        <a:buFont typeface="Arial"/>
        <a:buChar char="•"/>
        <a:defRPr sz="2200" b="0" i="0" kern="1200">
          <a:solidFill>
            <a:schemeClr val="tx1"/>
          </a:solidFill>
          <a:latin typeface="Merriweather Sans Regular" charset="0"/>
          <a:ea typeface="+mn-ea"/>
          <a:cs typeface="+mn-cs"/>
        </a:defRPr>
      </a:lvl1pPr>
      <a:lvl2pPr marL="534924" indent="-178308" algn="l" defTabSz="713232" rtl="0" eaLnBrk="1" latinLnBrk="0" hangingPunct="1">
        <a:lnSpc>
          <a:spcPct val="90000"/>
        </a:lnSpc>
        <a:spcBef>
          <a:spcPts val="390"/>
        </a:spcBef>
        <a:buFont typeface="Arial"/>
        <a:buChar char="•"/>
        <a:defRPr sz="1900" b="0" i="0" kern="1200">
          <a:solidFill>
            <a:schemeClr val="tx1"/>
          </a:solidFill>
          <a:latin typeface="Merriweather Sans Regular" charset="0"/>
          <a:ea typeface="+mn-ea"/>
          <a:cs typeface="+mn-cs"/>
        </a:defRPr>
      </a:lvl2pPr>
      <a:lvl3pPr marL="891540" indent="-178308" algn="l" defTabSz="713232" rtl="0" eaLnBrk="1" latinLnBrk="0" hangingPunct="1">
        <a:lnSpc>
          <a:spcPct val="90000"/>
        </a:lnSpc>
        <a:spcBef>
          <a:spcPts val="390"/>
        </a:spcBef>
        <a:buFont typeface="Arial"/>
        <a:buChar char="•"/>
        <a:defRPr sz="1600" b="0" i="0" kern="1200">
          <a:solidFill>
            <a:schemeClr val="tx1"/>
          </a:solidFill>
          <a:latin typeface="Merriweather Sans Regular" charset="0"/>
          <a:ea typeface="+mn-ea"/>
          <a:cs typeface="+mn-cs"/>
        </a:defRPr>
      </a:lvl3pPr>
      <a:lvl4pPr marL="1248156" indent="-178308" algn="l" defTabSz="713232" rtl="0" eaLnBrk="1" latinLnBrk="0" hangingPunct="1">
        <a:lnSpc>
          <a:spcPct val="90000"/>
        </a:lnSpc>
        <a:spcBef>
          <a:spcPts val="390"/>
        </a:spcBef>
        <a:buFont typeface="Arial"/>
        <a:buChar char="•"/>
        <a:defRPr sz="1400" b="0" i="0" kern="1200">
          <a:solidFill>
            <a:schemeClr val="tx1"/>
          </a:solidFill>
          <a:latin typeface="Merriweather Sans Regular" charset="0"/>
          <a:ea typeface="+mn-ea"/>
          <a:cs typeface="+mn-cs"/>
        </a:defRPr>
      </a:lvl4pPr>
      <a:lvl5pPr marL="1604772" indent="-178308" algn="l" defTabSz="713232" rtl="0" eaLnBrk="1" latinLnBrk="0" hangingPunct="1">
        <a:lnSpc>
          <a:spcPct val="90000"/>
        </a:lnSpc>
        <a:spcBef>
          <a:spcPts val="390"/>
        </a:spcBef>
        <a:buFont typeface="Arial"/>
        <a:buChar char="•"/>
        <a:defRPr sz="1400" b="0" i="0" kern="1200">
          <a:solidFill>
            <a:schemeClr val="tx1"/>
          </a:solidFill>
          <a:latin typeface="Merriweather Sans Regular" charset="0"/>
          <a:ea typeface="+mn-ea"/>
          <a:cs typeface="+mn-cs"/>
        </a:defRPr>
      </a:lvl5pPr>
      <a:lvl6pPr marL="1961388" indent="-178308" algn="l" defTabSz="713232" rtl="0" eaLnBrk="1" latinLnBrk="0" hangingPunct="1">
        <a:lnSpc>
          <a:spcPct val="90000"/>
        </a:lnSpc>
        <a:spcBef>
          <a:spcPts val="390"/>
        </a:spcBef>
        <a:buFont typeface="Arial"/>
        <a:buChar char="•"/>
        <a:defRPr sz="1400" kern="1200">
          <a:solidFill>
            <a:schemeClr val="tx1"/>
          </a:solidFill>
          <a:latin typeface="+mn-lt"/>
          <a:ea typeface="+mn-ea"/>
          <a:cs typeface="+mn-cs"/>
        </a:defRPr>
      </a:lvl6pPr>
      <a:lvl7pPr marL="2318004" indent="-178308" algn="l" defTabSz="713232" rtl="0" eaLnBrk="1" latinLnBrk="0" hangingPunct="1">
        <a:lnSpc>
          <a:spcPct val="90000"/>
        </a:lnSpc>
        <a:spcBef>
          <a:spcPts val="390"/>
        </a:spcBef>
        <a:buFont typeface="Arial"/>
        <a:buChar char="•"/>
        <a:defRPr sz="1400" kern="1200">
          <a:solidFill>
            <a:schemeClr val="tx1"/>
          </a:solidFill>
          <a:latin typeface="+mn-lt"/>
          <a:ea typeface="+mn-ea"/>
          <a:cs typeface="+mn-cs"/>
        </a:defRPr>
      </a:lvl7pPr>
      <a:lvl8pPr marL="2674620" indent="-178308" algn="l" defTabSz="713232" rtl="0" eaLnBrk="1" latinLnBrk="0" hangingPunct="1">
        <a:lnSpc>
          <a:spcPct val="90000"/>
        </a:lnSpc>
        <a:spcBef>
          <a:spcPts val="390"/>
        </a:spcBef>
        <a:buFont typeface="Arial"/>
        <a:buChar char="•"/>
        <a:defRPr sz="1400" kern="1200">
          <a:solidFill>
            <a:schemeClr val="tx1"/>
          </a:solidFill>
          <a:latin typeface="+mn-lt"/>
          <a:ea typeface="+mn-ea"/>
          <a:cs typeface="+mn-cs"/>
        </a:defRPr>
      </a:lvl8pPr>
      <a:lvl9pPr marL="3031236" indent="-178308" algn="l" defTabSz="713232" rtl="0" eaLnBrk="1" latinLnBrk="0" hangingPunct="1">
        <a:lnSpc>
          <a:spcPct val="90000"/>
        </a:lnSpc>
        <a:spcBef>
          <a:spcPts val="390"/>
        </a:spcBef>
        <a:buFont typeface="Arial"/>
        <a:buChar char="•"/>
        <a:defRPr sz="14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3545586" y="6311915"/>
            <a:ext cx="2057400" cy="365125"/>
          </a:xfrm>
          <a:prstGeom prst="rect">
            <a:avLst/>
          </a:prstGeom>
        </p:spPr>
        <p:txBody>
          <a:bodyPr vert="horz" lIns="91440" tIns="45720" rIns="91440" bIns="45720" rtlCol="0" anchor="ctr"/>
          <a:lstStyle>
            <a:lvl1pPr algn="ctr">
              <a:defRPr sz="1200" b="0" i="0">
                <a:solidFill>
                  <a:schemeClr val="tx1">
                    <a:tint val="75000"/>
                  </a:schemeClr>
                </a:solidFill>
                <a:latin typeface="Merriweather Sans Regular" charset="0"/>
              </a:defRPr>
            </a:lvl1p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570700926"/>
      </p:ext>
    </p:extLst>
  </p:cSld>
  <p:clrMap bg1="lt1" tx1="dk1" bg2="lt2" tx2="dk2" accent1="accent1" accent2="accent2" accent3="accent3" accent4="accent4" accent5="accent5" accent6="accent6" hlink="hlink" folHlink="folHlink"/>
  <p:sldLayoutIdLst>
    <p:sldLayoutId id="2147486415" r:id="rId1"/>
    <p:sldLayoutId id="2147486416" r:id="rId2"/>
    <p:sldLayoutId id="2147486417" r:id="rId3"/>
    <p:sldLayoutId id="2147486418" r:id="rId4"/>
    <p:sldLayoutId id="2147486419" r:id="rId5"/>
    <p:sldLayoutId id="2147486420" r:id="rId6"/>
    <p:sldLayoutId id="2147486421" r:id="rId7"/>
    <p:sldLayoutId id="2147486422" r:id="rId8"/>
    <p:sldLayoutId id="2147486423" r:id="rId9"/>
    <p:sldLayoutId id="2147486424" r:id="rId10"/>
    <p:sldLayoutId id="2147486425" r:id="rId11"/>
  </p:sldLayoutIdLst>
  <p:transition>
    <p:fade/>
  </p:transition>
  <p:hf hdr="0" ftr="0" dt="0"/>
  <p:txStyles>
    <p:titleStyle>
      <a:lvl1pPr algn="l" defTabSz="914400" rtl="0" eaLnBrk="1" latinLnBrk="0" hangingPunct="1">
        <a:lnSpc>
          <a:spcPct val="90000"/>
        </a:lnSpc>
        <a:spcBef>
          <a:spcPct val="0"/>
        </a:spcBef>
        <a:buNone/>
        <a:defRPr sz="4400" b="1" i="0" kern="1200">
          <a:solidFill>
            <a:schemeClr val="tx1"/>
          </a:solidFill>
          <a:latin typeface="Directors Gothic 220"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Merriweather Sans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erriweather Sans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Merriweather Sans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erriweather Sans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erriweather Sans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3545586" y="6311913"/>
            <a:ext cx="2057400" cy="365125"/>
          </a:xfrm>
          <a:prstGeom prst="rect">
            <a:avLst/>
          </a:prstGeom>
        </p:spPr>
        <p:txBody>
          <a:bodyPr vert="horz" lIns="91440" tIns="45720" rIns="91440" bIns="45720" rtlCol="0" anchor="ctr"/>
          <a:lstStyle>
            <a:lvl1pPr algn="ctr">
              <a:defRPr sz="1200" b="0" i="0">
                <a:solidFill>
                  <a:schemeClr val="tx1">
                    <a:tint val="75000"/>
                  </a:schemeClr>
                </a:solidFill>
                <a:latin typeface="Merriweather Sans Regular" charset="0"/>
              </a:defRPr>
            </a:lvl1p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570700926"/>
      </p:ext>
    </p:extLst>
  </p:cSld>
  <p:clrMap bg1="lt1" tx1="dk1" bg2="lt2" tx2="dk2" accent1="accent1" accent2="accent2" accent3="accent3" accent4="accent4" accent5="accent5" accent6="accent6" hlink="hlink" folHlink="folHlink"/>
  <p:sldLayoutIdLst>
    <p:sldLayoutId id="2147486427" r:id="rId1"/>
    <p:sldLayoutId id="2147486428" r:id="rId2"/>
    <p:sldLayoutId id="2147486429" r:id="rId3"/>
    <p:sldLayoutId id="2147486430" r:id="rId4"/>
    <p:sldLayoutId id="2147486431" r:id="rId5"/>
    <p:sldLayoutId id="2147486432" r:id="rId6"/>
    <p:sldLayoutId id="2147486433" r:id="rId7"/>
    <p:sldLayoutId id="2147486434" r:id="rId8"/>
    <p:sldLayoutId id="2147486435" r:id="rId9"/>
    <p:sldLayoutId id="2147486436" r:id="rId10"/>
    <p:sldLayoutId id="2147486437" r:id="rId11"/>
  </p:sldLayoutIdLst>
  <p:transition>
    <p:fade/>
  </p:transition>
  <p:hf hdr="0" ftr="0" dt="0"/>
  <p:txStyles>
    <p:titleStyle>
      <a:lvl1pPr algn="l" defTabSz="914400" rtl="0" eaLnBrk="1" latinLnBrk="0" hangingPunct="1">
        <a:lnSpc>
          <a:spcPct val="90000"/>
        </a:lnSpc>
        <a:spcBef>
          <a:spcPct val="0"/>
        </a:spcBef>
        <a:buNone/>
        <a:defRPr sz="4400" b="1" i="0" kern="1200">
          <a:solidFill>
            <a:schemeClr val="tx1"/>
          </a:solidFill>
          <a:latin typeface="Directors Gothic 220"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Merriweather Sans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erriweather Sans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Merriweather Sans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erriweather Sans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erriweather Sans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34" tIns="45718" rIns="91434" bIns="45718"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9"/>
          </a:xfrm>
          <a:prstGeom prst="rect">
            <a:avLst/>
          </a:prstGeom>
        </p:spPr>
        <p:txBody>
          <a:bodyPr vert="horz" lIns="91434" tIns="45718" rIns="9143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3545586" y="6311911"/>
            <a:ext cx="2057400" cy="365125"/>
          </a:xfrm>
          <a:prstGeom prst="rect">
            <a:avLst/>
          </a:prstGeom>
        </p:spPr>
        <p:txBody>
          <a:bodyPr vert="horz" lIns="91434" tIns="45718" rIns="91434" bIns="45718" rtlCol="0" anchor="ctr"/>
          <a:lstStyle>
            <a:lvl1pPr algn="ctr">
              <a:defRPr sz="1200" b="0" i="0">
                <a:solidFill>
                  <a:schemeClr val="tx1">
                    <a:tint val="75000"/>
                  </a:schemeClr>
                </a:solidFill>
                <a:latin typeface="Merriweather Sans Regular" charset="0"/>
              </a:defRPr>
            </a:lvl1pPr>
          </a:lstStyle>
          <a:p>
            <a:pPr defTabSz="914332"/>
            <a:r>
              <a:rPr lang="en-US" dirty="0">
                <a:solidFill>
                  <a:srgbClr val="000100">
                    <a:tint val="75000"/>
                  </a:srgbClr>
                </a:solidFill>
              </a:rPr>
              <a:t>- </a:t>
            </a:r>
            <a:fld id="{6D41193B-2DB5-8240-AF97-51085131EA09}" type="slidenum">
              <a:rPr lang="en-US" smtClean="0">
                <a:solidFill>
                  <a:srgbClr val="000100">
                    <a:tint val="75000"/>
                  </a:srgbClr>
                </a:solidFill>
              </a:rPr>
              <a:pPr defTabSz="914332"/>
              <a:t>‹#›</a:t>
            </a:fld>
            <a:r>
              <a:rPr lang="en-US" dirty="0">
                <a:solidFill>
                  <a:srgbClr val="000100">
                    <a:tint val="75000"/>
                  </a:srgbClr>
                </a:solidFill>
              </a:rPr>
              <a:t> -</a:t>
            </a:r>
          </a:p>
        </p:txBody>
      </p:sp>
    </p:spTree>
    <p:extLst>
      <p:ext uri="{BB962C8B-B14F-4D97-AF65-F5344CB8AC3E}">
        <p14:creationId xmlns:p14="http://schemas.microsoft.com/office/powerpoint/2010/main" val="1570700926"/>
      </p:ext>
    </p:extLst>
  </p:cSld>
  <p:clrMap bg1="lt1" tx1="dk1" bg2="lt2" tx2="dk2" accent1="accent1" accent2="accent2" accent3="accent3" accent4="accent4" accent5="accent5" accent6="accent6" hlink="hlink" folHlink="folHlink"/>
  <p:sldLayoutIdLst>
    <p:sldLayoutId id="2147486439" r:id="rId1"/>
    <p:sldLayoutId id="2147486440" r:id="rId2"/>
    <p:sldLayoutId id="2147486441" r:id="rId3"/>
    <p:sldLayoutId id="2147486442" r:id="rId4"/>
    <p:sldLayoutId id="2147486443" r:id="rId5"/>
    <p:sldLayoutId id="2147486444" r:id="rId6"/>
    <p:sldLayoutId id="2147486445" r:id="rId7"/>
    <p:sldLayoutId id="2147486446" r:id="rId8"/>
    <p:sldLayoutId id="2147486447" r:id="rId9"/>
    <p:sldLayoutId id="2147486448" r:id="rId10"/>
    <p:sldLayoutId id="2147486449" r:id="rId11"/>
  </p:sldLayoutIdLst>
  <p:transition>
    <p:fade/>
  </p:transition>
  <p:hf hdr="0" ftr="0" dt="0"/>
  <p:txStyles>
    <p:titleStyle>
      <a:lvl1pPr algn="l" defTabSz="914332" rtl="0" eaLnBrk="1" latinLnBrk="0" hangingPunct="1">
        <a:lnSpc>
          <a:spcPct val="90000"/>
        </a:lnSpc>
        <a:spcBef>
          <a:spcPct val="0"/>
        </a:spcBef>
        <a:buNone/>
        <a:defRPr sz="4400" b="1" i="0" kern="1200">
          <a:solidFill>
            <a:schemeClr val="tx1"/>
          </a:solidFill>
          <a:latin typeface="Directors Gothic 220" charset="0"/>
          <a:ea typeface="+mj-ea"/>
          <a:cs typeface="+mj-cs"/>
        </a:defRPr>
      </a:lvl1pPr>
    </p:titleStyle>
    <p:bodyStyle>
      <a:lvl1pPr marL="228584" indent="-228584" algn="l" defTabSz="914332" rtl="0" eaLnBrk="1" latinLnBrk="0" hangingPunct="1">
        <a:lnSpc>
          <a:spcPct val="90000"/>
        </a:lnSpc>
        <a:spcBef>
          <a:spcPts val="1000"/>
        </a:spcBef>
        <a:buFont typeface="Arial"/>
        <a:buChar char="•"/>
        <a:defRPr sz="2800" b="0" i="0" kern="1200">
          <a:solidFill>
            <a:schemeClr val="tx1"/>
          </a:solidFill>
          <a:latin typeface="Merriweather Sans Regular" charset="0"/>
          <a:ea typeface="+mn-ea"/>
          <a:cs typeface="+mn-cs"/>
        </a:defRPr>
      </a:lvl1pPr>
      <a:lvl2pPr marL="685750" indent="-228584" algn="l" defTabSz="914332" rtl="0" eaLnBrk="1" latinLnBrk="0" hangingPunct="1">
        <a:lnSpc>
          <a:spcPct val="90000"/>
        </a:lnSpc>
        <a:spcBef>
          <a:spcPts val="500"/>
        </a:spcBef>
        <a:buFont typeface="Arial"/>
        <a:buChar char="•"/>
        <a:defRPr sz="2400" b="0" i="0" kern="1200">
          <a:solidFill>
            <a:schemeClr val="tx1"/>
          </a:solidFill>
          <a:latin typeface="Merriweather Sans Regular" charset="0"/>
          <a:ea typeface="+mn-ea"/>
          <a:cs typeface="+mn-cs"/>
        </a:defRPr>
      </a:lvl2pPr>
      <a:lvl3pPr marL="1142914" indent="-228584" algn="l" defTabSz="914332" rtl="0" eaLnBrk="1" latinLnBrk="0" hangingPunct="1">
        <a:lnSpc>
          <a:spcPct val="90000"/>
        </a:lnSpc>
        <a:spcBef>
          <a:spcPts val="500"/>
        </a:spcBef>
        <a:buFont typeface="Arial"/>
        <a:buChar char="•"/>
        <a:defRPr sz="2000" b="0" i="0" kern="1200">
          <a:solidFill>
            <a:schemeClr val="tx1"/>
          </a:solidFill>
          <a:latin typeface="Merriweather Sans Regular" charset="0"/>
          <a:ea typeface="+mn-ea"/>
          <a:cs typeface="+mn-cs"/>
        </a:defRPr>
      </a:lvl3pPr>
      <a:lvl4pPr marL="1600080" indent="-228584" algn="l" defTabSz="914332" rtl="0" eaLnBrk="1" latinLnBrk="0" hangingPunct="1">
        <a:lnSpc>
          <a:spcPct val="90000"/>
        </a:lnSpc>
        <a:spcBef>
          <a:spcPts val="500"/>
        </a:spcBef>
        <a:buFont typeface="Arial"/>
        <a:buChar char="•"/>
        <a:defRPr sz="1900" b="0" i="0" kern="1200">
          <a:solidFill>
            <a:schemeClr val="tx1"/>
          </a:solidFill>
          <a:latin typeface="Merriweather Sans Regular" charset="0"/>
          <a:ea typeface="+mn-ea"/>
          <a:cs typeface="+mn-cs"/>
        </a:defRPr>
      </a:lvl4pPr>
      <a:lvl5pPr marL="2057247" indent="-228584" algn="l" defTabSz="914332" rtl="0" eaLnBrk="1" latinLnBrk="0" hangingPunct="1">
        <a:lnSpc>
          <a:spcPct val="90000"/>
        </a:lnSpc>
        <a:spcBef>
          <a:spcPts val="500"/>
        </a:spcBef>
        <a:buFont typeface="Arial"/>
        <a:buChar char="•"/>
        <a:defRPr sz="1900" b="0" i="0" kern="1200">
          <a:solidFill>
            <a:schemeClr val="tx1"/>
          </a:solidFill>
          <a:latin typeface="Merriweather Sans Regular" charset="0"/>
          <a:ea typeface="+mn-ea"/>
          <a:cs typeface="+mn-cs"/>
        </a:defRPr>
      </a:lvl5pPr>
      <a:lvl6pPr marL="2514412" indent="-228584" algn="l" defTabSz="914332"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226108"/>
            <a:ext cx="850900" cy="365125"/>
          </a:xfrm>
          <a:prstGeom prst="rect">
            <a:avLst/>
          </a:prstGeom>
        </p:spPr>
        <p:txBody>
          <a:bodyPr vert="horz" lIns="91440" tIns="45720" rIns="91440" bIns="45720" rtlCol="0" anchor="ctr"/>
          <a:lstStyle>
            <a:lvl1pPr algn="l">
              <a:defRPr sz="800" b="1">
                <a:solidFill>
                  <a:srgbClr val="00335C"/>
                </a:solidFill>
                <a:latin typeface="Arial"/>
                <a:cs typeface="Arial"/>
              </a:defRPr>
            </a:lvl1pPr>
          </a:lstStyle>
          <a:p>
            <a:pPr defTabSz="457200"/>
            <a:fld id="{EBD38A6C-8E73-D84C-94E3-96488BC508F5}" type="datetimeFigureOut">
              <a:rPr lang="en-US" smtClean="0"/>
              <a:pPr defTabSz="457200"/>
              <a:t>3/22/2017</a:t>
            </a:fld>
            <a:endParaRPr lang="en-US" dirty="0"/>
          </a:p>
        </p:txBody>
      </p:sp>
      <p:sp>
        <p:nvSpPr>
          <p:cNvPr id="5" name="Footer Placeholder 4"/>
          <p:cNvSpPr>
            <a:spLocks noGrp="1"/>
          </p:cNvSpPr>
          <p:nvPr>
            <p:ph type="ftr" sz="quarter" idx="3"/>
          </p:nvPr>
        </p:nvSpPr>
        <p:spPr>
          <a:xfrm>
            <a:off x="1325032" y="6226108"/>
            <a:ext cx="6281228" cy="365125"/>
          </a:xfrm>
          <a:prstGeom prst="rect">
            <a:avLst/>
          </a:prstGeom>
        </p:spPr>
        <p:txBody>
          <a:bodyPr vert="horz" lIns="0" tIns="0" rIns="0" bIns="0" rtlCol="0" anchor="ctr"/>
          <a:lstStyle>
            <a:lvl1pPr algn="l">
              <a:defRPr sz="800">
                <a:solidFill>
                  <a:srgbClr val="00335C"/>
                </a:solidFill>
                <a:latin typeface="Arial"/>
                <a:cs typeface="Arial"/>
              </a:defRPr>
            </a:lvl1pPr>
          </a:lstStyle>
          <a:p>
            <a:pPr defTabSz="457200"/>
            <a:r>
              <a:rPr lang="en-US" dirty="0"/>
              <a:t>CONFIDENTIAL 2011 Georgia Ports Authority</a:t>
            </a:r>
          </a:p>
        </p:txBody>
      </p:sp>
      <p:sp>
        <p:nvSpPr>
          <p:cNvPr id="6" name="Slide Number Placeholder 5"/>
          <p:cNvSpPr>
            <a:spLocks noGrp="1"/>
          </p:cNvSpPr>
          <p:nvPr>
            <p:ph type="sldNum" sz="quarter" idx="4"/>
          </p:nvPr>
        </p:nvSpPr>
        <p:spPr>
          <a:xfrm>
            <a:off x="7606261" y="6226108"/>
            <a:ext cx="1080542" cy="365125"/>
          </a:xfrm>
          <a:prstGeom prst="rect">
            <a:avLst/>
          </a:prstGeom>
        </p:spPr>
        <p:txBody>
          <a:bodyPr vert="horz" lIns="91440" tIns="45720" rIns="91440" bIns="45720" rtlCol="0" anchor="ctr"/>
          <a:lstStyle>
            <a:lvl1pPr algn="r">
              <a:defRPr sz="800">
                <a:solidFill>
                  <a:srgbClr val="00335C"/>
                </a:solidFill>
                <a:latin typeface="Arial"/>
                <a:cs typeface="Arial"/>
              </a:defRPr>
            </a:lvl1pPr>
          </a:lstStyle>
          <a:p>
            <a:pPr defTabSz="457200"/>
            <a:r>
              <a:rPr lang="en-US" dirty="0"/>
              <a:t>1</a:t>
            </a:r>
          </a:p>
        </p:txBody>
      </p:sp>
      <p:sp>
        <p:nvSpPr>
          <p:cNvPr id="2"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endParaRPr lang="en-US" sz="3600" b="1" dirty="0">
              <a:solidFill>
                <a:srgbClr val="00335C"/>
              </a:solidFill>
            </a:endParaRPr>
          </a:p>
        </p:txBody>
      </p:sp>
      <p:sp>
        <p:nvSpPr>
          <p:cNvPr id="9" name="Subtitle 2"/>
          <p:cNvSpPr txBox="1">
            <a:spLocks/>
          </p:cNvSpPr>
          <p:nvPr/>
        </p:nvSpPr>
        <p:spPr>
          <a:xfrm>
            <a:off x="1308100" y="1921589"/>
            <a:ext cx="7378700" cy="3869619"/>
          </a:xfrm>
          <a:prstGeom prst="rect">
            <a:avLst/>
          </a:prstGeom>
        </p:spPr>
        <p:txBody>
          <a:bodyPr vert="horz" lIns="0" tIns="0" rIns="0" bIns="0" rtlCol="0">
            <a:normAutofit/>
          </a:bodyPr>
          <a:lstStyle>
            <a:lvl1pPr marL="0" indent="0" algn="l">
              <a:buNone/>
              <a:defRPr b="1">
                <a:solidFill>
                  <a:srgbClr val="E46C0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defTabSz="457200">
              <a:spcBef>
                <a:spcPct val="20000"/>
              </a:spcBef>
              <a:buFont typeface="Arial"/>
              <a:buNone/>
              <a:defRPr/>
            </a:pPr>
            <a:endParaRPr lang="en-US" dirty="0">
              <a:cs typeface="Arial"/>
            </a:endParaRPr>
          </a:p>
        </p:txBody>
      </p:sp>
      <p:sp>
        <p:nvSpPr>
          <p:cNvPr id="8" name="Text Placeholder 7"/>
          <p:cNvSpPr>
            <a:spLocks noGrp="1"/>
          </p:cNvSpPr>
          <p:nvPr>
            <p:ph type="body" idx="1"/>
          </p:nvPr>
        </p:nvSpPr>
        <p:spPr>
          <a:xfrm>
            <a:off x="1325032" y="1930055"/>
            <a:ext cx="7378700" cy="4304513"/>
          </a:xfrm>
          <a:prstGeom prst="rect">
            <a:avLst/>
          </a:prstGeom>
        </p:spPr>
        <p:txBody>
          <a:bodyPr vert="horz" lIns="0" tIns="0" rIns="9144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0" name="Picture 9" descr="Bottom Bar.png"/>
          <p:cNvPicPr>
            <a:picLocks noChangeAspect="1"/>
          </p:cNvPicPr>
          <p:nvPr/>
        </p:nvPicPr>
        <p:blipFill>
          <a:blip r:embed="rId22" cstate="screen"/>
          <a:stretch>
            <a:fillRect/>
          </a:stretch>
        </p:blipFill>
        <p:spPr>
          <a:xfrm>
            <a:off x="0" y="6642100"/>
            <a:ext cx="9144000" cy="228600"/>
          </a:xfrm>
          <a:prstGeom prst="rect">
            <a:avLst/>
          </a:prstGeom>
        </p:spPr>
      </p:pic>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 id="2147484204" r:id="rId16"/>
    <p:sldLayoutId id="2147484205" r:id="rId17"/>
    <p:sldLayoutId id="2147484206" r:id="rId18"/>
    <p:sldLayoutId id="2147484207" r:id="rId19"/>
    <p:sldLayoutId id="2147484208" r:id="rId20"/>
  </p:sldLayoutIdLst>
  <p:transition>
    <p:fade/>
  </p:transition>
  <p:txStyles>
    <p:titleStyle>
      <a:lvl1pPr algn="l" defTabSz="457200" rtl="0" eaLnBrk="1" fontAlgn="base" latinLnBrk="0" hangingPunct="1">
        <a:spcBef>
          <a:spcPct val="0"/>
        </a:spcBef>
        <a:spcAft>
          <a:spcPts val="600"/>
        </a:spcAft>
        <a:buNone/>
        <a:defRPr sz="3600" b="1" i="0" kern="1200">
          <a:solidFill>
            <a:srgbClr val="00335C"/>
          </a:solidFill>
          <a:latin typeface="+mj-lt"/>
          <a:ea typeface="+mj-ea"/>
          <a:cs typeface="Arial"/>
        </a:defRPr>
      </a:lvl1pPr>
    </p:titleStyle>
    <p:bodyStyle>
      <a:lvl1pPr marL="0" indent="0" algn="l" defTabSz="457200" rtl="0" eaLnBrk="1" latinLnBrk="0" hangingPunct="1">
        <a:lnSpc>
          <a:spcPts val="2400"/>
        </a:lnSpc>
        <a:spcBef>
          <a:spcPct val="20000"/>
        </a:spcBef>
        <a:buFont typeface="Arial"/>
        <a:buNone/>
        <a:defRPr sz="2400" b="1" i="0" kern="1200" baseline="0">
          <a:solidFill>
            <a:srgbClr val="E46C0A"/>
          </a:solidFill>
          <a:latin typeface="+mn-lt"/>
          <a:ea typeface="+mn-ea"/>
          <a:cs typeface="Arial"/>
        </a:defRPr>
      </a:lvl1pPr>
      <a:lvl2pPr marL="742950" indent="-285750" algn="l" defTabSz="457200" rtl="0" eaLnBrk="1" latinLnBrk="0" hangingPunct="1">
        <a:spcBef>
          <a:spcPts val="600"/>
        </a:spcBef>
        <a:buClr>
          <a:srgbClr val="E46C0A"/>
        </a:buClr>
        <a:buFont typeface="Wingdings" charset="2"/>
        <a:buChar char="§"/>
        <a:defRPr sz="2800" kern="1200">
          <a:solidFill>
            <a:schemeClr val="tx1"/>
          </a:solidFill>
          <a:latin typeface="+mn-lt"/>
          <a:ea typeface="+mn-ea"/>
          <a:cs typeface="+mn-cs"/>
        </a:defRPr>
      </a:lvl2pPr>
      <a:lvl3pPr marL="1143000" indent="-228600" algn="l" defTabSz="457200" rtl="0" eaLnBrk="1" latinLnBrk="0" hangingPunct="1">
        <a:spcBef>
          <a:spcPts val="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buFontTx/>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3545586" y="6311903"/>
            <a:ext cx="2057400" cy="365125"/>
          </a:xfrm>
          <a:prstGeom prst="rect">
            <a:avLst/>
          </a:prstGeom>
        </p:spPr>
        <p:txBody>
          <a:bodyPr vert="horz" lIns="91440" tIns="45720" rIns="91440" bIns="45720" rtlCol="0" anchor="ctr"/>
          <a:lstStyle>
            <a:lvl1pPr algn="ctr">
              <a:defRPr sz="1200" b="0" i="0">
                <a:solidFill>
                  <a:schemeClr val="tx1">
                    <a:tint val="75000"/>
                  </a:schemeClr>
                </a:solidFill>
                <a:latin typeface="Merriweather Sans Regular" charset="0"/>
              </a:defRPr>
            </a:lvl1pPr>
          </a:lstStyle>
          <a:p>
            <a:r>
              <a:rPr lang="en-US" dirty="0">
                <a:solidFill>
                  <a:srgbClr val="000100">
                    <a:tint val="75000"/>
                  </a:srgbClr>
                </a:solidFill>
              </a:rPr>
              <a:t>- </a:t>
            </a:r>
            <a:fld id="{6D41193B-2DB5-8240-AF97-51085131EA09}" type="slidenum">
              <a:rPr lang="en-US" smtClean="0">
                <a:solidFill>
                  <a:srgbClr val="000100">
                    <a:tint val="75000"/>
                  </a:srgbClr>
                </a:solidFill>
              </a:rPr>
              <a:pPr/>
              <a:t>‹#›</a:t>
            </a:fld>
            <a:r>
              <a:rPr lang="en-US" dirty="0">
                <a:solidFill>
                  <a:srgbClr val="000100">
                    <a:tint val="75000"/>
                  </a:srgbClr>
                </a:solidFill>
              </a:rPr>
              <a:t> -</a:t>
            </a:r>
          </a:p>
        </p:txBody>
      </p:sp>
    </p:spTree>
    <p:extLst>
      <p:ext uri="{BB962C8B-B14F-4D97-AF65-F5344CB8AC3E}">
        <p14:creationId xmlns:p14="http://schemas.microsoft.com/office/powerpoint/2010/main" val="1570700926"/>
      </p:ext>
    </p:extLst>
  </p:cSld>
  <p:clrMap bg1="lt1" tx1="dk1" bg2="lt2" tx2="dk2" accent1="accent1" accent2="accent2" accent3="accent3" accent4="accent4" accent5="accent5" accent6="accent6" hlink="hlink" folHlink="folHlink"/>
  <p:sldLayoutIdLst>
    <p:sldLayoutId id="2147486475" r:id="rId1"/>
    <p:sldLayoutId id="2147486476" r:id="rId2"/>
    <p:sldLayoutId id="2147486477" r:id="rId3"/>
    <p:sldLayoutId id="2147486478" r:id="rId4"/>
    <p:sldLayoutId id="2147486479" r:id="rId5"/>
    <p:sldLayoutId id="2147486480" r:id="rId6"/>
    <p:sldLayoutId id="2147486481" r:id="rId7"/>
    <p:sldLayoutId id="2147486482" r:id="rId8"/>
    <p:sldLayoutId id="2147486483" r:id="rId9"/>
    <p:sldLayoutId id="2147486484" r:id="rId10"/>
    <p:sldLayoutId id="2147486485" r:id="rId11"/>
  </p:sldLayoutIdLst>
  <p:transition>
    <p:fade/>
  </p:transition>
  <p:hf hdr="0" ftr="0" dt="0"/>
  <p:txStyles>
    <p:titleStyle>
      <a:lvl1pPr algn="l" defTabSz="914400" rtl="0" eaLnBrk="1" latinLnBrk="0" hangingPunct="1">
        <a:lnSpc>
          <a:spcPct val="90000"/>
        </a:lnSpc>
        <a:spcBef>
          <a:spcPct val="0"/>
        </a:spcBef>
        <a:buNone/>
        <a:defRPr sz="4400" b="1" i="0" kern="1200">
          <a:solidFill>
            <a:schemeClr val="tx1"/>
          </a:solidFill>
          <a:latin typeface="Directors Gothic 220"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Merriweather Sans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erriweather Sans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Merriweather Sans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erriweather Sans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erriweather Sans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010CB-57F3-494F-AE4A-2EC4778FE482}" type="datetimeFigureOut">
              <a:rPr lang="en-US" smtClean="0">
                <a:solidFill>
                  <a:prstClr val="black">
                    <a:tint val="75000"/>
                  </a:prstClr>
                </a:solidFill>
              </a:rPr>
              <a:pPr/>
              <a:t>3/22/2017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7E4320-D7EA-410F-AB1E-140E0B77572F}"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47226568"/>
      </p:ext>
    </p:extLst>
  </p:cSld>
  <p:clrMap bg1="lt1" tx1="dk1" bg2="lt2" tx2="dk2" accent1="accent1" accent2="accent2" accent3="accent3" accent4="accent4" accent5="accent5" accent6="accent6" hlink="hlink" folHlink="folHlink"/>
  <p:sldLayoutIdLst>
    <p:sldLayoutId id="2147486487" r:id="rId1"/>
    <p:sldLayoutId id="2147486488" r:id="rId2"/>
    <p:sldLayoutId id="2147486489" r:id="rId3"/>
    <p:sldLayoutId id="2147486490" r:id="rId4"/>
    <p:sldLayoutId id="2147486491" r:id="rId5"/>
    <p:sldLayoutId id="2147486492" r:id="rId6"/>
    <p:sldLayoutId id="2147486493" r:id="rId7"/>
    <p:sldLayoutId id="2147486494" r:id="rId8"/>
    <p:sldLayoutId id="2147486495" r:id="rId9"/>
    <p:sldLayoutId id="2147486496" r:id="rId10"/>
    <p:sldLayoutId id="21474864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010CB-57F3-494F-AE4A-2EC4778FE482}" type="datetimeFigureOut">
              <a:rPr lang="en-US" smtClean="0">
                <a:solidFill>
                  <a:prstClr val="black">
                    <a:tint val="75000"/>
                  </a:prstClr>
                </a:solidFill>
              </a:rPr>
              <a:pPr/>
              <a:t>3/22/2017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7E4320-D7EA-410F-AB1E-140E0B77572F}"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47226568"/>
      </p:ext>
    </p:extLst>
  </p:cSld>
  <p:clrMap bg1="lt1" tx1="dk1" bg2="lt2" tx2="dk2" accent1="accent1" accent2="accent2" accent3="accent3" accent4="accent4" accent5="accent5" accent6="accent6" hlink="hlink" folHlink="folHlink"/>
  <p:sldLayoutIdLst>
    <p:sldLayoutId id="2147486499" r:id="rId1"/>
    <p:sldLayoutId id="2147486500" r:id="rId2"/>
    <p:sldLayoutId id="2147486501" r:id="rId3"/>
    <p:sldLayoutId id="2147486502" r:id="rId4"/>
    <p:sldLayoutId id="2147486503" r:id="rId5"/>
    <p:sldLayoutId id="2147486504" r:id="rId6"/>
    <p:sldLayoutId id="2147486505" r:id="rId7"/>
    <p:sldLayoutId id="2147486506" r:id="rId8"/>
    <p:sldLayoutId id="2147486507" r:id="rId9"/>
    <p:sldLayoutId id="2147486508" r:id="rId10"/>
    <p:sldLayoutId id="21474865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226189"/>
            <a:ext cx="850900" cy="365125"/>
          </a:xfrm>
          <a:prstGeom prst="rect">
            <a:avLst/>
          </a:prstGeom>
        </p:spPr>
        <p:txBody>
          <a:bodyPr vert="horz" lIns="91440" tIns="45720" rIns="91440" bIns="45720" rtlCol="0" anchor="ctr"/>
          <a:lstStyle>
            <a:lvl1pPr algn="l">
              <a:defRPr sz="800" b="1">
                <a:solidFill>
                  <a:srgbClr val="00335C"/>
                </a:solidFill>
                <a:latin typeface="Arial"/>
                <a:cs typeface="Arial"/>
              </a:defRPr>
            </a:lvl1pPr>
          </a:lstStyle>
          <a:p>
            <a:pPr fontAlgn="base">
              <a:spcBef>
                <a:spcPct val="0"/>
              </a:spcBef>
              <a:spcAft>
                <a:spcPct val="0"/>
              </a:spcAft>
              <a:defRPr/>
            </a:pPr>
            <a:fld id="{6FD2EBAB-6763-4125-9CC8-8BF5690CF1A7}" type="datetimeFigureOut">
              <a:rPr lang="en-US"/>
              <a:pPr fontAlgn="base">
                <a:spcBef>
                  <a:spcPct val="0"/>
                </a:spcBef>
                <a:spcAft>
                  <a:spcPct val="0"/>
                </a:spcAft>
                <a:defRPr/>
              </a:pPr>
              <a:t>3/22/2017</a:t>
            </a:fld>
            <a:endParaRPr lang="en-US" dirty="0"/>
          </a:p>
        </p:txBody>
      </p:sp>
      <p:sp>
        <p:nvSpPr>
          <p:cNvPr id="5" name="Footer Placeholder 4"/>
          <p:cNvSpPr>
            <a:spLocks noGrp="1"/>
          </p:cNvSpPr>
          <p:nvPr>
            <p:ph type="ftr" sz="quarter" idx="3"/>
          </p:nvPr>
        </p:nvSpPr>
        <p:spPr>
          <a:xfrm>
            <a:off x="1325565" y="6226189"/>
            <a:ext cx="6280150" cy="365125"/>
          </a:xfrm>
          <a:prstGeom prst="rect">
            <a:avLst/>
          </a:prstGeom>
        </p:spPr>
        <p:txBody>
          <a:bodyPr vert="horz" lIns="0" tIns="0" rIns="0" bIns="0" rtlCol="0" anchor="ctr"/>
          <a:lstStyle>
            <a:lvl1pPr algn="l">
              <a:defRPr sz="800">
                <a:solidFill>
                  <a:srgbClr val="00335C"/>
                </a:solidFill>
                <a:latin typeface="Arial"/>
                <a:cs typeface="Arial"/>
              </a:defRPr>
            </a:lvl1pPr>
          </a:lstStyle>
          <a:p>
            <a:pPr fontAlgn="base">
              <a:spcBef>
                <a:spcPct val="0"/>
              </a:spcBef>
              <a:spcAft>
                <a:spcPct val="0"/>
              </a:spcAft>
              <a:defRPr/>
            </a:pPr>
            <a:r>
              <a:rPr lang="en-US"/>
              <a:t>CONFIDENTIAL 2011 Georgia Ports Authority</a:t>
            </a:r>
          </a:p>
        </p:txBody>
      </p:sp>
      <p:sp>
        <p:nvSpPr>
          <p:cNvPr id="6" name="Slide Number Placeholder 5"/>
          <p:cNvSpPr>
            <a:spLocks noGrp="1"/>
          </p:cNvSpPr>
          <p:nvPr>
            <p:ph type="sldNum" sz="quarter" idx="4"/>
          </p:nvPr>
        </p:nvSpPr>
        <p:spPr>
          <a:xfrm>
            <a:off x="7605720" y="6226189"/>
            <a:ext cx="1081087" cy="365125"/>
          </a:xfrm>
          <a:prstGeom prst="rect">
            <a:avLst/>
          </a:prstGeom>
        </p:spPr>
        <p:txBody>
          <a:bodyPr vert="horz" lIns="91440" tIns="45720" rIns="91440" bIns="45720" rtlCol="0" anchor="ctr"/>
          <a:lstStyle>
            <a:lvl1pPr algn="r">
              <a:defRPr sz="800">
                <a:solidFill>
                  <a:srgbClr val="00335C"/>
                </a:solidFill>
                <a:latin typeface="Arial"/>
                <a:cs typeface="Arial"/>
              </a:defRPr>
            </a:lvl1pPr>
          </a:lstStyle>
          <a:p>
            <a:pPr fontAlgn="base">
              <a:spcBef>
                <a:spcPct val="0"/>
              </a:spcBef>
              <a:spcAft>
                <a:spcPct val="0"/>
              </a:spcAft>
              <a:defRPr/>
            </a:pPr>
            <a:r>
              <a:rPr lang="en-US"/>
              <a:t>1</a:t>
            </a:r>
          </a:p>
        </p:txBody>
      </p:sp>
      <p:sp>
        <p:nvSpPr>
          <p:cNvPr id="6149" name="Title Placeholder 1"/>
          <p:cNvSpPr>
            <a:spLocks noGrp="1"/>
          </p:cNvSpPr>
          <p:nvPr>
            <p:ph type="title"/>
          </p:nvPr>
        </p:nvSpPr>
        <p:spPr bwMode="auto">
          <a:xfrm>
            <a:off x="457200" y="558800"/>
            <a:ext cx="8229600" cy="11303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en-US"/>
          </a:p>
        </p:txBody>
      </p:sp>
      <p:sp>
        <p:nvSpPr>
          <p:cNvPr id="9" name="Subtitle 2"/>
          <p:cNvSpPr txBox="1">
            <a:spLocks/>
          </p:cNvSpPr>
          <p:nvPr/>
        </p:nvSpPr>
        <p:spPr>
          <a:xfrm>
            <a:off x="1308100" y="1920881"/>
            <a:ext cx="7378700" cy="3870325"/>
          </a:xfrm>
          <a:prstGeom prst="rect">
            <a:avLst/>
          </a:prstGeom>
        </p:spPr>
        <p:txBody>
          <a:bodyPr lIns="0" tIns="0" rIns="0" bIns="0">
            <a:normAutofit/>
          </a:bodyPr>
          <a:lstStyle>
            <a:lvl1pPr marL="0" indent="0" algn="l">
              <a:buNone/>
              <a:defRPr b="1">
                <a:solidFill>
                  <a:srgbClr val="E46C0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spcBef>
                <a:spcPct val="20000"/>
              </a:spcBef>
              <a:spcAft>
                <a:spcPct val="0"/>
              </a:spcAft>
              <a:buFont typeface="Arial"/>
              <a:buNone/>
              <a:defRPr/>
            </a:pPr>
            <a:endParaRPr lang="en-US" sz="1600" dirty="0">
              <a:latin typeface="Times New Roman" pitchFamily="18" charset="0"/>
              <a:cs typeface="Arial"/>
            </a:endParaRPr>
          </a:p>
        </p:txBody>
      </p:sp>
      <p:sp>
        <p:nvSpPr>
          <p:cNvPr id="6151" name="Text Placeholder 7"/>
          <p:cNvSpPr>
            <a:spLocks noGrp="1"/>
          </p:cNvSpPr>
          <p:nvPr>
            <p:ph type="body" idx="1"/>
          </p:nvPr>
        </p:nvSpPr>
        <p:spPr bwMode="auto">
          <a:xfrm>
            <a:off x="1325563" y="1930406"/>
            <a:ext cx="7378700" cy="4303713"/>
          </a:xfrm>
          <a:prstGeom prst="rect">
            <a:avLst/>
          </a:prstGeom>
          <a:noFill/>
          <a:ln w="9525">
            <a:noFill/>
            <a:miter lim="800000"/>
            <a:headEnd/>
            <a:tailEnd/>
          </a:ln>
        </p:spPr>
        <p:txBody>
          <a:bodyPr vert="horz" wrap="square" lIns="0" tIns="0" rIns="9144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152" name="Picture 9" descr="Bottom Bar.png"/>
          <p:cNvPicPr>
            <a:picLocks noChangeAspect="1"/>
          </p:cNvPicPr>
          <p:nvPr/>
        </p:nvPicPr>
        <p:blipFill>
          <a:blip r:embed="rId22" cstate="screen"/>
          <a:srcRect/>
          <a:stretch>
            <a:fillRect/>
          </a:stretch>
        </p:blipFill>
        <p:spPr bwMode="auto">
          <a:xfrm>
            <a:off x="0" y="6642100"/>
            <a:ext cx="9144000" cy="228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92"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 id="2147484303" r:id="rId12"/>
    <p:sldLayoutId id="2147484304" r:id="rId13"/>
    <p:sldLayoutId id="2147484305" r:id="rId14"/>
    <p:sldLayoutId id="2147484306" r:id="rId15"/>
    <p:sldLayoutId id="2147484307" r:id="rId16"/>
    <p:sldLayoutId id="2147484308" r:id="rId17"/>
    <p:sldLayoutId id="2147484309" r:id="rId18"/>
    <p:sldLayoutId id="2147484310" r:id="rId19"/>
    <p:sldLayoutId id="2147484311" r:id="rId20"/>
  </p:sldLayoutIdLst>
  <p:transition>
    <p:fade/>
  </p:transition>
  <p:txStyles>
    <p:titleStyle>
      <a:lvl1pPr algn="l" defTabSz="457200" rtl="0" eaLnBrk="0" fontAlgn="base" hangingPunct="0">
        <a:spcBef>
          <a:spcPct val="0"/>
        </a:spcBef>
        <a:spcAft>
          <a:spcPts val="600"/>
        </a:spcAft>
        <a:defRPr sz="3600" b="1" kern="1200">
          <a:solidFill>
            <a:srgbClr val="00335C"/>
          </a:solidFill>
          <a:latin typeface="+mj-lt"/>
          <a:ea typeface="+mj-ea"/>
          <a:cs typeface="Arial"/>
        </a:defRPr>
      </a:lvl1pPr>
      <a:lvl2pPr algn="l" defTabSz="457200" rtl="0" eaLnBrk="0" fontAlgn="base" hangingPunct="0">
        <a:spcBef>
          <a:spcPct val="0"/>
        </a:spcBef>
        <a:spcAft>
          <a:spcPts val="600"/>
        </a:spcAft>
        <a:defRPr sz="3600" b="1">
          <a:solidFill>
            <a:srgbClr val="00335C"/>
          </a:solidFill>
          <a:latin typeface="Calibri" pitchFamily="34" charset="0"/>
          <a:cs typeface="Arial" pitchFamily="34" charset="0"/>
        </a:defRPr>
      </a:lvl2pPr>
      <a:lvl3pPr algn="l" defTabSz="457200" rtl="0" eaLnBrk="0" fontAlgn="base" hangingPunct="0">
        <a:spcBef>
          <a:spcPct val="0"/>
        </a:spcBef>
        <a:spcAft>
          <a:spcPts val="600"/>
        </a:spcAft>
        <a:defRPr sz="3600" b="1">
          <a:solidFill>
            <a:srgbClr val="00335C"/>
          </a:solidFill>
          <a:latin typeface="Calibri" pitchFamily="34" charset="0"/>
          <a:cs typeface="Arial" pitchFamily="34" charset="0"/>
        </a:defRPr>
      </a:lvl3pPr>
      <a:lvl4pPr algn="l" defTabSz="457200" rtl="0" eaLnBrk="0" fontAlgn="base" hangingPunct="0">
        <a:spcBef>
          <a:spcPct val="0"/>
        </a:spcBef>
        <a:spcAft>
          <a:spcPts val="600"/>
        </a:spcAft>
        <a:defRPr sz="3600" b="1">
          <a:solidFill>
            <a:srgbClr val="00335C"/>
          </a:solidFill>
          <a:latin typeface="Calibri" pitchFamily="34" charset="0"/>
          <a:cs typeface="Arial" pitchFamily="34" charset="0"/>
        </a:defRPr>
      </a:lvl4pPr>
      <a:lvl5pPr algn="l" defTabSz="457200" rtl="0" eaLnBrk="0" fontAlgn="base" hangingPunct="0">
        <a:spcBef>
          <a:spcPct val="0"/>
        </a:spcBef>
        <a:spcAft>
          <a:spcPts val="600"/>
        </a:spcAft>
        <a:defRPr sz="3600" b="1">
          <a:solidFill>
            <a:srgbClr val="00335C"/>
          </a:solidFill>
          <a:latin typeface="Calibri" pitchFamily="34" charset="0"/>
          <a:cs typeface="Arial" pitchFamily="34" charset="0"/>
        </a:defRPr>
      </a:lvl5pPr>
      <a:lvl6pPr marL="457200" algn="l" defTabSz="457200" rtl="0" fontAlgn="base">
        <a:spcBef>
          <a:spcPct val="0"/>
        </a:spcBef>
        <a:spcAft>
          <a:spcPts val="600"/>
        </a:spcAft>
        <a:defRPr sz="3600" b="1">
          <a:solidFill>
            <a:srgbClr val="00335C"/>
          </a:solidFill>
          <a:latin typeface="Calibri" pitchFamily="34" charset="0"/>
          <a:cs typeface="Arial" pitchFamily="34" charset="0"/>
        </a:defRPr>
      </a:lvl6pPr>
      <a:lvl7pPr marL="914400" algn="l" defTabSz="457200" rtl="0" fontAlgn="base">
        <a:spcBef>
          <a:spcPct val="0"/>
        </a:spcBef>
        <a:spcAft>
          <a:spcPts val="600"/>
        </a:spcAft>
        <a:defRPr sz="3600" b="1">
          <a:solidFill>
            <a:srgbClr val="00335C"/>
          </a:solidFill>
          <a:latin typeface="Calibri" pitchFamily="34" charset="0"/>
          <a:cs typeface="Arial" pitchFamily="34" charset="0"/>
        </a:defRPr>
      </a:lvl7pPr>
      <a:lvl8pPr marL="1371600" algn="l" defTabSz="457200" rtl="0" fontAlgn="base">
        <a:spcBef>
          <a:spcPct val="0"/>
        </a:spcBef>
        <a:spcAft>
          <a:spcPts val="600"/>
        </a:spcAft>
        <a:defRPr sz="3600" b="1">
          <a:solidFill>
            <a:srgbClr val="00335C"/>
          </a:solidFill>
          <a:latin typeface="Calibri" pitchFamily="34" charset="0"/>
          <a:cs typeface="Arial" pitchFamily="34" charset="0"/>
        </a:defRPr>
      </a:lvl8pPr>
      <a:lvl9pPr marL="1828800" algn="l" defTabSz="457200" rtl="0" fontAlgn="base">
        <a:spcBef>
          <a:spcPct val="0"/>
        </a:spcBef>
        <a:spcAft>
          <a:spcPts val="600"/>
        </a:spcAft>
        <a:defRPr sz="3600" b="1">
          <a:solidFill>
            <a:srgbClr val="00335C"/>
          </a:solidFill>
          <a:latin typeface="Calibri" pitchFamily="34" charset="0"/>
          <a:cs typeface="Arial" pitchFamily="34" charset="0"/>
        </a:defRPr>
      </a:lvl9pPr>
    </p:titleStyle>
    <p:bodyStyle>
      <a:lvl1pPr algn="l" defTabSz="457200" rtl="0" eaLnBrk="0" fontAlgn="base" hangingPunct="0">
        <a:lnSpc>
          <a:spcPts val="2400"/>
        </a:lnSpc>
        <a:spcBef>
          <a:spcPct val="20000"/>
        </a:spcBef>
        <a:spcAft>
          <a:spcPct val="0"/>
        </a:spcAft>
        <a:buFont typeface="Arial" pitchFamily="34" charset="0"/>
        <a:defRPr sz="2400" b="1" kern="1200">
          <a:solidFill>
            <a:srgbClr val="E46C0A"/>
          </a:solidFill>
          <a:latin typeface="+mn-lt"/>
          <a:ea typeface="+mn-ea"/>
          <a:cs typeface="Arial"/>
        </a:defRPr>
      </a:lvl1pPr>
      <a:lvl2pPr marL="742950" indent="-285750" algn="l" defTabSz="457200" rtl="0" eaLnBrk="0" fontAlgn="base" hangingPunct="0">
        <a:spcBef>
          <a:spcPts val="600"/>
        </a:spcBef>
        <a:spcAft>
          <a:spcPct val="0"/>
        </a:spcAft>
        <a:buClr>
          <a:srgbClr val="E46C0A"/>
        </a:buClr>
        <a:buFont typeface="Wingdings" pitchFamily="2" charset="2"/>
        <a:buChar char="§"/>
        <a:defRPr sz="2800" kern="1200">
          <a:solidFill>
            <a:schemeClr val="tx1"/>
          </a:solidFill>
          <a:latin typeface="+mn-lt"/>
          <a:ea typeface="+mn-ea"/>
          <a:cs typeface="Arial" pitchFamily="34" charset="0"/>
        </a:defRPr>
      </a:lvl2pPr>
      <a:lvl3pPr marL="1143000" indent="-228600" algn="l" defTabSz="457200" rtl="0" eaLnBrk="0" fontAlgn="base" hangingPunct="0">
        <a:spcBef>
          <a:spcPct val="0"/>
        </a:spcBef>
        <a:spcAft>
          <a:spcPct val="0"/>
        </a:spcAft>
        <a:buFont typeface="Arial" pitchFamily="34" charset="0"/>
        <a:buChar char="•"/>
        <a:defRPr sz="2400" kern="1200">
          <a:solidFill>
            <a:schemeClr val="tx1"/>
          </a:solidFill>
          <a:latin typeface="+mn-lt"/>
          <a:ea typeface="+mn-ea"/>
          <a:cs typeface="Arial" pitchFamily="34" charset="0"/>
        </a:defRPr>
      </a:lvl3pPr>
      <a:lvl4pPr marL="1600200" indent="-228600" algn="l" defTabSz="457200" rtl="0" eaLnBrk="0" fontAlgn="base" hangingPunct="0">
        <a:spcBef>
          <a:spcPct val="0"/>
        </a:spcBef>
        <a:spcAft>
          <a:spcPct val="0"/>
        </a:spcAft>
        <a:defRPr sz="2000" kern="1200">
          <a:solidFill>
            <a:schemeClr val="tx1"/>
          </a:solidFill>
          <a:latin typeface="+mn-lt"/>
          <a:ea typeface="+mn-ea"/>
          <a:cs typeface="Arial" pitchFamily="34"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226189"/>
            <a:ext cx="850900" cy="365125"/>
          </a:xfrm>
          <a:prstGeom prst="rect">
            <a:avLst/>
          </a:prstGeom>
        </p:spPr>
        <p:txBody>
          <a:bodyPr vert="horz" lIns="91440" tIns="45720" rIns="91440" bIns="45720" rtlCol="0" anchor="ctr"/>
          <a:lstStyle>
            <a:lvl1pPr algn="l">
              <a:defRPr sz="800" b="1" smtClean="0">
                <a:solidFill>
                  <a:srgbClr val="00335C"/>
                </a:solidFill>
                <a:latin typeface="Arial"/>
                <a:cs typeface="Arial"/>
              </a:defRPr>
            </a:lvl1pPr>
          </a:lstStyle>
          <a:p>
            <a:pPr fontAlgn="base">
              <a:spcBef>
                <a:spcPct val="0"/>
              </a:spcBef>
              <a:spcAft>
                <a:spcPct val="0"/>
              </a:spcAft>
              <a:defRPr/>
            </a:pPr>
            <a:fld id="{EF38EF21-644F-499D-B8FD-7BA30189F9BA}" type="datetimeFigureOut">
              <a:rPr lang="en-US"/>
              <a:pPr fontAlgn="base">
                <a:spcBef>
                  <a:spcPct val="0"/>
                </a:spcBef>
                <a:spcAft>
                  <a:spcPct val="0"/>
                </a:spcAft>
                <a:defRPr/>
              </a:pPr>
              <a:t>3/22/2017</a:t>
            </a:fld>
            <a:endParaRPr lang="en-US" dirty="0"/>
          </a:p>
        </p:txBody>
      </p:sp>
      <p:sp>
        <p:nvSpPr>
          <p:cNvPr id="5" name="Footer Placeholder 4"/>
          <p:cNvSpPr>
            <a:spLocks noGrp="1"/>
          </p:cNvSpPr>
          <p:nvPr>
            <p:ph type="ftr" sz="quarter" idx="3"/>
          </p:nvPr>
        </p:nvSpPr>
        <p:spPr>
          <a:xfrm>
            <a:off x="1325565" y="6226189"/>
            <a:ext cx="6280150" cy="365125"/>
          </a:xfrm>
          <a:prstGeom prst="rect">
            <a:avLst/>
          </a:prstGeom>
        </p:spPr>
        <p:txBody>
          <a:bodyPr vert="horz" lIns="0" tIns="0" rIns="0" bIns="0" rtlCol="0" anchor="ctr"/>
          <a:lstStyle>
            <a:lvl1pPr algn="l">
              <a:defRPr sz="800" b="1" dirty="0" smtClean="0">
                <a:solidFill>
                  <a:srgbClr val="00335C"/>
                </a:solidFill>
                <a:latin typeface="Arial"/>
                <a:cs typeface="Arial"/>
              </a:defRPr>
            </a:lvl1pPr>
          </a:lstStyle>
          <a:p>
            <a:pPr fontAlgn="base">
              <a:spcBef>
                <a:spcPct val="0"/>
              </a:spcBef>
              <a:spcAft>
                <a:spcPct val="0"/>
              </a:spcAft>
              <a:defRPr/>
            </a:pPr>
            <a:r>
              <a:rPr lang="en-US"/>
              <a:t>CONFIDENTIAL 2011 Georgia Ports Authority</a:t>
            </a:r>
          </a:p>
        </p:txBody>
      </p:sp>
      <p:sp>
        <p:nvSpPr>
          <p:cNvPr id="6" name="Slide Number Placeholder 5"/>
          <p:cNvSpPr>
            <a:spLocks noGrp="1"/>
          </p:cNvSpPr>
          <p:nvPr>
            <p:ph type="sldNum" sz="quarter" idx="4"/>
          </p:nvPr>
        </p:nvSpPr>
        <p:spPr>
          <a:xfrm>
            <a:off x="7605720" y="6226189"/>
            <a:ext cx="1081087" cy="365125"/>
          </a:xfrm>
          <a:prstGeom prst="rect">
            <a:avLst/>
          </a:prstGeom>
        </p:spPr>
        <p:txBody>
          <a:bodyPr vert="horz" lIns="91440" tIns="45720" rIns="91440" bIns="45720" rtlCol="0" anchor="ctr"/>
          <a:lstStyle>
            <a:lvl1pPr algn="r">
              <a:defRPr sz="800" b="1" dirty="0" smtClean="0">
                <a:solidFill>
                  <a:srgbClr val="00335C"/>
                </a:solidFill>
                <a:latin typeface="Arial"/>
                <a:cs typeface="Arial"/>
              </a:defRPr>
            </a:lvl1pPr>
          </a:lstStyle>
          <a:p>
            <a:pPr fontAlgn="base">
              <a:spcBef>
                <a:spcPct val="0"/>
              </a:spcBef>
              <a:spcAft>
                <a:spcPct val="0"/>
              </a:spcAft>
              <a:defRPr/>
            </a:pPr>
            <a:r>
              <a:rPr lang="en-US"/>
              <a:t>1</a:t>
            </a:r>
          </a:p>
        </p:txBody>
      </p:sp>
      <p:sp>
        <p:nvSpPr>
          <p:cNvPr id="86021" name="Title Placeholder 1"/>
          <p:cNvSpPr>
            <a:spLocks noGrp="1"/>
          </p:cNvSpPr>
          <p:nvPr>
            <p:ph type="title"/>
          </p:nvPr>
        </p:nvSpPr>
        <p:spPr bwMode="auto">
          <a:xfrm>
            <a:off x="457200" y="558800"/>
            <a:ext cx="8229600" cy="11303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en-US"/>
          </a:p>
        </p:txBody>
      </p:sp>
      <p:sp>
        <p:nvSpPr>
          <p:cNvPr id="9" name="Subtitle 2"/>
          <p:cNvSpPr txBox="1">
            <a:spLocks/>
          </p:cNvSpPr>
          <p:nvPr/>
        </p:nvSpPr>
        <p:spPr>
          <a:xfrm>
            <a:off x="1308100" y="1920881"/>
            <a:ext cx="7378700" cy="3870325"/>
          </a:xfrm>
          <a:prstGeom prst="rect">
            <a:avLst/>
          </a:prstGeom>
        </p:spPr>
        <p:txBody>
          <a:bodyPr lIns="0" tIns="0" rIns="0" bIns="0">
            <a:normAutofit/>
          </a:bodyPr>
          <a:lstStyle>
            <a:lvl1pPr marL="0" indent="0" algn="l">
              <a:buNone/>
              <a:defRPr b="1">
                <a:solidFill>
                  <a:srgbClr val="E46C0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spcBef>
                <a:spcPct val="20000"/>
              </a:spcBef>
              <a:spcAft>
                <a:spcPct val="0"/>
              </a:spcAft>
              <a:buFont typeface="Arial"/>
              <a:buNone/>
              <a:defRPr/>
            </a:pPr>
            <a:endParaRPr lang="en-US" dirty="0">
              <a:latin typeface="Arial" charset="0"/>
              <a:cs typeface="Arial"/>
            </a:endParaRPr>
          </a:p>
        </p:txBody>
      </p:sp>
      <p:sp>
        <p:nvSpPr>
          <p:cNvPr id="86023" name="Text Placeholder 7"/>
          <p:cNvSpPr>
            <a:spLocks noGrp="1"/>
          </p:cNvSpPr>
          <p:nvPr>
            <p:ph type="body" idx="1"/>
          </p:nvPr>
        </p:nvSpPr>
        <p:spPr bwMode="auto">
          <a:xfrm>
            <a:off x="1325563" y="1930406"/>
            <a:ext cx="7378700" cy="4303713"/>
          </a:xfrm>
          <a:prstGeom prst="rect">
            <a:avLst/>
          </a:prstGeom>
          <a:noFill/>
          <a:ln w="9525">
            <a:noFill/>
            <a:miter lim="800000"/>
            <a:headEnd/>
            <a:tailEnd/>
          </a:ln>
        </p:spPr>
        <p:txBody>
          <a:bodyPr vert="horz" wrap="square" lIns="0" tIns="0" rIns="9144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6024" name="Picture 9" descr="Bottom Bar.png"/>
          <p:cNvPicPr>
            <a:picLocks noChangeAspect="1"/>
          </p:cNvPicPr>
          <p:nvPr/>
        </p:nvPicPr>
        <p:blipFill>
          <a:blip r:embed="rId22" cstate="screen"/>
          <a:srcRect/>
          <a:stretch>
            <a:fillRect/>
          </a:stretch>
        </p:blipFill>
        <p:spPr bwMode="auto">
          <a:xfrm>
            <a:off x="0" y="6642100"/>
            <a:ext cx="9144000" cy="228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 id="2147484481" r:id="rId12"/>
    <p:sldLayoutId id="2147484482" r:id="rId13"/>
    <p:sldLayoutId id="2147484483" r:id="rId14"/>
    <p:sldLayoutId id="2147484484" r:id="rId15"/>
    <p:sldLayoutId id="2147484485" r:id="rId16"/>
    <p:sldLayoutId id="2147484486" r:id="rId17"/>
    <p:sldLayoutId id="2147484487" r:id="rId18"/>
    <p:sldLayoutId id="2147484488" r:id="rId19"/>
    <p:sldLayoutId id="2147484489" r:id="rId20"/>
  </p:sldLayoutIdLst>
  <p:transition>
    <p:fade/>
  </p:transition>
  <p:txStyles>
    <p:titleStyle>
      <a:lvl1pPr algn="l" defTabSz="457200" rtl="0" fontAlgn="base">
        <a:spcBef>
          <a:spcPct val="0"/>
        </a:spcBef>
        <a:spcAft>
          <a:spcPts val="600"/>
        </a:spcAft>
        <a:defRPr sz="3600" b="1" kern="1200">
          <a:solidFill>
            <a:srgbClr val="00335C"/>
          </a:solidFill>
          <a:latin typeface="+mj-lt"/>
          <a:ea typeface="+mj-ea"/>
          <a:cs typeface="Arial"/>
        </a:defRPr>
      </a:lvl1pPr>
      <a:lvl2pPr algn="l" defTabSz="457200" rtl="0" fontAlgn="base">
        <a:spcBef>
          <a:spcPct val="0"/>
        </a:spcBef>
        <a:spcAft>
          <a:spcPts val="600"/>
        </a:spcAft>
        <a:defRPr sz="3600" b="1">
          <a:solidFill>
            <a:srgbClr val="00335C"/>
          </a:solidFill>
          <a:latin typeface="Calibri" pitchFamily="34" charset="0"/>
          <a:cs typeface="Arial" pitchFamily="34" charset="0"/>
        </a:defRPr>
      </a:lvl2pPr>
      <a:lvl3pPr algn="l" defTabSz="457200" rtl="0" fontAlgn="base">
        <a:spcBef>
          <a:spcPct val="0"/>
        </a:spcBef>
        <a:spcAft>
          <a:spcPts val="600"/>
        </a:spcAft>
        <a:defRPr sz="3600" b="1">
          <a:solidFill>
            <a:srgbClr val="00335C"/>
          </a:solidFill>
          <a:latin typeface="Calibri" pitchFamily="34" charset="0"/>
          <a:cs typeface="Arial" pitchFamily="34" charset="0"/>
        </a:defRPr>
      </a:lvl3pPr>
      <a:lvl4pPr algn="l" defTabSz="457200" rtl="0" fontAlgn="base">
        <a:spcBef>
          <a:spcPct val="0"/>
        </a:spcBef>
        <a:spcAft>
          <a:spcPts val="600"/>
        </a:spcAft>
        <a:defRPr sz="3600" b="1">
          <a:solidFill>
            <a:srgbClr val="00335C"/>
          </a:solidFill>
          <a:latin typeface="Calibri" pitchFamily="34" charset="0"/>
          <a:cs typeface="Arial" pitchFamily="34" charset="0"/>
        </a:defRPr>
      </a:lvl4pPr>
      <a:lvl5pPr algn="l" defTabSz="457200" rtl="0" fontAlgn="base">
        <a:spcBef>
          <a:spcPct val="0"/>
        </a:spcBef>
        <a:spcAft>
          <a:spcPts val="600"/>
        </a:spcAft>
        <a:defRPr sz="3600" b="1">
          <a:solidFill>
            <a:srgbClr val="00335C"/>
          </a:solidFill>
          <a:latin typeface="Calibri" pitchFamily="34" charset="0"/>
          <a:cs typeface="Arial" pitchFamily="34" charset="0"/>
        </a:defRPr>
      </a:lvl5pPr>
      <a:lvl6pPr marL="457200" algn="l" defTabSz="457200" rtl="0" fontAlgn="base">
        <a:spcBef>
          <a:spcPct val="0"/>
        </a:spcBef>
        <a:spcAft>
          <a:spcPts val="600"/>
        </a:spcAft>
        <a:defRPr sz="3600" b="1">
          <a:solidFill>
            <a:srgbClr val="00335C"/>
          </a:solidFill>
          <a:latin typeface="Calibri" pitchFamily="34" charset="0"/>
          <a:cs typeface="Arial" pitchFamily="34" charset="0"/>
        </a:defRPr>
      </a:lvl6pPr>
      <a:lvl7pPr marL="914400" algn="l" defTabSz="457200" rtl="0" fontAlgn="base">
        <a:spcBef>
          <a:spcPct val="0"/>
        </a:spcBef>
        <a:spcAft>
          <a:spcPts val="600"/>
        </a:spcAft>
        <a:defRPr sz="3600" b="1">
          <a:solidFill>
            <a:srgbClr val="00335C"/>
          </a:solidFill>
          <a:latin typeface="Calibri" pitchFamily="34" charset="0"/>
          <a:cs typeface="Arial" pitchFamily="34" charset="0"/>
        </a:defRPr>
      </a:lvl7pPr>
      <a:lvl8pPr marL="1371600" algn="l" defTabSz="457200" rtl="0" fontAlgn="base">
        <a:spcBef>
          <a:spcPct val="0"/>
        </a:spcBef>
        <a:spcAft>
          <a:spcPts val="600"/>
        </a:spcAft>
        <a:defRPr sz="3600" b="1">
          <a:solidFill>
            <a:srgbClr val="00335C"/>
          </a:solidFill>
          <a:latin typeface="Calibri" pitchFamily="34" charset="0"/>
          <a:cs typeface="Arial" pitchFamily="34" charset="0"/>
        </a:defRPr>
      </a:lvl8pPr>
      <a:lvl9pPr marL="1828800" algn="l" defTabSz="457200" rtl="0" fontAlgn="base">
        <a:spcBef>
          <a:spcPct val="0"/>
        </a:spcBef>
        <a:spcAft>
          <a:spcPts val="600"/>
        </a:spcAft>
        <a:defRPr sz="3600" b="1">
          <a:solidFill>
            <a:srgbClr val="00335C"/>
          </a:solidFill>
          <a:latin typeface="Calibri" pitchFamily="34" charset="0"/>
          <a:cs typeface="Arial" pitchFamily="34" charset="0"/>
        </a:defRPr>
      </a:lvl9pPr>
    </p:titleStyle>
    <p:bodyStyle>
      <a:lvl1pPr algn="l" defTabSz="457200" rtl="0" fontAlgn="base">
        <a:lnSpc>
          <a:spcPts val="2400"/>
        </a:lnSpc>
        <a:spcBef>
          <a:spcPct val="20000"/>
        </a:spcBef>
        <a:spcAft>
          <a:spcPct val="0"/>
        </a:spcAft>
        <a:buFont typeface="Arial" pitchFamily="34" charset="0"/>
        <a:defRPr sz="2400" b="1" kern="1200">
          <a:solidFill>
            <a:srgbClr val="E46C0A"/>
          </a:solidFill>
          <a:latin typeface="+mn-lt"/>
          <a:ea typeface="+mn-ea"/>
          <a:cs typeface="Arial"/>
        </a:defRPr>
      </a:lvl1pPr>
      <a:lvl2pPr marL="742950" indent="-285750" algn="l" defTabSz="457200" rtl="0" fontAlgn="base">
        <a:spcBef>
          <a:spcPts val="600"/>
        </a:spcBef>
        <a:spcAft>
          <a:spcPct val="0"/>
        </a:spcAft>
        <a:buClr>
          <a:srgbClr val="E46C0A"/>
        </a:buClr>
        <a:buFont typeface="Wingdings" pitchFamily="2" charset="2"/>
        <a:buChar char="§"/>
        <a:defRPr sz="2800" kern="1200">
          <a:solidFill>
            <a:schemeClr val="tx1"/>
          </a:solidFill>
          <a:latin typeface="+mn-lt"/>
          <a:ea typeface="+mn-ea"/>
          <a:cs typeface="Arial" pitchFamily="34" charset="0"/>
        </a:defRPr>
      </a:lvl2pPr>
      <a:lvl3pPr marL="1143000" indent="-228600" algn="l" defTabSz="457200" rtl="0" fontAlgn="base">
        <a:spcBef>
          <a:spcPct val="0"/>
        </a:spcBef>
        <a:spcAft>
          <a:spcPct val="0"/>
        </a:spcAft>
        <a:buFont typeface="Arial" pitchFamily="34" charset="0"/>
        <a:buChar char="•"/>
        <a:defRPr sz="2400" kern="1200">
          <a:solidFill>
            <a:schemeClr val="tx1"/>
          </a:solidFill>
          <a:latin typeface="+mn-lt"/>
          <a:ea typeface="+mn-ea"/>
          <a:cs typeface="Arial" pitchFamily="34" charset="0"/>
        </a:defRPr>
      </a:lvl3pPr>
      <a:lvl4pPr marL="1600200" indent="-228600" algn="l" defTabSz="457200" rtl="0" fontAlgn="base">
        <a:spcBef>
          <a:spcPct val="0"/>
        </a:spcBef>
        <a:spcAft>
          <a:spcPct val="0"/>
        </a:spcAft>
        <a:defRPr sz="2000" kern="1200">
          <a:solidFill>
            <a:schemeClr val="tx1"/>
          </a:solidFill>
          <a:latin typeface="+mn-lt"/>
          <a:ea typeface="+mn-ea"/>
          <a:cs typeface="Arial" pitchFamily="34" charset="0"/>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Placeholder 10"/>
          <p:cNvSpPr>
            <a:spLocks noGrp="1"/>
          </p:cNvSpPr>
          <p:nvPr>
            <p:ph type="body" idx="1"/>
          </p:nvPr>
        </p:nvSpPr>
        <p:spPr bwMode="auto">
          <a:xfrm>
            <a:off x="392120" y="1027127"/>
            <a:ext cx="8423275"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12" name="Title Placeholder 11"/>
          <p:cNvSpPr>
            <a:spLocks noGrp="1"/>
          </p:cNvSpPr>
          <p:nvPr>
            <p:ph type="title"/>
          </p:nvPr>
        </p:nvSpPr>
        <p:spPr>
          <a:xfrm>
            <a:off x="393701" y="581025"/>
            <a:ext cx="8421688" cy="539750"/>
          </a:xfrm>
          <a:prstGeom prst="rect">
            <a:avLst/>
          </a:prstGeom>
          <a:grpFill/>
          <a:ln w="9525">
            <a:noFill/>
            <a:round/>
            <a:headEnd/>
            <a:tailEnd/>
          </a:ln>
        </p:spPr>
        <p:txBody>
          <a:bodyPr vert="horz" lIns="91440" tIns="45720" rIns="91440" bIns="45720" rtlCol="0" anchor="t">
            <a:noAutofit/>
          </a:bodyPr>
          <a:lstStyle/>
          <a:p>
            <a:r>
              <a:rPr lang="en-US" dirty="0"/>
              <a:t>Click to edit Master title style</a:t>
            </a:r>
          </a:p>
        </p:txBody>
      </p:sp>
      <p:sp>
        <p:nvSpPr>
          <p:cNvPr id="1028" name="Text Box 54"/>
          <p:cNvSpPr txBox="1">
            <a:spLocks noChangeArrowheads="1"/>
          </p:cNvSpPr>
          <p:nvPr/>
        </p:nvSpPr>
        <p:spPr bwMode="gray">
          <a:xfrm>
            <a:off x="671007" y="6543675"/>
            <a:ext cx="1826141" cy="209288"/>
          </a:xfrm>
          <a:prstGeom prst="rect">
            <a:avLst/>
          </a:prstGeom>
          <a:noFill/>
          <a:ln>
            <a:noFill/>
          </a:ln>
          <a:extLst/>
        </p:spPr>
        <p:txBody>
          <a:bodyPr wrap="none">
            <a:spAutoFit/>
          </a:bodyPr>
          <a:lstStyle>
            <a:lvl1pPr>
              <a:defRPr>
                <a:solidFill>
                  <a:schemeClr val="tx1"/>
                </a:solidFill>
                <a:latin typeface="Open Sans" charset="0"/>
                <a:ea typeface="ＭＳ Ｐゴシック" charset="0"/>
                <a:cs typeface="ＭＳ Ｐゴシック" charset="0"/>
              </a:defRPr>
            </a:lvl1pPr>
            <a:lvl2pPr marL="742950" indent="-285750">
              <a:defRPr>
                <a:solidFill>
                  <a:schemeClr val="tx1"/>
                </a:solidFill>
                <a:latin typeface="Open Sans" charset="0"/>
                <a:ea typeface="ＭＳ Ｐゴシック" charset="0"/>
              </a:defRPr>
            </a:lvl2pPr>
            <a:lvl3pPr marL="1143000" indent="-228600">
              <a:defRPr>
                <a:solidFill>
                  <a:schemeClr val="tx1"/>
                </a:solidFill>
                <a:latin typeface="Open Sans" charset="0"/>
                <a:ea typeface="ＭＳ Ｐゴシック" charset="0"/>
              </a:defRPr>
            </a:lvl3pPr>
            <a:lvl4pPr marL="1600200" indent="-228600">
              <a:defRPr>
                <a:solidFill>
                  <a:schemeClr val="tx1"/>
                </a:solidFill>
                <a:latin typeface="Open Sans" charset="0"/>
                <a:ea typeface="ＭＳ Ｐゴシック" charset="0"/>
              </a:defRPr>
            </a:lvl4pPr>
            <a:lvl5pPr marL="2057400" indent="-228600">
              <a:defRPr>
                <a:solidFill>
                  <a:schemeClr val="tx1"/>
                </a:solidFill>
                <a:latin typeface="Open Sans" charset="0"/>
                <a:ea typeface="ＭＳ Ｐゴシック" charset="0"/>
              </a:defRPr>
            </a:lvl5pPr>
            <a:lvl6pPr marL="2514600" indent="-228600" fontAlgn="base">
              <a:spcBef>
                <a:spcPct val="0"/>
              </a:spcBef>
              <a:spcAft>
                <a:spcPct val="0"/>
              </a:spcAft>
              <a:defRPr>
                <a:solidFill>
                  <a:schemeClr val="tx1"/>
                </a:solidFill>
                <a:latin typeface="Open Sans" charset="0"/>
                <a:ea typeface="ＭＳ Ｐゴシック" charset="0"/>
              </a:defRPr>
            </a:lvl6pPr>
            <a:lvl7pPr marL="2971800" indent="-228600" fontAlgn="base">
              <a:spcBef>
                <a:spcPct val="0"/>
              </a:spcBef>
              <a:spcAft>
                <a:spcPct val="0"/>
              </a:spcAft>
              <a:defRPr>
                <a:solidFill>
                  <a:schemeClr val="tx1"/>
                </a:solidFill>
                <a:latin typeface="Open Sans" charset="0"/>
                <a:ea typeface="ＭＳ Ｐゴシック" charset="0"/>
              </a:defRPr>
            </a:lvl7pPr>
            <a:lvl8pPr marL="3429000" indent="-228600" fontAlgn="base">
              <a:spcBef>
                <a:spcPct val="0"/>
              </a:spcBef>
              <a:spcAft>
                <a:spcPct val="0"/>
              </a:spcAft>
              <a:defRPr>
                <a:solidFill>
                  <a:schemeClr val="tx1"/>
                </a:solidFill>
                <a:latin typeface="Open Sans" charset="0"/>
                <a:ea typeface="ＭＳ Ｐゴシック" charset="0"/>
              </a:defRPr>
            </a:lvl8pPr>
            <a:lvl9pPr marL="3886200" indent="-228600" fontAlgn="base">
              <a:spcBef>
                <a:spcPct val="0"/>
              </a:spcBef>
              <a:spcAft>
                <a:spcPct val="0"/>
              </a:spcAft>
              <a:defRPr>
                <a:solidFill>
                  <a:schemeClr val="tx1"/>
                </a:solidFill>
                <a:latin typeface="Open Sans" charset="0"/>
                <a:ea typeface="ＭＳ Ｐゴシック" charset="0"/>
              </a:defRPr>
            </a:lvl9pPr>
          </a:lstStyle>
          <a:p>
            <a:pPr algn="r" fontAlgn="base">
              <a:lnSpc>
                <a:spcPct val="95000"/>
              </a:lnSpc>
              <a:spcBef>
                <a:spcPct val="0"/>
              </a:spcBef>
              <a:spcAft>
                <a:spcPct val="0"/>
              </a:spcAft>
              <a:defRPr/>
            </a:pPr>
            <a:r>
              <a:rPr lang="en-US" sz="800">
                <a:solidFill>
                  <a:srgbClr val="7D7D82"/>
                </a:solidFill>
                <a:latin typeface="Arial" charset="0"/>
                <a:cs typeface="Arial" charset="0"/>
              </a:rPr>
              <a:t>Google Confidential and Proprietary</a:t>
            </a:r>
          </a:p>
        </p:txBody>
      </p:sp>
      <p:sp>
        <p:nvSpPr>
          <p:cNvPr id="14" name="Slide Number Placeholder 8"/>
          <p:cNvSpPr txBox="1">
            <a:spLocks/>
          </p:cNvSpPr>
          <p:nvPr/>
        </p:nvSpPr>
        <p:spPr bwMode="gray">
          <a:xfrm>
            <a:off x="409575" y="6543675"/>
            <a:ext cx="457200" cy="209550"/>
          </a:xfrm>
          <a:prstGeom prst="rect">
            <a:avLst/>
          </a:prstGeom>
          <a:noFill/>
          <a:ln w="9525" algn="ctr">
            <a:noFill/>
            <a:miter lim="800000"/>
            <a:headEnd/>
            <a:tailEnd/>
          </a:ln>
          <a:effectLst/>
        </p:spPr>
        <p:txBody>
          <a:bodyPr>
            <a:spAutoFit/>
          </a:bodyPr>
          <a:lstStyle>
            <a:lvl1pPr eaLnBrk="0" hangingPunct="0">
              <a:defRPr sz="2400">
                <a:solidFill>
                  <a:schemeClr val="tx1"/>
                </a:solidFill>
                <a:latin typeface="Open Sans" charset="0"/>
                <a:ea typeface="ＭＳ Ｐゴシック" charset="0"/>
                <a:cs typeface="ＭＳ Ｐゴシック" charset="0"/>
              </a:defRPr>
            </a:lvl1pPr>
            <a:lvl2pPr marL="37931725" indent="-37474525" eaLnBrk="0" hangingPunct="0">
              <a:defRPr sz="2400">
                <a:solidFill>
                  <a:schemeClr val="tx1"/>
                </a:solidFill>
                <a:latin typeface="Open Sans" charset="0"/>
                <a:ea typeface="ＭＳ Ｐゴシック" charset="0"/>
              </a:defRPr>
            </a:lvl2pPr>
            <a:lvl3pPr eaLnBrk="0" hangingPunct="0">
              <a:defRPr sz="2400">
                <a:solidFill>
                  <a:schemeClr val="tx1"/>
                </a:solidFill>
                <a:latin typeface="Open Sans" charset="0"/>
                <a:ea typeface="ＭＳ Ｐゴシック" charset="0"/>
              </a:defRPr>
            </a:lvl3pPr>
            <a:lvl4pPr eaLnBrk="0" hangingPunct="0">
              <a:defRPr sz="2400">
                <a:solidFill>
                  <a:schemeClr val="tx1"/>
                </a:solidFill>
                <a:latin typeface="Open Sans" charset="0"/>
                <a:ea typeface="ＭＳ Ｐゴシック" charset="0"/>
              </a:defRPr>
            </a:lvl4pPr>
            <a:lvl5pPr eaLnBrk="0" hangingPunct="0">
              <a:defRPr sz="2400">
                <a:solidFill>
                  <a:schemeClr val="tx1"/>
                </a:solidFill>
                <a:latin typeface="Open Sans" charset="0"/>
                <a:ea typeface="ＭＳ Ｐゴシック" charset="0"/>
              </a:defRPr>
            </a:lvl5pPr>
            <a:lvl6pPr marL="457200" eaLnBrk="0" fontAlgn="base" hangingPunct="0">
              <a:spcBef>
                <a:spcPct val="0"/>
              </a:spcBef>
              <a:spcAft>
                <a:spcPct val="0"/>
              </a:spcAft>
              <a:defRPr sz="2400">
                <a:solidFill>
                  <a:schemeClr val="tx1"/>
                </a:solidFill>
                <a:latin typeface="Open Sans" charset="0"/>
                <a:ea typeface="ＭＳ Ｐゴシック" charset="0"/>
              </a:defRPr>
            </a:lvl6pPr>
            <a:lvl7pPr marL="914400" eaLnBrk="0" fontAlgn="base" hangingPunct="0">
              <a:spcBef>
                <a:spcPct val="0"/>
              </a:spcBef>
              <a:spcAft>
                <a:spcPct val="0"/>
              </a:spcAft>
              <a:defRPr sz="2400">
                <a:solidFill>
                  <a:schemeClr val="tx1"/>
                </a:solidFill>
                <a:latin typeface="Open Sans" charset="0"/>
                <a:ea typeface="ＭＳ Ｐゴシック" charset="0"/>
              </a:defRPr>
            </a:lvl7pPr>
            <a:lvl8pPr marL="1371600" eaLnBrk="0" fontAlgn="base" hangingPunct="0">
              <a:spcBef>
                <a:spcPct val="0"/>
              </a:spcBef>
              <a:spcAft>
                <a:spcPct val="0"/>
              </a:spcAft>
              <a:defRPr sz="2400">
                <a:solidFill>
                  <a:schemeClr val="tx1"/>
                </a:solidFill>
                <a:latin typeface="Open Sans" charset="0"/>
                <a:ea typeface="ＭＳ Ｐゴシック" charset="0"/>
              </a:defRPr>
            </a:lvl8pPr>
            <a:lvl9pPr marL="1828800" eaLnBrk="0" fontAlgn="base" hangingPunct="0">
              <a:spcBef>
                <a:spcPct val="0"/>
              </a:spcBef>
              <a:spcAft>
                <a:spcPct val="0"/>
              </a:spcAft>
              <a:defRPr sz="2400">
                <a:solidFill>
                  <a:schemeClr val="tx1"/>
                </a:solidFill>
                <a:latin typeface="Open Sans" charset="0"/>
                <a:ea typeface="ＭＳ Ｐゴシック" charset="0"/>
              </a:defRPr>
            </a:lvl9pPr>
          </a:lstStyle>
          <a:p>
            <a:pPr eaLnBrk="1" fontAlgn="base" hangingPunct="1">
              <a:lnSpc>
                <a:spcPct val="95000"/>
              </a:lnSpc>
              <a:spcBef>
                <a:spcPct val="0"/>
              </a:spcBef>
              <a:spcAft>
                <a:spcPct val="0"/>
              </a:spcAft>
              <a:defRPr/>
            </a:pPr>
            <a:fld id="{A4F51B66-2F0B-0941-BCE3-651D6A3F6DCF}" type="slidenum">
              <a:rPr lang="en-US" sz="800" smtClean="0">
                <a:solidFill>
                  <a:srgbClr val="7D7D82"/>
                </a:solidFill>
                <a:latin typeface="Arial" charset="0"/>
                <a:cs typeface="Arial" charset="0"/>
              </a:rPr>
              <a:pPr eaLnBrk="1" fontAlgn="base" hangingPunct="1">
                <a:lnSpc>
                  <a:spcPct val="95000"/>
                </a:lnSpc>
                <a:spcBef>
                  <a:spcPct val="0"/>
                </a:spcBef>
                <a:spcAft>
                  <a:spcPct val="0"/>
                </a:spcAft>
                <a:defRPr/>
              </a:pPr>
              <a:t>‹#›</a:t>
            </a:fld>
            <a:endParaRPr lang="en-US" sz="800">
              <a:solidFill>
                <a:srgbClr val="7D7D82"/>
              </a:solidFill>
              <a:latin typeface="Arial" charset="0"/>
              <a:cs typeface="Arial" charset="0"/>
            </a:endParaRPr>
          </a:p>
        </p:txBody>
      </p:sp>
      <p:grpSp>
        <p:nvGrpSpPr>
          <p:cNvPr id="2" name="Group 31"/>
          <p:cNvGrpSpPr>
            <a:grpSpLocks/>
          </p:cNvGrpSpPr>
          <p:nvPr/>
        </p:nvGrpSpPr>
        <p:grpSpPr bwMode="auto">
          <a:xfrm>
            <a:off x="7577140" y="6486539"/>
            <a:ext cx="1389062" cy="246063"/>
            <a:chOff x="7576442" y="6524756"/>
            <a:chExt cx="1389956" cy="246399"/>
          </a:xfrm>
        </p:grpSpPr>
        <p:cxnSp>
          <p:nvCxnSpPr>
            <p:cNvPr id="33" name="Straight Connector 32"/>
            <p:cNvCxnSpPr/>
            <p:nvPr userDrawn="1"/>
          </p:nvCxnSpPr>
          <p:spPr>
            <a:xfrm rot="5400000">
              <a:off x="8129167" y="6636033"/>
              <a:ext cx="222553"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nvGrpSpPr>
            <p:cNvPr id="3" name="Group 20"/>
            <p:cNvGrpSpPr/>
            <p:nvPr userDrawn="1"/>
          </p:nvGrpSpPr>
          <p:grpSpPr>
            <a:xfrm>
              <a:off x="8369102" y="6534150"/>
              <a:ext cx="597296" cy="237005"/>
              <a:chOff x="1814512" y="-3175"/>
              <a:chExt cx="6045202" cy="2398713"/>
            </a:xfrm>
            <a:solidFill>
              <a:srgbClr val="333333"/>
            </a:solidFill>
          </p:grpSpPr>
          <p:sp>
            <p:nvSpPr>
              <p:cNvPr id="42" name="Freeform 16"/>
              <p:cNvSpPr>
                <a:spLocks/>
              </p:cNvSpPr>
              <p:nvPr/>
            </p:nvSpPr>
            <p:spPr bwMode="auto">
              <a:xfrm>
                <a:off x="1814512" y="379412"/>
                <a:ext cx="806453" cy="1558928"/>
              </a:xfrm>
              <a:custGeom>
                <a:avLst/>
                <a:gdLst/>
                <a:ahLst/>
                <a:cxnLst>
                  <a:cxn ang="0">
                    <a:pos x="109" y="164"/>
                  </a:cxn>
                  <a:cxn ang="0">
                    <a:pos x="65" y="0"/>
                  </a:cxn>
                  <a:cxn ang="0">
                    <a:pos x="0" y="0"/>
                  </a:cxn>
                  <a:cxn ang="0">
                    <a:pos x="40" y="116"/>
                  </a:cxn>
                  <a:cxn ang="0">
                    <a:pos x="78" y="248"/>
                  </a:cxn>
                  <a:cxn ang="0">
                    <a:pos x="78" y="416"/>
                  </a:cxn>
                  <a:cxn ang="0">
                    <a:pos x="140" y="416"/>
                  </a:cxn>
                  <a:cxn ang="0">
                    <a:pos x="140" y="248"/>
                  </a:cxn>
                  <a:cxn ang="0">
                    <a:pos x="215" y="0"/>
                  </a:cxn>
                  <a:cxn ang="0">
                    <a:pos x="152" y="0"/>
                  </a:cxn>
                  <a:cxn ang="0">
                    <a:pos x="109" y="164"/>
                  </a:cxn>
                </a:cxnLst>
                <a:rect l="0" t="0" r="r" b="b"/>
                <a:pathLst>
                  <a:path w="215" h="416">
                    <a:moveTo>
                      <a:pt x="109" y="164"/>
                    </a:moveTo>
                    <a:cubicBezTo>
                      <a:pt x="65" y="0"/>
                      <a:pt x="65" y="0"/>
                      <a:pt x="65" y="0"/>
                    </a:cubicBezTo>
                    <a:cubicBezTo>
                      <a:pt x="0" y="0"/>
                      <a:pt x="0" y="0"/>
                      <a:pt x="0" y="0"/>
                    </a:cubicBezTo>
                    <a:cubicBezTo>
                      <a:pt x="13" y="39"/>
                      <a:pt x="26" y="78"/>
                      <a:pt x="40" y="116"/>
                    </a:cubicBezTo>
                    <a:cubicBezTo>
                      <a:pt x="59" y="174"/>
                      <a:pt x="72" y="218"/>
                      <a:pt x="78" y="248"/>
                    </a:cubicBezTo>
                    <a:cubicBezTo>
                      <a:pt x="78" y="416"/>
                      <a:pt x="78" y="416"/>
                      <a:pt x="78" y="416"/>
                    </a:cubicBezTo>
                    <a:cubicBezTo>
                      <a:pt x="140" y="416"/>
                      <a:pt x="140" y="416"/>
                      <a:pt x="140" y="416"/>
                    </a:cubicBezTo>
                    <a:cubicBezTo>
                      <a:pt x="140" y="248"/>
                      <a:pt x="140" y="248"/>
                      <a:pt x="140" y="248"/>
                    </a:cubicBezTo>
                    <a:cubicBezTo>
                      <a:pt x="215" y="0"/>
                      <a:pt x="215" y="0"/>
                      <a:pt x="215" y="0"/>
                    </a:cubicBezTo>
                    <a:cubicBezTo>
                      <a:pt x="152" y="0"/>
                      <a:pt x="152" y="0"/>
                      <a:pt x="152" y="0"/>
                    </a:cubicBezTo>
                    <a:lnTo>
                      <a:pt x="109" y="164"/>
                    </a:lnTo>
                    <a:close/>
                  </a:path>
                </a:pathLst>
              </a:custGeom>
              <a:grpFill/>
              <a:ln w="9525">
                <a:noFill/>
                <a:round/>
                <a:headEnd/>
                <a:tailEnd/>
              </a:ln>
            </p:spPr>
            <p:txBody>
              <a:bodyPr/>
              <a:lstStyle/>
              <a:p>
                <a:pPr>
                  <a:defRPr/>
                </a:pPr>
                <a:endParaRPr lang="en-US" dirty="0">
                  <a:solidFill>
                    <a:srgbClr val="333333"/>
                  </a:solidFill>
                  <a:ea typeface="ＭＳ Ｐゴシック" charset="0"/>
                </a:endParaRPr>
              </a:p>
            </p:txBody>
          </p:sp>
          <p:sp>
            <p:nvSpPr>
              <p:cNvPr id="43" name="Freeform 17"/>
              <p:cNvSpPr>
                <a:spLocks noEditPoints="1"/>
              </p:cNvSpPr>
              <p:nvPr/>
            </p:nvSpPr>
            <p:spPr bwMode="auto">
              <a:xfrm>
                <a:off x="2620965" y="760415"/>
                <a:ext cx="622301" cy="1192215"/>
              </a:xfrm>
              <a:custGeom>
                <a:avLst/>
                <a:gdLst/>
                <a:ahLst/>
                <a:cxnLst>
                  <a:cxn ang="0">
                    <a:pos x="83" y="0"/>
                  </a:cxn>
                  <a:cxn ang="0">
                    <a:pos x="18" y="32"/>
                  </a:cxn>
                  <a:cxn ang="0">
                    <a:pos x="0" y="105"/>
                  </a:cxn>
                  <a:cxn ang="0">
                    <a:pos x="0" y="214"/>
                  </a:cxn>
                  <a:cxn ang="0">
                    <a:pos x="18" y="286"/>
                  </a:cxn>
                  <a:cxn ang="0">
                    <a:pos x="83" y="318"/>
                  </a:cxn>
                  <a:cxn ang="0">
                    <a:pos x="148" y="286"/>
                  </a:cxn>
                  <a:cxn ang="0">
                    <a:pos x="166" y="214"/>
                  </a:cxn>
                  <a:cxn ang="0">
                    <a:pos x="166" y="105"/>
                  </a:cxn>
                  <a:cxn ang="0">
                    <a:pos x="148" y="32"/>
                  </a:cxn>
                  <a:cxn ang="0">
                    <a:pos x="83" y="0"/>
                  </a:cxn>
                  <a:cxn ang="0">
                    <a:pos x="110" y="224"/>
                  </a:cxn>
                  <a:cxn ang="0">
                    <a:pos x="83" y="267"/>
                  </a:cxn>
                  <a:cxn ang="0">
                    <a:pos x="56" y="224"/>
                  </a:cxn>
                  <a:cxn ang="0">
                    <a:pos x="56" y="94"/>
                  </a:cxn>
                  <a:cxn ang="0">
                    <a:pos x="83" y="51"/>
                  </a:cxn>
                  <a:cxn ang="0">
                    <a:pos x="110" y="94"/>
                  </a:cxn>
                  <a:cxn ang="0">
                    <a:pos x="110" y="224"/>
                  </a:cxn>
                </a:cxnLst>
                <a:rect l="0" t="0" r="r" b="b"/>
                <a:pathLst>
                  <a:path w="166" h="318">
                    <a:moveTo>
                      <a:pt x="83" y="0"/>
                    </a:moveTo>
                    <a:cubicBezTo>
                      <a:pt x="55" y="0"/>
                      <a:pt x="33" y="11"/>
                      <a:pt x="18" y="32"/>
                    </a:cubicBezTo>
                    <a:cubicBezTo>
                      <a:pt x="6" y="48"/>
                      <a:pt x="0" y="72"/>
                      <a:pt x="0" y="105"/>
                    </a:cubicBezTo>
                    <a:cubicBezTo>
                      <a:pt x="0" y="214"/>
                      <a:pt x="0" y="214"/>
                      <a:pt x="0" y="214"/>
                    </a:cubicBezTo>
                    <a:cubicBezTo>
                      <a:pt x="0" y="247"/>
                      <a:pt x="6" y="271"/>
                      <a:pt x="18" y="286"/>
                    </a:cubicBezTo>
                    <a:cubicBezTo>
                      <a:pt x="33" y="308"/>
                      <a:pt x="55" y="318"/>
                      <a:pt x="83" y="318"/>
                    </a:cubicBezTo>
                    <a:cubicBezTo>
                      <a:pt x="111" y="318"/>
                      <a:pt x="133" y="308"/>
                      <a:pt x="148" y="286"/>
                    </a:cubicBezTo>
                    <a:cubicBezTo>
                      <a:pt x="160" y="271"/>
                      <a:pt x="166" y="247"/>
                      <a:pt x="166" y="214"/>
                    </a:cubicBezTo>
                    <a:cubicBezTo>
                      <a:pt x="166" y="105"/>
                      <a:pt x="166" y="105"/>
                      <a:pt x="166" y="105"/>
                    </a:cubicBezTo>
                    <a:cubicBezTo>
                      <a:pt x="166" y="72"/>
                      <a:pt x="160" y="48"/>
                      <a:pt x="148" y="32"/>
                    </a:cubicBezTo>
                    <a:cubicBezTo>
                      <a:pt x="133" y="11"/>
                      <a:pt x="111" y="0"/>
                      <a:pt x="83" y="0"/>
                    </a:cubicBezTo>
                    <a:close/>
                    <a:moveTo>
                      <a:pt x="110" y="224"/>
                    </a:moveTo>
                    <a:cubicBezTo>
                      <a:pt x="110" y="253"/>
                      <a:pt x="101" y="267"/>
                      <a:pt x="83" y="267"/>
                    </a:cubicBezTo>
                    <a:cubicBezTo>
                      <a:pt x="65" y="267"/>
                      <a:pt x="56" y="253"/>
                      <a:pt x="56" y="224"/>
                    </a:cubicBezTo>
                    <a:cubicBezTo>
                      <a:pt x="56" y="94"/>
                      <a:pt x="56" y="94"/>
                      <a:pt x="56" y="94"/>
                    </a:cubicBezTo>
                    <a:cubicBezTo>
                      <a:pt x="56" y="65"/>
                      <a:pt x="65" y="51"/>
                      <a:pt x="83" y="51"/>
                    </a:cubicBezTo>
                    <a:cubicBezTo>
                      <a:pt x="101" y="51"/>
                      <a:pt x="110" y="65"/>
                      <a:pt x="110" y="94"/>
                    </a:cubicBezTo>
                    <a:lnTo>
                      <a:pt x="110" y="224"/>
                    </a:lnTo>
                    <a:close/>
                  </a:path>
                </a:pathLst>
              </a:custGeom>
              <a:grpFill/>
              <a:ln w="9525">
                <a:noFill/>
                <a:round/>
                <a:headEnd/>
                <a:tailEnd/>
              </a:ln>
            </p:spPr>
            <p:txBody>
              <a:bodyPr/>
              <a:lstStyle/>
              <a:p>
                <a:pPr>
                  <a:defRPr/>
                </a:pPr>
                <a:endParaRPr lang="en-US" dirty="0">
                  <a:solidFill>
                    <a:srgbClr val="333333"/>
                  </a:solidFill>
                  <a:ea typeface="ＭＳ Ｐゴシック" charset="0"/>
                </a:endParaRPr>
              </a:p>
            </p:txBody>
          </p:sp>
          <p:sp>
            <p:nvSpPr>
              <p:cNvPr id="44" name="Freeform 18"/>
              <p:cNvSpPr>
                <a:spLocks/>
              </p:cNvSpPr>
              <p:nvPr/>
            </p:nvSpPr>
            <p:spPr bwMode="auto">
              <a:xfrm>
                <a:off x="3416303" y="776289"/>
                <a:ext cx="603252" cy="1176340"/>
              </a:xfrm>
              <a:custGeom>
                <a:avLst/>
                <a:gdLst/>
                <a:ahLst/>
                <a:cxnLst>
                  <a:cxn ang="0">
                    <a:pos x="105" y="237"/>
                  </a:cxn>
                  <a:cxn ang="0">
                    <a:pos x="70" y="263"/>
                  </a:cxn>
                  <a:cxn ang="0">
                    <a:pos x="57" y="250"/>
                  </a:cxn>
                  <a:cxn ang="0">
                    <a:pos x="56" y="228"/>
                  </a:cxn>
                  <a:cxn ang="0">
                    <a:pos x="56" y="0"/>
                  </a:cxn>
                  <a:cxn ang="0">
                    <a:pos x="0" y="0"/>
                  </a:cxn>
                  <a:cxn ang="0">
                    <a:pos x="0" y="245"/>
                  </a:cxn>
                  <a:cxn ang="0">
                    <a:pos x="5" y="291"/>
                  </a:cxn>
                  <a:cxn ang="0">
                    <a:pos x="41" y="314"/>
                  </a:cxn>
                  <a:cxn ang="0">
                    <a:pos x="105" y="276"/>
                  </a:cxn>
                  <a:cxn ang="0">
                    <a:pos x="105" y="310"/>
                  </a:cxn>
                  <a:cxn ang="0">
                    <a:pos x="161" y="310"/>
                  </a:cxn>
                  <a:cxn ang="0">
                    <a:pos x="161" y="0"/>
                  </a:cxn>
                  <a:cxn ang="0">
                    <a:pos x="105" y="0"/>
                  </a:cxn>
                  <a:cxn ang="0">
                    <a:pos x="105" y="237"/>
                  </a:cxn>
                </a:cxnLst>
                <a:rect l="0" t="0" r="r" b="b"/>
                <a:pathLst>
                  <a:path w="161" h="314">
                    <a:moveTo>
                      <a:pt x="105" y="237"/>
                    </a:moveTo>
                    <a:cubicBezTo>
                      <a:pt x="93" y="254"/>
                      <a:pt x="81" y="263"/>
                      <a:pt x="70" y="263"/>
                    </a:cubicBezTo>
                    <a:cubicBezTo>
                      <a:pt x="62" y="263"/>
                      <a:pt x="58" y="259"/>
                      <a:pt x="57" y="250"/>
                    </a:cubicBezTo>
                    <a:cubicBezTo>
                      <a:pt x="56" y="248"/>
                      <a:pt x="56" y="241"/>
                      <a:pt x="56" y="228"/>
                    </a:cubicBezTo>
                    <a:cubicBezTo>
                      <a:pt x="56" y="0"/>
                      <a:pt x="56" y="0"/>
                      <a:pt x="56" y="0"/>
                    </a:cubicBezTo>
                    <a:cubicBezTo>
                      <a:pt x="0" y="0"/>
                      <a:pt x="0" y="0"/>
                      <a:pt x="0" y="0"/>
                    </a:cubicBezTo>
                    <a:cubicBezTo>
                      <a:pt x="0" y="245"/>
                      <a:pt x="0" y="245"/>
                      <a:pt x="0" y="245"/>
                    </a:cubicBezTo>
                    <a:cubicBezTo>
                      <a:pt x="0" y="267"/>
                      <a:pt x="2" y="282"/>
                      <a:pt x="5" y="291"/>
                    </a:cubicBezTo>
                    <a:cubicBezTo>
                      <a:pt x="11" y="307"/>
                      <a:pt x="23" y="314"/>
                      <a:pt x="41" y="314"/>
                    </a:cubicBezTo>
                    <a:cubicBezTo>
                      <a:pt x="62" y="314"/>
                      <a:pt x="83" y="302"/>
                      <a:pt x="105" y="276"/>
                    </a:cubicBezTo>
                    <a:cubicBezTo>
                      <a:pt x="105" y="310"/>
                      <a:pt x="105" y="310"/>
                      <a:pt x="105" y="310"/>
                    </a:cubicBezTo>
                    <a:cubicBezTo>
                      <a:pt x="161" y="310"/>
                      <a:pt x="161" y="310"/>
                      <a:pt x="161" y="310"/>
                    </a:cubicBezTo>
                    <a:cubicBezTo>
                      <a:pt x="161" y="0"/>
                      <a:pt x="161" y="0"/>
                      <a:pt x="161" y="0"/>
                    </a:cubicBezTo>
                    <a:cubicBezTo>
                      <a:pt x="105" y="0"/>
                      <a:pt x="105" y="0"/>
                      <a:pt x="105" y="0"/>
                    </a:cubicBezTo>
                    <a:lnTo>
                      <a:pt x="105" y="237"/>
                    </a:lnTo>
                    <a:close/>
                  </a:path>
                </a:pathLst>
              </a:custGeom>
              <a:grpFill/>
              <a:ln w="9525">
                <a:noFill/>
                <a:round/>
                <a:headEnd/>
                <a:tailEnd/>
              </a:ln>
            </p:spPr>
            <p:txBody>
              <a:bodyPr/>
              <a:lstStyle/>
              <a:p>
                <a:pPr>
                  <a:defRPr/>
                </a:pPr>
                <a:endParaRPr lang="en-US" dirty="0">
                  <a:solidFill>
                    <a:srgbClr val="333333"/>
                  </a:solidFill>
                  <a:ea typeface="ＭＳ Ｐゴシック" charset="0"/>
                </a:endParaRPr>
              </a:p>
            </p:txBody>
          </p:sp>
          <p:sp>
            <p:nvSpPr>
              <p:cNvPr id="45" name="Freeform 19"/>
              <p:cNvSpPr>
                <a:spLocks/>
              </p:cNvSpPr>
              <p:nvPr/>
            </p:nvSpPr>
            <p:spPr bwMode="auto">
              <a:xfrm>
                <a:off x="6334125" y="952500"/>
                <a:ext cx="193676" cy="809628"/>
              </a:xfrm>
              <a:custGeom>
                <a:avLst/>
                <a:gdLst/>
                <a:ahLst/>
                <a:cxnLst>
                  <a:cxn ang="0">
                    <a:pos x="28" y="0"/>
                  </a:cxn>
                  <a:cxn ang="0">
                    <a:pos x="0" y="14"/>
                  </a:cxn>
                  <a:cxn ang="0">
                    <a:pos x="0" y="31"/>
                  </a:cxn>
                  <a:cxn ang="0">
                    <a:pos x="0" y="202"/>
                  </a:cxn>
                  <a:cxn ang="0">
                    <a:pos x="28" y="216"/>
                  </a:cxn>
                  <a:cxn ang="0">
                    <a:pos x="52" y="174"/>
                  </a:cxn>
                  <a:cxn ang="0">
                    <a:pos x="52" y="42"/>
                  </a:cxn>
                  <a:cxn ang="0">
                    <a:pos x="52" y="31"/>
                  </a:cxn>
                  <a:cxn ang="0">
                    <a:pos x="28" y="0"/>
                  </a:cxn>
                </a:cxnLst>
                <a:rect l="0" t="0" r="r" b="b"/>
                <a:pathLst>
                  <a:path w="52" h="216">
                    <a:moveTo>
                      <a:pt x="28" y="0"/>
                    </a:moveTo>
                    <a:cubicBezTo>
                      <a:pt x="19" y="0"/>
                      <a:pt x="9" y="4"/>
                      <a:pt x="0" y="14"/>
                    </a:cubicBezTo>
                    <a:cubicBezTo>
                      <a:pt x="0" y="31"/>
                      <a:pt x="0" y="31"/>
                      <a:pt x="0" y="31"/>
                    </a:cubicBezTo>
                    <a:cubicBezTo>
                      <a:pt x="0" y="202"/>
                      <a:pt x="0" y="202"/>
                      <a:pt x="0" y="202"/>
                    </a:cubicBezTo>
                    <a:cubicBezTo>
                      <a:pt x="9" y="212"/>
                      <a:pt x="19" y="216"/>
                      <a:pt x="28" y="216"/>
                    </a:cubicBezTo>
                    <a:cubicBezTo>
                      <a:pt x="44" y="216"/>
                      <a:pt x="52" y="202"/>
                      <a:pt x="52" y="174"/>
                    </a:cubicBezTo>
                    <a:cubicBezTo>
                      <a:pt x="52" y="42"/>
                      <a:pt x="52" y="42"/>
                      <a:pt x="52" y="42"/>
                    </a:cubicBezTo>
                    <a:cubicBezTo>
                      <a:pt x="52" y="38"/>
                      <a:pt x="52" y="35"/>
                      <a:pt x="52" y="31"/>
                    </a:cubicBezTo>
                    <a:cubicBezTo>
                      <a:pt x="50" y="11"/>
                      <a:pt x="42" y="0"/>
                      <a:pt x="28" y="0"/>
                    </a:cubicBezTo>
                    <a:close/>
                  </a:path>
                </a:pathLst>
              </a:custGeom>
              <a:grpFill/>
              <a:ln w="9525">
                <a:noFill/>
                <a:round/>
                <a:headEnd/>
                <a:tailEnd/>
              </a:ln>
            </p:spPr>
            <p:txBody>
              <a:bodyPr/>
              <a:lstStyle/>
              <a:p>
                <a:pPr>
                  <a:defRPr/>
                </a:pPr>
                <a:endParaRPr lang="en-US" dirty="0">
                  <a:solidFill>
                    <a:srgbClr val="333333"/>
                  </a:solidFill>
                  <a:ea typeface="ＭＳ Ｐゴシック" charset="0"/>
                </a:endParaRPr>
              </a:p>
            </p:txBody>
          </p:sp>
          <p:sp>
            <p:nvSpPr>
              <p:cNvPr id="46" name="Freeform 45"/>
              <p:cNvSpPr>
                <a:spLocks/>
              </p:cNvSpPr>
              <p:nvPr/>
            </p:nvSpPr>
            <p:spPr bwMode="auto">
              <a:xfrm>
                <a:off x="7113589" y="952500"/>
                <a:ext cx="209550" cy="269878"/>
              </a:xfrm>
              <a:custGeom>
                <a:avLst/>
                <a:gdLst/>
                <a:ahLst/>
                <a:cxnLst>
                  <a:cxn ang="0">
                    <a:pos x="28" y="0"/>
                  </a:cxn>
                  <a:cxn ang="0">
                    <a:pos x="1" y="31"/>
                  </a:cxn>
                  <a:cxn ang="0">
                    <a:pos x="0" y="43"/>
                  </a:cxn>
                  <a:cxn ang="0">
                    <a:pos x="0" y="72"/>
                  </a:cxn>
                  <a:cxn ang="0">
                    <a:pos x="56" y="72"/>
                  </a:cxn>
                  <a:cxn ang="0">
                    <a:pos x="56" y="43"/>
                  </a:cxn>
                  <a:cxn ang="0">
                    <a:pos x="55" y="31"/>
                  </a:cxn>
                  <a:cxn ang="0">
                    <a:pos x="28" y="0"/>
                  </a:cxn>
                </a:cxnLst>
                <a:rect l="0" t="0" r="r" b="b"/>
                <a:pathLst>
                  <a:path w="56" h="72">
                    <a:moveTo>
                      <a:pt x="28" y="0"/>
                    </a:moveTo>
                    <a:cubicBezTo>
                      <a:pt x="12" y="0"/>
                      <a:pt x="3" y="10"/>
                      <a:pt x="1" y="31"/>
                    </a:cubicBezTo>
                    <a:cubicBezTo>
                      <a:pt x="0" y="35"/>
                      <a:pt x="0" y="39"/>
                      <a:pt x="0" y="43"/>
                    </a:cubicBezTo>
                    <a:cubicBezTo>
                      <a:pt x="0" y="72"/>
                      <a:pt x="0" y="72"/>
                      <a:pt x="0" y="72"/>
                    </a:cubicBezTo>
                    <a:cubicBezTo>
                      <a:pt x="56" y="72"/>
                      <a:pt x="56" y="72"/>
                      <a:pt x="56" y="72"/>
                    </a:cubicBezTo>
                    <a:cubicBezTo>
                      <a:pt x="56" y="43"/>
                      <a:pt x="56" y="43"/>
                      <a:pt x="56" y="43"/>
                    </a:cubicBezTo>
                    <a:cubicBezTo>
                      <a:pt x="56" y="39"/>
                      <a:pt x="56" y="35"/>
                      <a:pt x="55" y="31"/>
                    </a:cubicBezTo>
                    <a:cubicBezTo>
                      <a:pt x="53" y="10"/>
                      <a:pt x="44" y="0"/>
                      <a:pt x="28" y="0"/>
                    </a:cubicBezTo>
                    <a:close/>
                  </a:path>
                </a:pathLst>
              </a:custGeom>
              <a:grpFill/>
              <a:ln w="9525">
                <a:noFill/>
                <a:round/>
                <a:headEnd/>
                <a:tailEnd/>
              </a:ln>
            </p:spPr>
            <p:txBody>
              <a:bodyPr/>
              <a:lstStyle/>
              <a:p>
                <a:pPr>
                  <a:defRPr/>
                </a:pPr>
                <a:endParaRPr lang="en-US" dirty="0">
                  <a:solidFill>
                    <a:srgbClr val="333333"/>
                  </a:solidFill>
                  <a:ea typeface="ＭＳ Ｐゴシック" charset="0"/>
                </a:endParaRPr>
              </a:p>
            </p:txBody>
          </p:sp>
          <p:sp>
            <p:nvSpPr>
              <p:cNvPr id="47" name="Freeform 21"/>
              <p:cNvSpPr>
                <a:spLocks noEditPoints="1"/>
              </p:cNvSpPr>
              <p:nvPr/>
            </p:nvSpPr>
            <p:spPr bwMode="auto">
              <a:xfrm>
                <a:off x="4229099" y="-3175"/>
                <a:ext cx="3630615" cy="2398713"/>
              </a:xfrm>
              <a:custGeom>
                <a:avLst/>
                <a:gdLst/>
                <a:ahLst/>
                <a:cxnLst>
                  <a:cxn ang="0">
                    <a:pos x="842" y="11"/>
                  </a:cxn>
                  <a:cxn ang="0">
                    <a:pos x="126" y="11"/>
                  </a:cxn>
                  <a:cxn ang="0">
                    <a:pos x="23" y="535"/>
                  </a:cxn>
                  <a:cxn ang="0">
                    <a:pos x="842" y="626"/>
                  </a:cxn>
                  <a:cxn ang="0">
                    <a:pos x="946" y="102"/>
                  </a:cxn>
                  <a:cxn ang="0">
                    <a:pos x="157" y="518"/>
                  </a:cxn>
                  <a:cxn ang="0">
                    <a:pos x="157" y="161"/>
                  </a:cxn>
                  <a:cxn ang="0">
                    <a:pos x="91" y="102"/>
                  </a:cxn>
                  <a:cxn ang="0">
                    <a:pos x="287" y="161"/>
                  </a:cxn>
                  <a:cxn ang="0">
                    <a:pos x="220" y="286"/>
                  </a:cxn>
                  <a:cxn ang="0">
                    <a:pos x="456" y="518"/>
                  </a:cxn>
                  <a:cxn ang="0">
                    <a:pos x="400" y="484"/>
                  </a:cxn>
                  <a:cxn ang="0">
                    <a:pos x="300" y="499"/>
                  </a:cxn>
                  <a:cxn ang="0">
                    <a:pos x="295" y="286"/>
                  </a:cxn>
                  <a:cxn ang="0">
                    <a:pos x="351" y="208"/>
                  </a:cxn>
                  <a:cxn ang="0">
                    <a:pos x="351" y="436"/>
                  </a:cxn>
                  <a:cxn ang="0">
                    <a:pos x="365" y="471"/>
                  </a:cxn>
                  <a:cxn ang="0">
                    <a:pos x="400" y="286"/>
                  </a:cxn>
                  <a:cxn ang="0">
                    <a:pos x="456" y="208"/>
                  </a:cxn>
                  <a:cxn ang="0">
                    <a:pos x="456" y="518"/>
                  </a:cxn>
                  <a:cxn ang="0">
                    <a:pos x="664" y="487"/>
                  </a:cxn>
                  <a:cxn ang="0">
                    <a:pos x="561" y="488"/>
                  </a:cxn>
                  <a:cxn ang="0">
                    <a:pos x="505" y="518"/>
                  </a:cxn>
                  <a:cxn ang="0">
                    <a:pos x="505" y="102"/>
                  </a:cxn>
                  <a:cxn ang="0">
                    <a:pos x="561" y="238"/>
                  </a:cxn>
                  <a:cxn ang="0">
                    <a:pos x="664" y="239"/>
                  </a:cxn>
                  <a:cxn ang="0">
                    <a:pos x="669" y="302"/>
                  </a:cxn>
                  <a:cxn ang="0">
                    <a:pos x="881" y="373"/>
                  </a:cxn>
                  <a:cxn ang="0">
                    <a:pos x="769" y="428"/>
                  </a:cxn>
                  <a:cxn ang="0">
                    <a:pos x="823" y="449"/>
                  </a:cxn>
                  <a:cxn ang="0">
                    <a:pos x="881" y="411"/>
                  </a:cxn>
                  <a:cxn ang="0">
                    <a:pos x="880" y="455"/>
                  </a:cxn>
                  <a:cxn ang="0">
                    <a:pos x="799" y="522"/>
                  </a:cxn>
                  <a:cxn ang="0">
                    <a:pos x="713" y="418"/>
                  </a:cxn>
                  <a:cxn ang="0">
                    <a:pos x="714" y="286"/>
                  </a:cxn>
                  <a:cxn ang="0">
                    <a:pos x="798" y="204"/>
                  </a:cxn>
                  <a:cxn ang="0">
                    <a:pos x="880" y="286"/>
                  </a:cxn>
                  <a:cxn ang="0">
                    <a:pos x="881" y="373"/>
                  </a:cxn>
                </a:cxnLst>
                <a:rect l="0" t="0" r="r" b="b"/>
                <a:pathLst>
                  <a:path w="968" h="640">
                    <a:moveTo>
                      <a:pt x="946" y="102"/>
                    </a:moveTo>
                    <a:cubicBezTo>
                      <a:pt x="936" y="53"/>
                      <a:pt x="892" y="16"/>
                      <a:pt x="842" y="11"/>
                    </a:cubicBezTo>
                    <a:cubicBezTo>
                      <a:pt x="722" y="4"/>
                      <a:pt x="602" y="0"/>
                      <a:pt x="481" y="0"/>
                    </a:cubicBezTo>
                    <a:cubicBezTo>
                      <a:pt x="363" y="0"/>
                      <a:pt x="244" y="4"/>
                      <a:pt x="126" y="11"/>
                    </a:cubicBezTo>
                    <a:cubicBezTo>
                      <a:pt x="76" y="15"/>
                      <a:pt x="32" y="52"/>
                      <a:pt x="23" y="102"/>
                    </a:cubicBezTo>
                    <a:cubicBezTo>
                      <a:pt x="0" y="245"/>
                      <a:pt x="0" y="392"/>
                      <a:pt x="23" y="535"/>
                    </a:cubicBezTo>
                    <a:cubicBezTo>
                      <a:pt x="32" y="585"/>
                      <a:pt x="76" y="622"/>
                      <a:pt x="126" y="626"/>
                    </a:cubicBezTo>
                    <a:cubicBezTo>
                      <a:pt x="365" y="640"/>
                      <a:pt x="604" y="640"/>
                      <a:pt x="842" y="626"/>
                    </a:cubicBezTo>
                    <a:cubicBezTo>
                      <a:pt x="892" y="621"/>
                      <a:pt x="936" y="584"/>
                      <a:pt x="946" y="535"/>
                    </a:cubicBezTo>
                    <a:cubicBezTo>
                      <a:pt x="968" y="391"/>
                      <a:pt x="968" y="246"/>
                      <a:pt x="946" y="102"/>
                    </a:cubicBezTo>
                    <a:close/>
                    <a:moveTo>
                      <a:pt x="220" y="518"/>
                    </a:moveTo>
                    <a:cubicBezTo>
                      <a:pt x="157" y="518"/>
                      <a:pt x="157" y="518"/>
                      <a:pt x="157" y="518"/>
                    </a:cubicBezTo>
                    <a:cubicBezTo>
                      <a:pt x="157" y="286"/>
                      <a:pt x="157" y="286"/>
                      <a:pt x="157" y="286"/>
                    </a:cubicBezTo>
                    <a:cubicBezTo>
                      <a:pt x="157" y="161"/>
                      <a:pt x="157" y="161"/>
                      <a:pt x="157" y="161"/>
                    </a:cubicBezTo>
                    <a:cubicBezTo>
                      <a:pt x="91" y="161"/>
                      <a:pt x="91" y="161"/>
                      <a:pt x="91" y="161"/>
                    </a:cubicBezTo>
                    <a:cubicBezTo>
                      <a:pt x="91" y="102"/>
                      <a:pt x="91" y="102"/>
                      <a:pt x="91" y="102"/>
                    </a:cubicBezTo>
                    <a:cubicBezTo>
                      <a:pt x="287" y="102"/>
                      <a:pt x="287" y="102"/>
                      <a:pt x="287" y="102"/>
                    </a:cubicBezTo>
                    <a:cubicBezTo>
                      <a:pt x="287" y="161"/>
                      <a:pt x="287" y="161"/>
                      <a:pt x="287" y="161"/>
                    </a:cubicBezTo>
                    <a:cubicBezTo>
                      <a:pt x="220" y="161"/>
                      <a:pt x="220" y="161"/>
                      <a:pt x="220" y="161"/>
                    </a:cubicBezTo>
                    <a:cubicBezTo>
                      <a:pt x="220" y="286"/>
                      <a:pt x="220" y="286"/>
                      <a:pt x="220" y="286"/>
                    </a:cubicBezTo>
                    <a:lnTo>
                      <a:pt x="220" y="518"/>
                    </a:lnTo>
                    <a:close/>
                    <a:moveTo>
                      <a:pt x="456" y="518"/>
                    </a:moveTo>
                    <a:cubicBezTo>
                      <a:pt x="400" y="518"/>
                      <a:pt x="400" y="518"/>
                      <a:pt x="400" y="518"/>
                    </a:cubicBezTo>
                    <a:cubicBezTo>
                      <a:pt x="400" y="484"/>
                      <a:pt x="400" y="484"/>
                      <a:pt x="400" y="484"/>
                    </a:cubicBezTo>
                    <a:cubicBezTo>
                      <a:pt x="378" y="510"/>
                      <a:pt x="357" y="522"/>
                      <a:pt x="336" y="522"/>
                    </a:cubicBezTo>
                    <a:cubicBezTo>
                      <a:pt x="318" y="522"/>
                      <a:pt x="306" y="515"/>
                      <a:pt x="300" y="499"/>
                    </a:cubicBezTo>
                    <a:cubicBezTo>
                      <a:pt x="297" y="490"/>
                      <a:pt x="295" y="475"/>
                      <a:pt x="295" y="453"/>
                    </a:cubicBezTo>
                    <a:cubicBezTo>
                      <a:pt x="295" y="286"/>
                      <a:pt x="295" y="286"/>
                      <a:pt x="295" y="286"/>
                    </a:cubicBezTo>
                    <a:cubicBezTo>
                      <a:pt x="295" y="208"/>
                      <a:pt x="295" y="208"/>
                      <a:pt x="295" y="208"/>
                    </a:cubicBezTo>
                    <a:cubicBezTo>
                      <a:pt x="351" y="208"/>
                      <a:pt x="351" y="208"/>
                      <a:pt x="351" y="208"/>
                    </a:cubicBezTo>
                    <a:cubicBezTo>
                      <a:pt x="351" y="286"/>
                      <a:pt x="351" y="286"/>
                      <a:pt x="351" y="286"/>
                    </a:cubicBezTo>
                    <a:cubicBezTo>
                      <a:pt x="351" y="436"/>
                      <a:pt x="351" y="436"/>
                      <a:pt x="351" y="436"/>
                    </a:cubicBezTo>
                    <a:cubicBezTo>
                      <a:pt x="351" y="449"/>
                      <a:pt x="351" y="456"/>
                      <a:pt x="352" y="458"/>
                    </a:cubicBezTo>
                    <a:cubicBezTo>
                      <a:pt x="353" y="467"/>
                      <a:pt x="357" y="471"/>
                      <a:pt x="365" y="471"/>
                    </a:cubicBezTo>
                    <a:cubicBezTo>
                      <a:pt x="376" y="471"/>
                      <a:pt x="388" y="462"/>
                      <a:pt x="400" y="445"/>
                    </a:cubicBezTo>
                    <a:cubicBezTo>
                      <a:pt x="400" y="286"/>
                      <a:pt x="400" y="286"/>
                      <a:pt x="400" y="286"/>
                    </a:cubicBezTo>
                    <a:cubicBezTo>
                      <a:pt x="400" y="208"/>
                      <a:pt x="400" y="208"/>
                      <a:pt x="400" y="208"/>
                    </a:cubicBezTo>
                    <a:cubicBezTo>
                      <a:pt x="456" y="208"/>
                      <a:pt x="456" y="208"/>
                      <a:pt x="456" y="208"/>
                    </a:cubicBezTo>
                    <a:cubicBezTo>
                      <a:pt x="456" y="286"/>
                      <a:pt x="456" y="286"/>
                      <a:pt x="456" y="286"/>
                    </a:cubicBezTo>
                    <a:lnTo>
                      <a:pt x="456" y="518"/>
                    </a:lnTo>
                    <a:close/>
                    <a:moveTo>
                      <a:pt x="669" y="425"/>
                    </a:moveTo>
                    <a:cubicBezTo>
                      <a:pt x="669" y="454"/>
                      <a:pt x="668" y="474"/>
                      <a:pt x="664" y="487"/>
                    </a:cubicBezTo>
                    <a:cubicBezTo>
                      <a:pt x="656" y="510"/>
                      <a:pt x="641" y="522"/>
                      <a:pt x="619" y="522"/>
                    </a:cubicBezTo>
                    <a:cubicBezTo>
                      <a:pt x="599" y="522"/>
                      <a:pt x="580" y="511"/>
                      <a:pt x="561" y="488"/>
                    </a:cubicBezTo>
                    <a:cubicBezTo>
                      <a:pt x="561" y="518"/>
                      <a:pt x="561" y="518"/>
                      <a:pt x="561" y="518"/>
                    </a:cubicBezTo>
                    <a:cubicBezTo>
                      <a:pt x="505" y="518"/>
                      <a:pt x="505" y="518"/>
                      <a:pt x="505" y="518"/>
                    </a:cubicBezTo>
                    <a:cubicBezTo>
                      <a:pt x="505" y="286"/>
                      <a:pt x="505" y="286"/>
                      <a:pt x="505" y="286"/>
                    </a:cubicBezTo>
                    <a:cubicBezTo>
                      <a:pt x="505" y="102"/>
                      <a:pt x="505" y="102"/>
                      <a:pt x="505" y="102"/>
                    </a:cubicBezTo>
                    <a:cubicBezTo>
                      <a:pt x="561" y="102"/>
                      <a:pt x="561" y="102"/>
                      <a:pt x="561" y="102"/>
                    </a:cubicBezTo>
                    <a:cubicBezTo>
                      <a:pt x="561" y="238"/>
                      <a:pt x="561" y="238"/>
                      <a:pt x="561" y="238"/>
                    </a:cubicBezTo>
                    <a:cubicBezTo>
                      <a:pt x="579" y="216"/>
                      <a:pt x="598" y="204"/>
                      <a:pt x="619" y="204"/>
                    </a:cubicBezTo>
                    <a:cubicBezTo>
                      <a:pt x="641" y="204"/>
                      <a:pt x="656" y="216"/>
                      <a:pt x="664" y="239"/>
                    </a:cubicBezTo>
                    <a:cubicBezTo>
                      <a:pt x="667" y="249"/>
                      <a:pt x="669" y="265"/>
                      <a:pt x="669" y="286"/>
                    </a:cubicBezTo>
                    <a:cubicBezTo>
                      <a:pt x="669" y="291"/>
                      <a:pt x="669" y="296"/>
                      <a:pt x="669" y="302"/>
                    </a:cubicBezTo>
                    <a:lnTo>
                      <a:pt x="669" y="425"/>
                    </a:lnTo>
                    <a:close/>
                    <a:moveTo>
                      <a:pt x="881" y="373"/>
                    </a:moveTo>
                    <a:cubicBezTo>
                      <a:pt x="769" y="373"/>
                      <a:pt x="769" y="373"/>
                      <a:pt x="769" y="373"/>
                    </a:cubicBezTo>
                    <a:cubicBezTo>
                      <a:pt x="769" y="428"/>
                      <a:pt x="769" y="428"/>
                      <a:pt x="769" y="428"/>
                    </a:cubicBezTo>
                    <a:cubicBezTo>
                      <a:pt x="769" y="457"/>
                      <a:pt x="778" y="471"/>
                      <a:pt x="798" y="471"/>
                    </a:cubicBezTo>
                    <a:cubicBezTo>
                      <a:pt x="811" y="471"/>
                      <a:pt x="819" y="464"/>
                      <a:pt x="823" y="449"/>
                    </a:cubicBezTo>
                    <a:cubicBezTo>
                      <a:pt x="823" y="446"/>
                      <a:pt x="824" y="433"/>
                      <a:pt x="824" y="411"/>
                    </a:cubicBezTo>
                    <a:cubicBezTo>
                      <a:pt x="881" y="411"/>
                      <a:pt x="881" y="411"/>
                      <a:pt x="881" y="411"/>
                    </a:cubicBezTo>
                    <a:cubicBezTo>
                      <a:pt x="881" y="419"/>
                      <a:pt x="881" y="419"/>
                      <a:pt x="881" y="419"/>
                    </a:cubicBezTo>
                    <a:cubicBezTo>
                      <a:pt x="881" y="437"/>
                      <a:pt x="881" y="449"/>
                      <a:pt x="880" y="455"/>
                    </a:cubicBezTo>
                    <a:cubicBezTo>
                      <a:pt x="878" y="467"/>
                      <a:pt x="874" y="479"/>
                      <a:pt x="867" y="489"/>
                    </a:cubicBezTo>
                    <a:cubicBezTo>
                      <a:pt x="851" y="511"/>
                      <a:pt x="828" y="522"/>
                      <a:pt x="799" y="522"/>
                    </a:cubicBezTo>
                    <a:cubicBezTo>
                      <a:pt x="770" y="522"/>
                      <a:pt x="747" y="512"/>
                      <a:pt x="731" y="490"/>
                    </a:cubicBezTo>
                    <a:cubicBezTo>
                      <a:pt x="719" y="475"/>
                      <a:pt x="713" y="451"/>
                      <a:pt x="713" y="418"/>
                    </a:cubicBezTo>
                    <a:cubicBezTo>
                      <a:pt x="713" y="309"/>
                      <a:pt x="713" y="309"/>
                      <a:pt x="713" y="309"/>
                    </a:cubicBezTo>
                    <a:cubicBezTo>
                      <a:pt x="713" y="301"/>
                      <a:pt x="713" y="293"/>
                      <a:pt x="714" y="286"/>
                    </a:cubicBezTo>
                    <a:cubicBezTo>
                      <a:pt x="716" y="265"/>
                      <a:pt x="722" y="248"/>
                      <a:pt x="730" y="236"/>
                    </a:cubicBezTo>
                    <a:cubicBezTo>
                      <a:pt x="747" y="215"/>
                      <a:pt x="769" y="204"/>
                      <a:pt x="798" y="204"/>
                    </a:cubicBezTo>
                    <a:cubicBezTo>
                      <a:pt x="826" y="204"/>
                      <a:pt x="848" y="215"/>
                      <a:pt x="864" y="236"/>
                    </a:cubicBezTo>
                    <a:cubicBezTo>
                      <a:pt x="873" y="248"/>
                      <a:pt x="878" y="265"/>
                      <a:pt x="880" y="286"/>
                    </a:cubicBezTo>
                    <a:cubicBezTo>
                      <a:pt x="881" y="293"/>
                      <a:pt x="881" y="301"/>
                      <a:pt x="881" y="309"/>
                    </a:cubicBezTo>
                    <a:lnTo>
                      <a:pt x="881" y="373"/>
                    </a:lnTo>
                    <a:close/>
                  </a:path>
                </a:pathLst>
              </a:custGeom>
              <a:grpFill/>
              <a:ln w="9525">
                <a:noFill/>
                <a:round/>
                <a:headEnd/>
                <a:tailEnd/>
              </a:ln>
            </p:spPr>
            <p:txBody>
              <a:bodyPr/>
              <a:lstStyle/>
              <a:p>
                <a:pPr>
                  <a:defRPr/>
                </a:pPr>
                <a:endParaRPr lang="en-US" dirty="0">
                  <a:solidFill>
                    <a:srgbClr val="333333"/>
                  </a:solidFill>
                  <a:ea typeface="ＭＳ Ｐゴシック" charset="0"/>
                </a:endParaRPr>
              </a:p>
            </p:txBody>
          </p:sp>
        </p:grpSp>
        <p:grpSp>
          <p:nvGrpSpPr>
            <p:cNvPr id="4" name="Group 34"/>
            <p:cNvGrpSpPr/>
            <p:nvPr userDrawn="1"/>
          </p:nvGrpSpPr>
          <p:grpSpPr>
            <a:xfrm>
              <a:off x="7576442" y="6567488"/>
              <a:ext cx="563215" cy="198722"/>
              <a:chOff x="5389563" y="6130926"/>
              <a:chExt cx="868362" cy="306388"/>
            </a:xfrm>
            <a:solidFill>
              <a:srgbClr val="333333"/>
            </a:solidFill>
          </p:grpSpPr>
          <p:sp>
            <p:nvSpPr>
              <p:cNvPr id="36" name="Freeform 5"/>
              <p:cNvSpPr>
                <a:spLocks noEditPoints="1"/>
              </p:cNvSpPr>
              <p:nvPr/>
            </p:nvSpPr>
            <p:spPr bwMode="auto">
              <a:xfrm>
                <a:off x="6132513" y="6203951"/>
                <a:ext cx="125412" cy="144463"/>
              </a:xfrm>
              <a:custGeom>
                <a:avLst/>
                <a:gdLst/>
                <a:ahLst/>
                <a:cxnLst>
                  <a:cxn ang="0">
                    <a:pos x="113" y="137"/>
                  </a:cxn>
                  <a:cxn ang="0">
                    <a:pos x="103" y="142"/>
                  </a:cxn>
                  <a:cxn ang="0">
                    <a:pos x="73" y="148"/>
                  </a:cxn>
                  <a:cxn ang="0">
                    <a:pos x="32" y="136"/>
                  </a:cxn>
                  <a:cxn ang="0">
                    <a:pos x="0" y="71"/>
                  </a:cxn>
                  <a:cxn ang="0">
                    <a:pos x="71" y="0"/>
                  </a:cxn>
                  <a:cxn ang="0">
                    <a:pos x="103" y="8"/>
                  </a:cxn>
                  <a:cxn ang="0">
                    <a:pos x="124" y="39"/>
                  </a:cxn>
                  <a:cxn ang="0">
                    <a:pos x="52" y="68"/>
                  </a:cxn>
                  <a:cxn ang="0">
                    <a:pos x="28" y="70"/>
                  </a:cxn>
                  <a:cxn ang="0">
                    <a:pos x="92" y="132"/>
                  </a:cxn>
                  <a:cxn ang="0">
                    <a:pos x="129" y="121"/>
                  </a:cxn>
                  <a:cxn ang="0">
                    <a:pos x="113" y="137"/>
                  </a:cxn>
                  <a:cxn ang="0">
                    <a:pos x="84" y="45"/>
                  </a:cxn>
                  <a:cxn ang="0">
                    <a:pos x="93" y="36"/>
                  </a:cxn>
                  <a:cxn ang="0">
                    <a:pos x="62" y="10"/>
                  </a:cxn>
                  <a:cxn ang="0">
                    <a:pos x="27" y="53"/>
                  </a:cxn>
                  <a:cxn ang="0">
                    <a:pos x="28" y="69"/>
                  </a:cxn>
                  <a:cxn ang="0">
                    <a:pos x="84" y="45"/>
                  </a:cxn>
                </a:cxnLst>
                <a:rect l="0" t="0" r="r" b="b"/>
                <a:pathLst>
                  <a:path w="129" h="148">
                    <a:moveTo>
                      <a:pt x="113" y="137"/>
                    </a:moveTo>
                    <a:cubicBezTo>
                      <a:pt x="110" y="139"/>
                      <a:pt x="106" y="141"/>
                      <a:pt x="103" y="142"/>
                    </a:cubicBezTo>
                    <a:cubicBezTo>
                      <a:pt x="93" y="147"/>
                      <a:pt x="82" y="148"/>
                      <a:pt x="73" y="148"/>
                    </a:cubicBezTo>
                    <a:cubicBezTo>
                      <a:pt x="63" y="148"/>
                      <a:pt x="47" y="148"/>
                      <a:pt x="32" y="136"/>
                    </a:cubicBezTo>
                    <a:cubicBezTo>
                      <a:pt x="10" y="121"/>
                      <a:pt x="0" y="94"/>
                      <a:pt x="0" y="71"/>
                    </a:cubicBezTo>
                    <a:cubicBezTo>
                      <a:pt x="0" y="23"/>
                      <a:pt x="39" y="0"/>
                      <a:pt x="71" y="0"/>
                    </a:cubicBezTo>
                    <a:cubicBezTo>
                      <a:pt x="82" y="0"/>
                      <a:pt x="94" y="2"/>
                      <a:pt x="103" y="8"/>
                    </a:cubicBezTo>
                    <a:cubicBezTo>
                      <a:pt x="118" y="19"/>
                      <a:pt x="122" y="32"/>
                      <a:pt x="124" y="39"/>
                    </a:cubicBezTo>
                    <a:cubicBezTo>
                      <a:pt x="52" y="68"/>
                      <a:pt x="52" y="68"/>
                      <a:pt x="52" y="68"/>
                    </a:cubicBezTo>
                    <a:cubicBezTo>
                      <a:pt x="28" y="70"/>
                      <a:pt x="28" y="70"/>
                      <a:pt x="28" y="70"/>
                    </a:cubicBezTo>
                    <a:cubicBezTo>
                      <a:pt x="36" y="109"/>
                      <a:pt x="62" y="132"/>
                      <a:pt x="92" y="132"/>
                    </a:cubicBezTo>
                    <a:cubicBezTo>
                      <a:pt x="107" y="132"/>
                      <a:pt x="119" y="127"/>
                      <a:pt x="129" y="121"/>
                    </a:cubicBezTo>
                    <a:cubicBezTo>
                      <a:pt x="113" y="137"/>
                      <a:pt x="113" y="137"/>
                      <a:pt x="113" y="137"/>
                    </a:cubicBezTo>
                    <a:close/>
                    <a:moveTo>
                      <a:pt x="84" y="45"/>
                    </a:moveTo>
                    <a:cubicBezTo>
                      <a:pt x="90" y="43"/>
                      <a:pt x="93" y="41"/>
                      <a:pt x="93" y="36"/>
                    </a:cubicBezTo>
                    <a:cubicBezTo>
                      <a:pt x="93" y="24"/>
                      <a:pt x="79" y="10"/>
                      <a:pt x="62" y="10"/>
                    </a:cubicBezTo>
                    <a:cubicBezTo>
                      <a:pt x="50" y="10"/>
                      <a:pt x="27" y="19"/>
                      <a:pt x="27" y="53"/>
                    </a:cubicBezTo>
                    <a:cubicBezTo>
                      <a:pt x="27" y="58"/>
                      <a:pt x="27" y="64"/>
                      <a:pt x="28" y="69"/>
                    </a:cubicBezTo>
                    <a:cubicBezTo>
                      <a:pt x="84" y="45"/>
                      <a:pt x="84" y="45"/>
                      <a:pt x="84" y="45"/>
                    </a:cubicBezTo>
                    <a:close/>
                  </a:path>
                </a:pathLst>
              </a:custGeom>
              <a:grpFill/>
              <a:ln w="9525">
                <a:noFill/>
                <a:round/>
                <a:headEnd/>
                <a:tailEnd/>
              </a:ln>
            </p:spPr>
            <p:txBody>
              <a:bodyPr/>
              <a:lstStyle/>
              <a:p>
                <a:pPr>
                  <a:defRPr/>
                </a:pPr>
                <a:endParaRPr lang="en-US" dirty="0">
                  <a:solidFill>
                    <a:srgbClr val="333333"/>
                  </a:solidFill>
                  <a:ea typeface="ＭＳ Ｐゴシック" charset="0"/>
                </a:endParaRPr>
              </a:p>
            </p:txBody>
          </p:sp>
          <p:sp>
            <p:nvSpPr>
              <p:cNvPr id="37" name="Freeform 6"/>
              <p:cNvSpPr>
                <a:spLocks/>
              </p:cNvSpPr>
              <p:nvPr/>
            </p:nvSpPr>
            <p:spPr bwMode="auto">
              <a:xfrm>
                <a:off x="6057900" y="6130926"/>
                <a:ext cx="77787" cy="214313"/>
              </a:xfrm>
              <a:custGeom>
                <a:avLst/>
                <a:gdLst/>
                <a:ahLst/>
                <a:cxnLst>
                  <a:cxn ang="0">
                    <a:pos x="68" y="218"/>
                  </a:cxn>
                  <a:cxn ang="0">
                    <a:pos x="13" y="218"/>
                  </a:cxn>
                  <a:cxn ang="0">
                    <a:pos x="21" y="201"/>
                  </a:cxn>
                  <a:cxn ang="0">
                    <a:pos x="21" y="151"/>
                  </a:cxn>
                  <a:cxn ang="0">
                    <a:pos x="23" y="60"/>
                  </a:cxn>
                  <a:cxn ang="0">
                    <a:pos x="25" y="11"/>
                  </a:cxn>
                  <a:cxn ang="0">
                    <a:pos x="0" y="11"/>
                  </a:cxn>
                  <a:cxn ang="0">
                    <a:pos x="24" y="0"/>
                  </a:cxn>
                  <a:cxn ang="0">
                    <a:pos x="68" y="0"/>
                  </a:cxn>
                  <a:cxn ang="0">
                    <a:pos x="54" y="18"/>
                  </a:cxn>
                  <a:cxn ang="0">
                    <a:pos x="51" y="123"/>
                  </a:cxn>
                  <a:cxn ang="0">
                    <a:pos x="51" y="194"/>
                  </a:cxn>
                  <a:cxn ang="0">
                    <a:pos x="63" y="209"/>
                  </a:cxn>
                  <a:cxn ang="0">
                    <a:pos x="79" y="211"/>
                  </a:cxn>
                  <a:cxn ang="0">
                    <a:pos x="68" y="218"/>
                  </a:cxn>
                </a:cxnLst>
                <a:rect l="0" t="0" r="r" b="b"/>
                <a:pathLst>
                  <a:path w="79" h="218">
                    <a:moveTo>
                      <a:pt x="68" y="218"/>
                    </a:moveTo>
                    <a:cubicBezTo>
                      <a:pt x="13" y="218"/>
                      <a:pt x="13" y="218"/>
                      <a:pt x="13" y="218"/>
                    </a:cubicBezTo>
                    <a:cubicBezTo>
                      <a:pt x="20" y="208"/>
                      <a:pt x="21" y="207"/>
                      <a:pt x="21" y="201"/>
                    </a:cubicBezTo>
                    <a:cubicBezTo>
                      <a:pt x="21" y="151"/>
                      <a:pt x="21" y="151"/>
                      <a:pt x="21" y="151"/>
                    </a:cubicBezTo>
                    <a:cubicBezTo>
                      <a:pt x="21" y="127"/>
                      <a:pt x="22" y="93"/>
                      <a:pt x="23" y="60"/>
                    </a:cubicBezTo>
                    <a:cubicBezTo>
                      <a:pt x="23" y="45"/>
                      <a:pt x="24" y="25"/>
                      <a:pt x="25" y="11"/>
                    </a:cubicBezTo>
                    <a:cubicBezTo>
                      <a:pt x="0" y="11"/>
                      <a:pt x="0" y="11"/>
                      <a:pt x="0" y="11"/>
                    </a:cubicBezTo>
                    <a:cubicBezTo>
                      <a:pt x="24" y="0"/>
                      <a:pt x="24" y="0"/>
                      <a:pt x="24" y="0"/>
                    </a:cubicBezTo>
                    <a:cubicBezTo>
                      <a:pt x="68" y="0"/>
                      <a:pt x="68" y="0"/>
                      <a:pt x="68" y="0"/>
                    </a:cubicBezTo>
                    <a:cubicBezTo>
                      <a:pt x="58" y="5"/>
                      <a:pt x="55" y="7"/>
                      <a:pt x="54" y="18"/>
                    </a:cubicBezTo>
                    <a:cubicBezTo>
                      <a:pt x="51" y="42"/>
                      <a:pt x="51" y="79"/>
                      <a:pt x="51" y="123"/>
                    </a:cubicBezTo>
                    <a:cubicBezTo>
                      <a:pt x="51" y="194"/>
                      <a:pt x="51" y="194"/>
                      <a:pt x="51" y="194"/>
                    </a:cubicBezTo>
                    <a:cubicBezTo>
                      <a:pt x="51" y="207"/>
                      <a:pt x="53" y="208"/>
                      <a:pt x="63" y="209"/>
                    </a:cubicBezTo>
                    <a:cubicBezTo>
                      <a:pt x="69" y="210"/>
                      <a:pt x="74" y="210"/>
                      <a:pt x="79" y="211"/>
                    </a:cubicBezTo>
                    <a:cubicBezTo>
                      <a:pt x="68" y="218"/>
                      <a:pt x="68" y="218"/>
                      <a:pt x="68" y="218"/>
                    </a:cubicBezTo>
                    <a:close/>
                  </a:path>
                </a:pathLst>
              </a:custGeom>
              <a:grpFill/>
              <a:ln w="9525">
                <a:noFill/>
                <a:round/>
                <a:headEnd/>
                <a:tailEnd/>
              </a:ln>
            </p:spPr>
            <p:txBody>
              <a:bodyPr/>
              <a:lstStyle/>
              <a:p>
                <a:pPr>
                  <a:defRPr/>
                </a:pPr>
                <a:endParaRPr lang="en-US" dirty="0">
                  <a:solidFill>
                    <a:srgbClr val="333333"/>
                  </a:solidFill>
                  <a:ea typeface="ＭＳ Ｐゴシック" charset="0"/>
                </a:endParaRPr>
              </a:p>
            </p:txBody>
          </p:sp>
          <p:sp>
            <p:nvSpPr>
              <p:cNvPr id="38" name="Freeform 7"/>
              <p:cNvSpPr>
                <a:spLocks noEditPoints="1"/>
              </p:cNvSpPr>
              <p:nvPr/>
            </p:nvSpPr>
            <p:spPr bwMode="auto">
              <a:xfrm>
                <a:off x="5913438" y="6207126"/>
                <a:ext cx="149225" cy="230188"/>
              </a:xfrm>
              <a:custGeom>
                <a:avLst/>
                <a:gdLst/>
                <a:ahLst/>
                <a:cxnLst>
                  <a:cxn ang="0">
                    <a:pos x="115" y="11"/>
                  </a:cxn>
                  <a:cxn ang="0">
                    <a:pos x="137" y="53"/>
                  </a:cxn>
                  <a:cxn ang="0">
                    <a:pos x="111" y="96"/>
                  </a:cxn>
                  <a:cxn ang="0">
                    <a:pos x="103" y="112"/>
                  </a:cxn>
                  <a:cxn ang="0">
                    <a:pos x="111" y="125"/>
                  </a:cxn>
                  <a:cxn ang="0">
                    <a:pos x="122" y="133"/>
                  </a:cxn>
                  <a:cxn ang="0">
                    <a:pos x="148" y="177"/>
                  </a:cxn>
                  <a:cxn ang="0">
                    <a:pos x="67" y="235"/>
                  </a:cxn>
                  <a:cxn ang="0">
                    <a:pos x="0" y="191"/>
                  </a:cxn>
                  <a:cxn ang="0">
                    <a:pos x="24" y="153"/>
                  </a:cxn>
                  <a:cxn ang="0">
                    <a:pos x="83" y="139"/>
                  </a:cxn>
                  <a:cxn ang="0">
                    <a:pos x="74" y="118"/>
                  </a:cxn>
                  <a:cxn ang="0">
                    <a:pos x="77" y="106"/>
                  </a:cxn>
                  <a:cxn ang="0">
                    <a:pos x="67" y="107"/>
                  </a:cxn>
                  <a:cxn ang="0">
                    <a:pos x="16" y="58"/>
                  </a:cxn>
                  <a:cxn ang="0">
                    <a:pos x="35" y="17"/>
                  </a:cxn>
                  <a:cxn ang="0">
                    <a:pos x="91" y="0"/>
                  </a:cxn>
                  <a:cxn ang="0">
                    <a:pos x="154" y="0"/>
                  </a:cxn>
                  <a:cxn ang="0">
                    <a:pos x="135" y="11"/>
                  </a:cxn>
                  <a:cxn ang="0">
                    <a:pos x="115" y="11"/>
                  </a:cxn>
                  <a:cxn ang="0">
                    <a:pos x="94" y="148"/>
                  </a:cxn>
                  <a:cxn ang="0">
                    <a:pos x="86" y="148"/>
                  </a:cxn>
                  <a:cxn ang="0">
                    <a:pos x="54" y="153"/>
                  </a:cxn>
                  <a:cxn ang="0">
                    <a:pos x="27" y="184"/>
                  </a:cxn>
                  <a:cxn ang="0">
                    <a:pos x="82" y="222"/>
                  </a:cxn>
                  <a:cxn ang="0">
                    <a:pos x="127" y="189"/>
                  </a:cxn>
                  <a:cxn ang="0">
                    <a:pos x="94" y="148"/>
                  </a:cxn>
                  <a:cxn ang="0">
                    <a:pos x="103" y="89"/>
                  </a:cxn>
                  <a:cxn ang="0">
                    <a:pos x="110" y="67"/>
                  </a:cxn>
                  <a:cxn ang="0">
                    <a:pos x="71" y="10"/>
                  </a:cxn>
                  <a:cxn ang="0">
                    <a:pos x="50" y="20"/>
                  </a:cxn>
                  <a:cxn ang="0">
                    <a:pos x="43" y="43"/>
                  </a:cxn>
                  <a:cxn ang="0">
                    <a:pos x="81" y="98"/>
                  </a:cxn>
                  <a:cxn ang="0">
                    <a:pos x="103" y="89"/>
                  </a:cxn>
                </a:cxnLst>
                <a:rect l="0" t="0" r="r" b="b"/>
                <a:pathLst>
                  <a:path w="154" h="235">
                    <a:moveTo>
                      <a:pt x="115" y="11"/>
                    </a:moveTo>
                    <a:cubicBezTo>
                      <a:pt x="123" y="17"/>
                      <a:pt x="137" y="29"/>
                      <a:pt x="137" y="53"/>
                    </a:cubicBezTo>
                    <a:cubicBezTo>
                      <a:pt x="137" y="75"/>
                      <a:pt x="124" y="86"/>
                      <a:pt x="111" y="96"/>
                    </a:cubicBezTo>
                    <a:cubicBezTo>
                      <a:pt x="107" y="100"/>
                      <a:pt x="103" y="105"/>
                      <a:pt x="103" y="112"/>
                    </a:cubicBezTo>
                    <a:cubicBezTo>
                      <a:pt x="103" y="118"/>
                      <a:pt x="107" y="122"/>
                      <a:pt x="111" y="125"/>
                    </a:cubicBezTo>
                    <a:cubicBezTo>
                      <a:pt x="122" y="133"/>
                      <a:pt x="122" y="133"/>
                      <a:pt x="122" y="133"/>
                    </a:cubicBezTo>
                    <a:cubicBezTo>
                      <a:pt x="136" y="145"/>
                      <a:pt x="148" y="155"/>
                      <a:pt x="148" y="177"/>
                    </a:cubicBezTo>
                    <a:cubicBezTo>
                      <a:pt x="148" y="206"/>
                      <a:pt x="120" y="235"/>
                      <a:pt x="67" y="235"/>
                    </a:cubicBezTo>
                    <a:cubicBezTo>
                      <a:pt x="22" y="235"/>
                      <a:pt x="0" y="214"/>
                      <a:pt x="0" y="191"/>
                    </a:cubicBezTo>
                    <a:cubicBezTo>
                      <a:pt x="0" y="180"/>
                      <a:pt x="6" y="164"/>
                      <a:pt x="24" y="153"/>
                    </a:cubicBezTo>
                    <a:cubicBezTo>
                      <a:pt x="43" y="142"/>
                      <a:pt x="69" y="140"/>
                      <a:pt x="83" y="139"/>
                    </a:cubicBezTo>
                    <a:cubicBezTo>
                      <a:pt x="79" y="133"/>
                      <a:pt x="74" y="128"/>
                      <a:pt x="74" y="118"/>
                    </a:cubicBezTo>
                    <a:cubicBezTo>
                      <a:pt x="74" y="113"/>
                      <a:pt x="75" y="110"/>
                      <a:pt x="77" y="106"/>
                    </a:cubicBezTo>
                    <a:cubicBezTo>
                      <a:pt x="73" y="106"/>
                      <a:pt x="70" y="107"/>
                      <a:pt x="67" y="107"/>
                    </a:cubicBezTo>
                    <a:cubicBezTo>
                      <a:pt x="34" y="107"/>
                      <a:pt x="16" y="82"/>
                      <a:pt x="16" y="58"/>
                    </a:cubicBezTo>
                    <a:cubicBezTo>
                      <a:pt x="16" y="44"/>
                      <a:pt x="22" y="28"/>
                      <a:pt x="35" y="17"/>
                    </a:cubicBezTo>
                    <a:cubicBezTo>
                      <a:pt x="53" y="2"/>
                      <a:pt x="74" y="0"/>
                      <a:pt x="91" y="0"/>
                    </a:cubicBezTo>
                    <a:cubicBezTo>
                      <a:pt x="154" y="0"/>
                      <a:pt x="154" y="0"/>
                      <a:pt x="154" y="0"/>
                    </a:cubicBezTo>
                    <a:cubicBezTo>
                      <a:pt x="135" y="11"/>
                      <a:pt x="135" y="11"/>
                      <a:pt x="135" y="11"/>
                    </a:cubicBezTo>
                    <a:cubicBezTo>
                      <a:pt x="115" y="11"/>
                      <a:pt x="115" y="11"/>
                      <a:pt x="115" y="11"/>
                    </a:cubicBezTo>
                    <a:close/>
                    <a:moveTo>
                      <a:pt x="94" y="148"/>
                    </a:moveTo>
                    <a:cubicBezTo>
                      <a:pt x="91" y="148"/>
                      <a:pt x="90" y="148"/>
                      <a:pt x="86" y="148"/>
                    </a:cubicBezTo>
                    <a:cubicBezTo>
                      <a:pt x="84" y="148"/>
                      <a:pt x="67" y="148"/>
                      <a:pt x="54" y="153"/>
                    </a:cubicBezTo>
                    <a:cubicBezTo>
                      <a:pt x="47" y="155"/>
                      <a:pt x="27" y="163"/>
                      <a:pt x="27" y="184"/>
                    </a:cubicBezTo>
                    <a:cubicBezTo>
                      <a:pt x="27" y="206"/>
                      <a:pt x="49" y="222"/>
                      <a:pt x="82" y="222"/>
                    </a:cubicBezTo>
                    <a:cubicBezTo>
                      <a:pt x="111" y="222"/>
                      <a:pt x="127" y="208"/>
                      <a:pt x="127" y="189"/>
                    </a:cubicBezTo>
                    <a:cubicBezTo>
                      <a:pt x="127" y="173"/>
                      <a:pt x="117" y="165"/>
                      <a:pt x="94" y="148"/>
                    </a:cubicBezTo>
                    <a:close/>
                    <a:moveTo>
                      <a:pt x="103" y="89"/>
                    </a:moveTo>
                    <a:cubicBezTo>
                      <a:pt x="110" y="82"/>
                      <a:pt x="110" y="72"/>
                      <a:pt x="110" y="67"/>
                    </a:cubicBezTo>
                    <a:cubicBezTo>
                      <a:pt x="110" y="45"/>
                      <a:pt x="97" y="10"/>
                      <a:pt x="71" y="10"/>
                    </a:cubicBezTo>
                    <a:cubicBezTo>
                      <a:pt x="63" y="10"/>
                      <a:pt x="55" y="14"/>
                      <a:pt x="50" y="20"/>
                    </a:cubicBezTo>
                    <a:cubicBezTo>
                      <a:pt x="44" y="27"/>
                      <a:pt x="43" y="35"/>
                      <a:pt x="43" y="43"/>
                    </a:cubicBezTo>
                    <a:cubicBezTo>
                      <a:pt x="43" y="64"/>
                      <a:pt x="55" y="98"/>
                      <a:pt x="81" y="98"/>
                    </a:cubicBezTo>
                    <a:cubicBezTo>
                      <a:pt x="89" y="98"/>
                      <a:pt x="98" y="94"/>
                      <a:pt x="103" y="89"/>
                    </a:cubicBezTo>
                    <a:close/>
                  </a:path>
                </a:pathLst>
              </a:custGeom>
              <a:grpFill/>
              <a:ln w="9525">
                <a:noFill/>
                <a:round/>
                <a:headEnd/>
                <a:tailEnd/>
              </a:ln>
            </p:spPr>
            <p:txBody>
              <a:bodyPr/>
              <a:lstStyle/>
              <a:p>
                <a:pPr>
                  <a:defRPr/>
                </a:pPr>
                <a:endParaRPr lang="en-US" dirty="0">
                  <a:solidFill>
                    <a:srgbClr val="333333"/>
                  </a:solidFill>
                  <a:ea typeface="ＭＳ Ｐゴシック" charset="0"/>
                </a:endParaRPr>
              </a:p>
            </p:txBody>
          </p:sp>
          <p:sp>
            <p:nvSpPr>
              <p:cNvPr id="39" name="Freeform 8"/>
              <p:cNvSpPr>
                <a:spLocks noEditPoints="1"/>
              </p:cNvSpPr>
              <p:nvPr/>
            </p:nvSpPr>
            <p:spPr bwMode="auto">
              <a:xfrm>
                <a:off x="5765800" y="6203951"/>
                <a:ext cx="149225" cy="144463"/>
              </a:xfrm>
              <a:custGeom>
                <a:avLst/>
                <a:gdLst/>
                <a:ahLst/>
                <a:cxnLst>
                  <a:cxn ang="0">
                    <a:pos x="75" y="148"/>
                  </a:cxn>
                  <a:cxn ang="0">
                    <a:pos x="0" y="75"/>
                  </a:cxn>
                  <a:cxn ang="0">
                    <a:pos x="80" y="0"/>
                  </a:cxn>
                  <a:cxn ang="0">
                    <a:pos x="153" y="73"/>
                  </a:cxn>
                  <a:cxn ang="0">
                    <a:pos x="75" y="148"/>
                  </a:cxn>
                  <a:cxn ang="0">
                    <a:pos x="114" y="123"/>
                  </a:cxn>
                  <a:cxn ang="0">
                    <a:pos x="123" y="88"/>
                  </a:cxn>
                  <a:cxn ang="0">
                    <a:pos x="72" y="9"/>
                  </a:cxn>
                  <a:cxn ang="0">
                    <a:pos x="44" y="20"/>
                  </a:cxn>
                  <a:cxn ang="0">
                    <a:pos x="30" y="57"/>
                  </a:cxn>
                  <a:cxn ang="0">
                    <a:pos x="82" y="138"/>
                  </a:cxn>
                  <a:cxn ang="0">
                    <a:pos x="114" y="123"/>
                  </a:cxn>
                </a:cxnLst>
                <a:rect l="0" t="0" r="r" b="b"/>
                <a:pathLst>
                  <a:path w="153" h="148">
                    <a:moveTo>
                      <a:pt x="75" y="148"/>
                    </a:moveTo>
                    <a:cubicBezTo>
                      <a:pt x="26" y="148"/>
                      <a:pt x="0" y="109"/>
                      <a:pt x="0" y="75"/>
                    </a:cubicBezTo>
                    <a:cubicBezTo>
                      <a:pt x="0" y="34"/>
                      <a:pt x="33" y="0"/>
                      <a:pt x="80" y="0"/>
                    </a:cubicBezTo>
                    <a:cubicBezTo>
                      <a:pt x="125" y="0"/>
                      <a:pt x="153" y="35"/>
                      <a:pt x="153" y="73"/>
                    </a:cubicBezTo>
                    <a:cubicBezTo>
                      <a:pt x="153" y="109"/>
                      <a:pt x="125" y="148"/>
                      <a:pt x="75" y="148"/>
                    </a:cubicBezTo>
                    <a:close/>
                    <a:moveTo>
                      <a:pt x="114" y="123"/>
                    </a:moveTo>
                    <a:cubicBezTo>
                      <a:pt x="121" y="113"/>
                      <a:pt x="123" y="100"/>
                      <a:pt x="123" y="88"/>
                    </a:cubicBezTo>
                    <a:cubicBezTo>
                      <a:pt x="123" y="61"/>
                      <a:pt x="110" y="9"/>
                      <a:pt x="72" y="9"/>
                    </a:cubicBezTo>
                    <a:cubicBezTo>
                      <a:pt x="61" y="9"/>
                      <a:pt x="51" y="13"/>
                      <a:pt x="44" y="20"/>
                    </a:cubicBezTo>
                    <a:cubicBezTo>
                      <a:pt x="32" y="31"/>
                      <a:pt x="30" y="44"/>
                      <a:pt x="30" y="57"/>
                    </a:cubicBezTo>
                    <a:cubicBezTo>
                      <a:pt x="30" y="88"/>
                      <a:pt x="45" y="138"/>
                      <a:pt x="82" y="138"/>
                    </a:cubicBezTo>
                    <a:cubicBezTo>
                      <a:pt x="94" y="138"/>
                      <a:pt x="106" y="133"/>
                      <a:pt x="114" y="123"/>
                    </a:cubicBezTo>
                    <a:close/>
                  </a:path>
                </a:pathLst>
              </a:custGeom>
              <a:grpFill/>
              <a:ln w="9525">
                <a:noFill/>
                <a:round/>
                <a:headEnd/>
                <a:tailEnd/>
              </a:ln>
            </p:spPr>
            <p:txBody>
              <a:bodyPr/>
              <a:lstStyle/>
              <a:p>
                <a:pPr>
                  <a:defRPr/>
                </a:pPr>
                <a:endParaRPr lang="en-US" dirty="0">
                  <a:solidFill>
                    <a:srgbClr val="333333"/>
                  </a:solidFill>
                  <a:ea typeface="ＭＳ Ｐゴシック" charset="0"/>
                </a:endParaRPr>
              </a:p>
            </p:txBody>
          </p:sp>
          <p:sp>
            <p:nvSpPr>
              <p:cNvPr id="40" name="Freeform 9"/>
              <p:cNvSpPr>
                <a:spLocks noEditPoints="1"/>
              </p:cNvSpPr>
              <p:nvPr/>
            </p:nvSpPr>
            <p:spPr bwMode="auto">
              <a:xfrm>
                <a:off x="5603875" y="6203951"/>
                <a:ext cx="150812" cy="144463"/>
              </a:xfrm>
              <a:custGeom>
                <a:avLst/>
                <a:gdLst/>
                <a:ahLst/>
                <a:cxnLst>
                  <a:cxn ang="0">
                    <a:pos x="76" y="148"/>
                  </a:cxn>
                  <a:cxn ang="0">
                    <a:pos x="0" y="75"/>
                  </a:cxn>
                  <a:cxn ang="0">
                    <a:pos x="80" y="0"/>
                  </a:cxn>
                  <a:cxn ang="0">
                    <a:pos x="154" y="73"/>
                  </a:cxn>
                  <a:cxn ang="0">
                    <a:pos x="76" y="148"/>
                  </a:cxn>
                  <a:cxn ang="0">
                    <a:pos x="114" y="123"/>
                  </a:cxn>
                  <a:cxn ang="0">
                    <a:pos x="123" y="88"/>
                  </a:cxn>
                  <a:cxn ang="0">
                    <a:pos x="72" y="9"/>
                  </a:cxn>
                  <a:cxn ang="0">
                    <a:pos x="44" y="20"/>
                  </a:cxn>
                  <a:cxn ang="0">
                    <a:pos x="30" y="57"/>
                  </a:cxn>
                  <a:cxn ang="0">
                    <a:pos x="83" y="138"/>
                  </a:cxn>
                  <a:cxn ang="0">
                    <a:pos x="114" y="123"/>
                  </a:cxn>
                </a:cxnLst>
                <a:rect l="0" t="0" r="r" b="b"/>
                <a:pathLst>
                  <a:path w="154" h="148">
                    <a:moveTo>
                      <a:pt x="76" y="148"/>
                    </a:moveTo>
                    <a:cubicBezTo>
                      <a:pt x="26" y="148"/>
                      <a:pt x="0" y="109"/>
                      <a:pt x="0" y="75"/>
                    </a:cubicBezTo>
                    <a:cubicBezTo>
                      <a:pt x="0" y="34"/>
                      <a:pt x="33" y="0"/>
                      <a:pt x="80" y="0"/>
                    </a:cubicBezTo>
                    <a:cubicBezTo>
                      <a:pt x="126" y="0"/>
                      <a:pt x="154" y="35"/>
                      <a:pt x="154" y="73"/>
                    </a:cubicBezTo>
                    <a:cubicBezTo>
                      <a:pt x="154" y="109"/>
                      <a:pt x="126" y="148"/>
                      <a:pt x="76" y="148"/>
                    </a:cubicBezTo>
                    <a:close/>
                    <a:moveTo>
                      <a:pt x="114" y="123"/>
                    </a:moveTo>
                    <a:cubicBezTo>
                      <a:pt x="122" y="113"/>
                      <a:pt x="123" y="100"/>
                      <a:pt x="123" y="88"/>
                    </a:cubicBezTo>
                    <a:cubicBezTo>
                      <a:pt x="123" y="61"/>
                      <a:pt x="110" y="9"/>
                      <a:pt x="72" y="9"/>
                    </a:cubicBezTo>
                    <a:cubicBezTo>
                      <a:pt x="62" y="9"/>
                      <a:pt x="52" y="13"/>
                      <a:pt x="44" y="20"/>
                    </a:cubicBezTo>
                    <a:cubicBezTo>
                      <a:pt x="32" y="31"/>
                      <a:pt x="30" y="44"/>
                      <a:pt x="30" y="57"/>
                    </a:cubicBezTo>
                    <a:cubicBezTo>
                      <a:pt x="30" y="88"/>
                      <a:pt x="45" y="138"/>
                      <a:pt x="83" y="138"/>
                    </a:cubicBezTo>
                    <a:cubicBezTo>
                      <a:pt x="95" y="138"/>
                      <a:pt x="107" y="133"/>
                      <a:pt x="114" y="123"/>
                    </a:cubicBezTo>
                    <a:close/>
                  </a:path>
                </a:pathLst>
              </a:custGeom>
              <a:grpFill/>
              <a:ln w="9525">
                <a:noFill/>
                <a:round/>
                <a:headEnd/>
                <a:tailEnd/>
              </a:ln>
            </p:spPr>
            <p:txBody>
              <a:bodyPr/>
              <a:lstStyle/>
              <a:p>
                <a:pPr>
                  <a:defRPr/>
                </a:pPr>
                <a:endParaRPr lang="en-US" dirty="0">
                  <a:solidFill>
                    <a:srgbClr val="333333"/>
                  </a:solidFill>
                  <a:ea typeface="ＭＳ Ｐゴシック" charset="0"/>
                </a:endParaRPr>
              </a:p>
            </p:txBody>
          </p:sp>
          <p:sp>
            <p:nvSpPr>
              <p:cNvPr id="41" name="Freeform 10"/>
              <p:cNvSpPr>
                <a:spLocks/>
              </p:cNvSpPr>
              <p:nvPr/>
            </p:nvSpPr>
            <p:spPr bwMode="auto">
              <a:xfrm>
                <a:off x="5389563" y="6143626"/>
                <a:ext cx="206375" cy="207963"/>
              </a:xfrm>
              <a:custGeom>
                <a:avLst/>
                <a:gdLst/>
                <a:ahLst/>
                <a:cxnLst>
                  <a:cxn ang="0">
                    <a:pos x="200" y="199"/>
                  </a:cxn>
                  <a:cxn ang="0">
                    <a:pos x="158" y="208"/>
                  </a:cxn>
                  <a:cxn ang="0">
                    <a:pos x="110" y="213"/>
                  </a:cxn>
                  <a:cxn ang="0">
                    <a:pos x="0" y="109"/>
                  </a:cxn>
                  <a:cxn ang="0">
                    <a:pos x="117" y="0"/>
                  </a:cxn>
                  <a:cxn ang="0">
                    <a:pos x="161" y="6"/>
                  </a:cxn>
                  <a:cxn ang="0">
                    <a:pos x="200" y="24"/>
                  </a:cxn>
                  <a:cxn ang="0">
                    <a:pos x="176" y="47"/>
                  </a:cxn>
                  <a:cxn ang="0">
                    <a:pos x="165" y="49"/>
                  </a:cxn>
                  <a:cxn ang="0">
                    <a:pos x="173" y="38"/>
                  </a:cxn>
                  <a:cxn ang="0">
                    <a:pos x="111" y="11"/>
                  </a:cxn>
                  <a:cxn ang="0">
                    <a:pos x="30" y="96"/>
                  </a:cxn>
                  <a:cxn ang="0">
                    <a:pos x="133" y="202"/>
                  </a:cxn>
                  <a:cxn ang="0">
                    <a:pos x="170" y="195"/>
                  </a:cxn>
                  <a:cxn ang="0">
                    <a:pos x="170" y="148"/>
                  </a:cxn>
                  <a:cxn ang="0">
                    <a:pos x="126" y="150"/>
                  </a:cxn>
                  <a:cxn ang="0">
                    <a:pos x="149" y="138"/>
                  </a:cxn>
                  <a:cxn ang="0">
                    <a:pos x="211" y="138"/>
                  </a:cxn>
                  <a:cxn ang="0">
                    <a:pos x="203" y="145"/>
                  </a:cxn>
                  <a:cxn ang="0">
                    <a:pos x="200" y="150"/>
                  </a:cxn>
                  <a:cxn ang="0">
                    <a:pos x="200" y="164"/>
                  </a:cxn>
                  <a:cxn ang="0">
                    <a:pos x="200" y="199"/>
                  </a:cxn>
                </a:cxnLst>
                <a:rect l="0" t="0" r="r" b="b"/>
                <a:pathLst>
                  <a:path w="211" h="213">
                    <a:moveTo>
                      <a:pt x="200" y="199"/>
                    </a:moveTo>
                    <a:cubicBezTo>
                      <a:pt x="158" y="208"/>
                      <a:pt x="158" y="208"/>
                      <a:pt x="158" y="208"/>
                    </a:cubicBezTo>
                    <a:cubicBezTo>
                      <a:pt x="141" y="211"/>
                      <a:pt x="126" y="213"/>
                      <a:pt x="110" y="213"/>
                    </a:cubicBezTo>
                    <a:cubicBezTo>
                      <a:pt x="30" y="213"/>
                      <a:pt x="0" y="155"/>
                      <a:pt x="0" y="109"/>
                    </a:cubicBezTo>
                    <a:cubicBezTo>
                      <a:pt x="0" y="52"/>
                      <a:pt x="43" y="0"/>
                      <a:pt x="117" y="0"/>
                    </a:cubicBezTo>
                    <a:cubicBezTo>
                      <a:pt x="133" y="0"/>
                      <a:pt x="148" y="3"/>
                      <a:pt x="161" y="6"/>
                    </a:cubicBezTo>
                    <a:cubicBezTo>
                      <a:pt x="183" y="12"/>
                      <a:pt x="193" y="20"/>
                      <a:pt x="200" y="24"/>
                    </a:cubicBezTo>
                    <a:cubicBezTo>
                      <a:pt x="176" y="47"/>
                      <a:pt x="176" y="47"/>
                      <a:pt x="176" y="47"/>
                    </a:cubicBezTo>
                    <a:cubicBezTo>
                      <a:pt x="165" y="49"/>
                      <a:pt x="165" y="49"/>
                      <a:pt x="165" y="49"/>
                    </a:cubicBezTo>
                    <a:cubicBezTo>
                      <a:pt x="173" y="38"/>
                      <a:pt x="173" y="38"/>
                      <a:pt x="173" y="38"/>
                    </a:cubicBezTo>
                    <a:cubicBezTo>
                      <a:pt x="163" y="28"/>
                      <a:pt x="145" y="11"/>
                      <a:pt x="111" y="11"/>
                    </a:cubicBezTo>
                    <a:cubicBezTo>
                      <a:pt x="65" y="11"/>
                      <a:pt x="30" y="45"/>
                      <a:pt x="30" y="96"/>
                    </a:cubicBezTo>
                    <a:cubicBezTo>
                      <a:pt x="30" y="151"/>
                      <a:pt x="70" y="202"/>
                      <a:pt x="133" y="202"/>
                    </a:cubicBezTo>
                    <a:cubicBezTo>
                      <a:pt x="151" y="202"/>
                      <a:pt x="161" y="198"/>
                      <a:pt x="170" y="195"/>
                    </a:cubicBezTo>
                    <a:cubicBezTo>
                      <a:pt x="170" y="148"/>
                      <a:pt x="170" y="148"/>
                      <a:pt x="170" y="148"/>
                    </a:cubicBezTo>
                    <a:cubicBezTo>
                      <a:pt x="126" y="150"/>
                      <a:pt x="126" y="150"/>
                      <a:pt x="126" y="150"/>
                    </a:cubicBezTo>
                    <a:cubicBezTo>
                      <a:pt x="149" y="138"/>
                      <a:pt x="149" y="138"/>
                      <a:pt x="149" y="138"/>
                    </a:cubicBezTo>
                    <a:cubicBezTo>
                      <a:pt x="211" y="138"/>
                      <a:pt x="211" y="138"/>
                      <a:pt x="211" y="138"/>
                    </a:cubicBezTo>
                    <a:cubicBezTo>
                      <a:pt x="203" y="145"/>
                      <a:pt x="203" y="145"/>
                      <a:pt x="203" y="145"/>
                    </a:cubicBezTo>
                    <a:cubicBezTo>
                      <a:pt x="201" y="147"/>
                      <a:pt x="201" y="147"/>
                      <a:pt x="200" y="150"/>
                    </a:cubicBezTo>
                    <a:cubicBezTo>
                      <a:pt x="200" y="152"/>
                      <a:pt x="200" y="161"/>
                      <a:pt x="200" y="164"/>
                    </a:cubicBezTo>
                    <a:cubicBezTo>
                      <a:pt x="200" y="199"/>
                      <a:pt x="200" y="199"/>
                      <a:pt x="200" y="199"/>
                    </a:cubicBezTo>
                    <a:close/>
                  </a:path>
                </a:pathLst>
              </a:custGeom>
              <a:grpFill/>
              <a:ln w="9525">
                <a:noFill/>
                <a:round/>
                <a:headEnd/>
                <a:tailEnd/>
              </a:ln>
            </p:spPr>
            <p:txBody>
              <a:bodyPr/>
              <a:lstStyle/>
              <a:p>
                <a:pPr>
                  <a:defRPr/>
                </a:pPr>
                <a:endParaRPr lang="en-US" dirty="0">
                  <a:solidFill>
                    <a:srgbClr val="333333"/>
                  </a:solidFill>
                  <a:ea typeface="ＭＳ Ｐゴシック" charset="0"/>
                </a:endParaRPr>
              </a:p>
            </p:txBody>
          </p:sp>
        </p:grpSp>
      </p:grpSp>
    </p:spTree>
  </p:cSld>
  <p:clrMap bg1="lt1" tx1="dk1" bg2="lt2" tx2="dk2" accent1="accent1" accent2="accent2" accent3="accent3" accent4="accent4" accent5="accent5" accent6="accent6" hlink="hlink" folHlink="folHlink"/>
  <p:sldLayoutIdLst>
    <p:sldLayoutId id="2147484491" r:id="rId1"/>
    <p:sldLayoutId id="2147484492" r:id="rId2"/>
    <p:sldLayoutId id="2147484493" r:id="rId3"/>
    <p:sldLayoutId id="2147484494" r:id="rId4"/>
    <p:sldLayoutId id="2147484495" r:id="rId5"/>
  </p:sldLayoutIdLst>
  <p:transition>
    <p:fade/>
  </p:transition>
  <p:txStyles>
    <p:titleStyle>
      <a:lvl1pPr algn="l" rtl="0" eaLnBrk="0" fontAlgn="base" hangingPunct="0">
        <a:lnSpc>
          <a:spcPct val="90000"/>
        </a:lnSpc>
        <a:spcBef>
          <a:spcPct val="0"/>
        </a:spcBef>
        <a:spcAft>
          <a:spcPct val="0"/>
        </a:spcAft>
        <a:defRPr lang="en-US" sz="3200" b="1" kern="1200" dirty="0">
          <a:solidFill>
            <a:srgbClr val="363636"/>
          </a:solidFill>
          <a:latin typeface="Helvetica LT Std" pitchFamily="34" charset="0"/>
          <a:ea typeface="ＭＳ Ｐゴシック" charset="0"/>
          <a:cs typeface="Open Sans Light" pitchFamily="34" charset="0"/>
        </a:defRPr>
      </a:lvl1pPr>
      <a:lvl2pPr algn="l" rtl="0" eaLnBrk="0" fontAlgn="base" hangingPunct="0">
        <a:lnSpc>
          <a:spcPct val="90000"/>
        </a:lnSpc>
        <a:spcBef>
          <a:spcPct val="0"/>
        </a:spcBef>
        <a:spcAft>
          <a:spcPct val="0"/>
        </a:spcAft>
        <a:defRPr sz="3200" b="1">
          <a:solidFill>
            <a:srgbClr val="363636"/>
          </a:solidFill>
          <a:latin typeface="Helvetica LT Std" charset="0"/>
          <a:ea typeface="ＭＳ Ｐゴシック" charset="0"/>
          <a:cs typeface="Open Sans Light" charset="0"/>
        </a:defRPr>
      </a:lvl2pPr>
      <a:lvl3pPr algn="l" rtl="0" eaLnBrk="0" fontAlgn="base" hangingPunct="0">
        <a:lnSpc>
          <a:spcPct val="90000"/>
        </a:lnSpc>
        <a:spcBef>
          <a:spcPct val="0"/>
        </a:spcBef>
        <a:spcAft>
          <a:spcPct val="0"/>
        </a:spcAft>
        <a:defRPr sz="3200" b="1">
          <a:solidFill>
            <a:srgbClr val="363636"/>
          </a:solidFill>
          <a:latin typeface="Helvetica LT Std" charset="0"/>
          <a:ea typeface="ＭＳ Ｐゴシック" charset="0"/>
          <a:cs typeface="Open Sans Light" charset="0"/>
        </a:defRPr>
      </a:lvl3pPr>
      <a:lvl4pPr algn="l" rtl="0" eaLnBrk="0" fontAlgn="base" hangingPunct="0">
        <a:lnSpc>
          <a:spcPct val="90000"/>
        </a:lnSpc>
        <a:spcBef>
          <a:spcPct val="0"/>
        </a:spcBef>
        <a:spcAft>
          <a:spcPct val="0"/>
        </a:spcAft>
        <a:defRPr sz="3200" b="1">
          <a:solidFill>
            <a:srgbClr val="363636"/>
          </a:solidFill>
          <a:latin typeface="Helvetica LT Std" charset="0"/>
          <a:ea typeface="ＭＳ Ｐゴシック" charset="0"/>
          <a:cs typeface="Open Sans Light" charset="0"/>
        </a:defRPr>
      </a:lvl4pPr>
      <a:lvl5pPr algn="l" rtl="0" eaLnBrk="0" fontAlgn="base" hangingPunct="0">
        <a:lnSpc>
          <a:spcPct val="90000"/>
        </a:lnSpc>
        <a:spcBef>
          <a:spcPct val="0"/>
        </a:spcBef>
        <a:spcAft>
          <a:spcPct val="0"/>
        </a:spcAft>
        <a:defRPr sz="3200" b="1">
          <a:solidFill>
            <a:srgbClr val="363636"/>
          </a:solidFill>
          <a:latin typeface="Helvetica LT Std" charset="0"/>
          <a:ea typeface="ＭＳ Ｐゴシック" charset="0"/>
          <a:cs typeface="Open Sans Light" charset="0"/>
        </a:defRPr>
      </a:lvl5pPr>
      <a:lvl6pPr marL="457200" algn="l" rtl="0" fontAlgn="base">
        <a:lnSpc>
          <a:spcPct val="90000"/>
        </a:lnSpc>
        <a:spcBef>
          <a:spcPct val="0"/>
        </a:spcBef>
        <a:spcAft>
          <a:spcPct val="0"/>
        </a:spcAft>
        <a:defRPr sz="3200" b="1">
          <a:solidFill>
            <a:srgbClr val="363636"/>
          </a:solidFill>
          <a:latin typeface="Helvetica LT Std" charset="0"/>
          <a:ea typeface="ＭＳ Ｐゴシック" charset="0"/>
          <a:cs typeface="Open Sans Light" charset="0"/>
        </a:defRPr>
      </a:lvl6pPr>
      <a:lvl7pPr marL="914400" algn="l" rtl="0" fontAlgn="base">
        <a:lnSpc>
          <a:spcPct val="90000"/>
        </a:lnSpc>
        <a:spcBef>
          <a:spcPct val="0"/>
        </a:spcBef>
        <a:spcAft>
          <a:spcPct val="0"/>
        </a:spcAft>
        <a:defRPr sz="3200" b="1">
          <a:solidFill>
            <a:srgbClr val="363636"/>
          </a:solidFill>
          <a:latin typeface="Helvetica LT Std" charset="0"/>
          <a:ea typeface="ＭＳ Ｐゴシック" charset="0"/>
          <a:cs typeface="Open Sans Light" charset="0"/>
        </a:defRPr>
      </a:lvl7pPr>
      <a:lvl8pPr marL="1371600" algn="l" rtl="0" fontAlgn="base">
        <a:lnSpc>
          <a:spcPct val="90000"/>
        </a:lnSpc>
        <a:spcBef>
          <a:spcPct val="0"/>
        </a:spcBef>
        <a:spcAft>
          <a:spcPct val="0"/>
        </a:spcAft>
        <a:defRPr sz="3200" b="1">
          <a:solidFill>
            <a:srgbClr val="363636"/>
          </a:solidFill>
          <a:latin typeface="Helvetica LT Std" charset="0"/>
          <a:ea typeface="ＭＳ Ｐゴシック" charset="0"/>
          <a:cs typeface="Open Sans Light" charset="0"/>
        </a:defRPr>
      </a:lvl8pPr>
      <a:lvl9pPr marL="1828800" algn="l" rtl="0" fontAlgn="base">
        <a:lnSpc>
          <a:spcPct val="90000"/>
        </a:lnSpc>
        <a:spcBef>
          <a:spcPct val="0"/>
        </a:spcBef>
        <a:spcAft>
          <a:spcPct val="0"/>
        </a:spcAft>
        <a:defRPr sz="3200" b="1">
          <a:solidFill>
            <a:srgbClr val="363636"/>
          </a:solidFill>
          <a:latin typeface="Helvetica LT Std" charset="0"/>
          <a:ea typeface="ＭＳ Ｐゴシック" charset="0"/>
          <a:cs typeface="Open Sans Light" charset="0"/>
        </a:defRPr>
      </a:lvl9pPr>
    </p:titleStyle>
    <p:bodyStyle>
      <a:lvl1pPr marL="342900" indent="-342900" algn="l" rtl="0" eaLnBrk="0" fontAlgn="base" hangingPunct="0">
        <a:lnSpc>
          <a:spcPct val="95000"/>
        </a:lnSpc>
        <a:spcBef>
          <a:spcPct val="0"/>
        </a:spcBef>
        <a:spcAft>
          <a:spcPct val="0"/>
        </a:spcAft>
        <a:buFont typeface="Open Sans" charset="0"/>
        <a:defRPr lang="en-US" sz="2000" kern="1200" dirty="0">
          <a:solidFill>
            <a:schemeClr val="accent1"/>
          </a:solidFill>
          <a:latin typeface="Helvetica LT Std" pitchFamily="34" charset="0"/>
          <a:ea typeface="ＭＳ Ｐゴシック" charset="0"/>
          <a:cs typeface="ＭＳ Ｐゴシック" charset="0"/>
        </a:defRPr>
      </a:lvl1pPr>
      <a:lvl2pPr marL="285750" indent="-180975" algn="l" rtl="0" eaLnBrk="0" fontAlgn="base" hangingPunct="0">
        <a:lnSpc>
          <a:spcPct val="90000"/>
        </a:lnSpc>
        <a:spcBef>
          <a:spcPts val="300"/>
        </a:spcBef>
        <a:spcAft>
          <a:spcPts val="300"/>
        </a:spcAft>
        <a:buFont typeface="Arial" charset="0"/>
        <a:buChar char="•"/>
        <a:defRPr sz="2000" kern="1200">
          <a:solidFill>
            <a:srgbClr val="6D6D6D"/>
          </a:solidFill>
          <a:latin typeface="+mn-lt"/>
          <a:ea typeface="ＭＳ Ｐゴシック" charset="0"/>
          <a:cs typeface="+mn-cs"/>
        </a:defRPr>
      </a:lvl2pPr>
      <a:lvl3pPr marL="457200" indent="-171450" algn="l" rtl="0" eaLnBrk="0" fontAlgn="base" hangingPunct="0">
        <a:lnSpc>
          <a:spcPct val="90000"/>
        </a:lnSpc>
        <a:spcBef>
          <a:spcPts val="300"/>
        </a:spcBef>
        <a:spcAft>
          <a:spcPts val="300"/>
        </a:spcAft>
        <a:buFont typeface="Open Sans" charset="0"/>
        <a:buChar char="–"/>
        <a:defRPr kern="1200">
          <a:solidFill>
            <a:srgbClr val="6D6D6D"/>
          </a:solidFill>
          <a:latin typeface="+mn-lt"/>
          <a:ea typeface="ＭＳ Ｐゴシック" charset="0"/>
          <a:cs typeface="+mn-cs"/>
        </a:defRPr>
      </a:lvl3pPr>
      <a:lvl4pPr marL="628650" indent="-171450" algn="l" rtl="0" eaLnBrk="0" fontAlgn="base" hangingPunct="0">
        <a:lnSpc>
          <a:spcPct val="90000"/>
        </a:lnSpc>
        <a:spcBef>
          <a:spcPts val="300"/>
        </a:spcBef>
        <a:spcAft>
          <a:spcPts val="300"/>
        </a:spcAft>
        <a:buFont typeface="Arial" charset="0"/>
        <a:buChar char="•"/>
        <a:defRPr sz="1600" kern="1200">
          <a:solidFill>
            <a:srgbClr val="6D6D6D"/>
          </a:solidFill>
          <a:latin typeface="+mn-lt"/>
          <a:ea typeface="ＭＳ Ｐゴシック" charset="0"/>
          <a:cs typeface="+mn-cs"/>
        </a:defRPr>
      </a:lvl4pPr>
      <a:lvl5pPr marL="800100" indent="-171450" algn="l" rtl="0" eaLnBrk="0" fontAlgn="base" hangingPunct="0">
        <a:lnSpc>
          <a:spcPct val="90000"/>
        </a:lnSpc>
        <a:spcBef>
          <a:spcPts val="300"/>
        </a:spcBef>
        <a:spcAft>
          <a:spcPts val="300"/>
        </a:spcAft>
        <a:buFont typeface="Open Sans" charset="0"/>
        <a:buChar char="–"/>
        <a:defRPr sz="1400" kern="1200">
          <a:solidFill>
            <a:srgbClr val="6D6D6D"/>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226108"/>
            <a:ext cx="850900" cy="365125"/>
          </a:xfrm>
          <a:prstGeom prst="rect">
            <a:avLst/>
          </a:prstGeom>
        </p:spPr>
        <p:txBody>
          <a:bodyPr vert="horz" lIns="91440" tIns="45720" rIns="91440" bIns="45720" rtlCol="0" anchor="ctr"/>
          <a:lstStyle>
            <a:lvl1pPr algn="l">
              <a:defRPr sz="800" b="1">
                <a:solidFill>
                  <a:srgbClr val="00335C"/>
                </a:solidFill>
                <a:latin typeface="Arial"/>
                <a:cs typeface="Arial"/>
              </a:defRPr>
            </a:lvl1pPr>
          </a:lstStyle>
          <a:p>
            <a:pPr fontAlgn="base">
              <a:spcBef>
                <a:spcPct val="0"/>
              </a:spcBef>
              <a:spcAft>
                <a:spcPct val="0"/>
              </a:spcAft>
            </a:pPr>
            <a:fld id="{EBD38A6C-8E73-D84C-94E3-96488BC508F5}" type="datetimeFigureOut">
              <a:rPr lang="en-US" smtClean="0"/>
              <a:pPr fontAlgn="base">
                <a:spcBef>
                  <a:spcPct val="0"/>
                </a:spcBef>
                <a:spcAft>
                  <a:spcPct val="0"/>
                </a:spcAft>
              </a:pPr>
              <a:t>3/22/2017</a:t>
            </a:fld>
            <a:endParaRPr lang="en-US" dirty="0"/>
          </a:p>
        </p:txBody>
      </p:sp>
      <p:sp>
        <p:nvSpPr>
          <p:cNvPr id="5" name="Footer Placeholder 4"/>
          <p:cNvSpPr>
            <a:spLocks noGrp="1"/>
          </p:cNvSpPr>
          <p:nvPr>
            <p:ph type="ftr" sz="quarter" idx="3"/>
          </p:nvPr>
        </p:nvSpPr>
        <p:spPr>
          <a:xfrm>
            <a:off x="1325032" y="6226108"/>
            <a:ext cx="6281228" cy="365125"/>
          </a:xfrm>
          <a:prstGeom prst="rect">
            <a:avLst/>
          </a:prstGeom>
        </p:spPr>
        <p:txBody>
          <a:bodyPr vert="horz" lIns="0" tIns="0" rIns="0" bIns="0" rtlCol="0" anchor="ctr"/>
          <a:lstStyle>
            <a:lvl1pPr algn="l">
              <a:defRPr sz="800">
                <a:solidFill>
                  <a:srgbClr val="00335C"/>
                </a:solidFill>
                <a:latin typeface="Arial"/>
                <a:cs typeface="Arial"/>
              </a:defRPr>
            </a:lvl1pPr>
          </a:lstStyle>
          <a:p>
            <a:pPr fontAlgn="base">
              <a:spcBef>
                <a:spcPct val="0"/>
              </a:spcBef>
              <a:spcAft>
                <a:spcPct val="0"/>
              </a:spcAft>
            </a:pPr>
            <a:r>
              <a:rPr lang="en-US" b="1" dirty="0"/>
              <a:t>CONFIDENTIAL 2011 Georgia Ports Authority</a:t>
            </a:r>
          </a:p>
        </p:txBody>
      </p:sp>
      <p:sp>
        <p:nvSpPr>
          <p:cNvPr id="6" name="Slide Number Placeholder 5"/>
          <p:cNvSpPr>
            <a:spLocks noGrp="1"/>
          </p:cNvSpPr>
          <p:nvPr>
            <p:ph type="sldNum" sz="quarter" idx="4"/>
          </p:nvPr>
        </p:nvSpPr>
        <p:spPr>
          <a:xfrm>
            <a:off x="7606261" y="6226108"/>
            <a:ext cx="1080542" cy="365125"/>
          </a:xfrm>
          <a:prstGeom prst="rect">
            <a:avLst/>
          </a:prstGeom>
        </p:spPr>
        <p:txBody>
          <a:bodyPr vert="horz" lIns="91440" tIns="45720" rIns="91440" bIns="45720" rtlCol="0" anchor="ctr"/>
          <a:lstStyle>
            <a:lvl1pPr algn="r">
              <a:defRPr sz="800">
                <a:solidFill>
                  <a:srgbClr val="00335C"/>
                </a:solidFill>
                <a:latin typeface="Arial"/>
                <a:cs typeface="Arial"/>
              </a:defRPr>
            </a:lvl1pPr>
          </a:lstStyle>
          <a:p>
            <a:pPr fontAlgn="base">
              <a:spcBef>
                <a:spcPct val="0"/>
              </a:spcBef>
              <a:spcAft>
                <a:spcPct val="0"/>
              </a:spcAft>
            </a:pPr>
            <a:r>
              <a:rPr lang="en-US" b="1" dirty="0"/>
              <a:t>1</a:t>
            </a:r>
          </a:p>
        </p:txBody>
      </p:sp>
      <p:sp>
        <p:nvSpPr>
          <p:cNvPr id="2"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endParaRPr lang="en-US" sz="3600" b="1" dirty="0">
              <a:solidFill>
                <a:srgbClr val="00335C"/>
              </a:solidFill>
            </a:endParaRPr>
          </a:p>
        </p:txBody>
      </p:sp>
      <p:sp>
        <p:nvSpPr>
          <p:cNvPr id="9" name="Subtitle 2"/>
          <p:cNvSpPr txBox="1">
            <a:spLocks/>
          </p:cNvSpPr>
          <p:nvPr/>
        </p:nvSpPr>
        <p:spPr>
          <a:xfrm>
            <a:off x="1308100" y="1921589"/>
            <a:ext cx="7378700" cy="3869619"/>
          </a:xfrm>
          <a:prstGeom prst="rect">
            <a:avLst/>
          </a:prstGeom>
        </p:spPr>
        <p:txBody>
          <a:bodyPr vert="horz" lIns="0" tIns="0" rIns="0" bIns="0" rtlCol="0">
            <a:normAutofit/>
          </a:bodyPr>
          <a:lstStyle>
            <a:lvl1pPr marL="0" indent="0" algn="l">
              <a:buNone/>
              <a:defRPr b="1">
                <a:solidFill>
                  <a:srgbClr val="E46C0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spcBef>
                <a:spcPct val="20000"/>
              </a:spcBef>
              <a:spcAft>
                <a:spcPct val="0"/>
              </a:spcAft>
              <a:buFont typeface="Arial"/>
              <a:buNone/>
              <a:defRPr/>
            </a:pPr>
            <a:endParaRPr lang="en-US" dirty="0">
              <a:latin typeface="Arial" charset="0"/>
              <a:cs typeface="Arial"/>
            </a:endParaRPr>
          </a:p>
        </p:txBody>
      </p:sp>
      <p:sp>
        <p:nvSpPr>
          <p:cNvPr id="8" name="Text Placeholder 7"/>
          <p:cNvSpPr>
            <a:spLocks noGrp="1"/>
          </p:cNvSpPr>
          <p:nvPr>
            <p:ph type="body" idx="1"/>
          </p:nvPr>
        </p:nvSpPr>
        <p:spPr>
          <a:xfrm>
            <a:off x="1325032" y="1930055"/>
            <a:ext cx="7378700" cy="4304513"/>
          </a:xfrm>
          <a:prstGeom prst="rect">
            <a:avLst/>
          </a:prstGeom>
        </p:spPr>
        <p:txBody>
          <a:bodyPr vert="horz" lIns="0" tIns="0" rIns="9144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0" name="Picture 9" descr="Bottom Bar.png"/>
          <p:cNvPicPr>
            <a:picLocks noChangeAspect="1"/>
          </p:cNvPicPr>
          <p:nvPr/>
        </p:nvPicPr>
        <p:blipFill>
          <a:blip r:embed="rId22" cstate="screen"/>
          <a:stretch>
            <a:fillRect/>
          </a:stretch>
        </p:blipFill>
        <p:spPr>
          <a:xfrm>
            <a:off x="0" y="6642100"/>
            <a:ext cx="9144000" cy="228600"/>
          </a:xfrm>
          <a:prstGeom prst="rect">
            <a:avLst/>
          </a:prstGeom>
        </p:spPr>
      </p:pic>
    </p:spTree>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 id="2147484541" r:id="rId12"/>
    <p:sldLayoutId id="2147484542" r:id="rId13"/>
    <p:sldLayoutId id="2147484543" r:id="rId14"/>
    <p:sldLayoutId id="2147484544" r:id="rId15"/>
    <p:sldLayoutId id="2147484545" r:id="rId16"/>
    <p:sldLayoutId id="2147484546" r:id="rId17"/>
    <p:sldLayoutId id="2147484547" r:id="rId18"/>
    <p:sldLayoutId id="2147484548" r:id="rId19"/>
    <p:sldLayoutId id="2147484549" r:id="rId20"/>
  </p:sldLayoutIdLst>
  <p:transition>
    <p:fade/>
  </p:transition>
  <p:txStyles>
    <p:titleStyle>
      <a:lvl1pPr algn="l" defTabSz="457200" rtl="0" eaLnBrk="1" fontAlgn="base" latinLnBrk="0" hangingPunct="1">
        <a:spcBef>
          <a:spcPct val="0"/>
        </a:spcBef>
        <a:spcAft>
          <a:spcPts val="600"/>
        </a:spcAft>
        <a:buNone/>
        <a:defRPr sz="3600" b="1" i="0" kern="1200">
          <a:solidFill>
            <a:srgbClr val="00335C"/>
          </a:solidFill>
          <a:latin typeface="+mj-lt"/>
          <a:ea typeface="+mj-ea"/>
          <a:cs typeface="Arial"/>
        </a:defRPr>
      </a:lvl1pPr>
    </p:titleStyle>
    <p:bodyStyle>
      <a:lvl1pPr marL="0" indent="0" algn="l" defTabSz="457200" rtl="0" eaLnBrk="1" latinLnBrk="0" hangingPunct="1">
        <a:lnSpc>
          <a:spcPts val="2400"/>
        </a:lnSpc>
        <a:spcBef>
          <a:spcPct val="20000"/>
        </a:spcBef>
        <a:buFont typeface="Arial"/>
        <a:buNone/>
        <a:defRPr sz="2400" b="1" i="0" kern="1200" baseline="0">
          <a:solidFill>
            <a:srgbClr val="E46C0A"/>
          </a:solidFill>
          <a:latin typeface="+mn-lt"/>
          <a:ea typeface="+mn-ea"/>
          <a:cs typeface="Arial"/>
        </a:defRPr>
      </a:lvl1pPr>
      <a:lvl2pPr marL="742950" indent="-285750" algn="l" defTabSz="457200" rtl="0" eaLnBrk="1" latinLnBrk="0" hangingPunct="1">
        <a:spcBef>
          <a:spcPts val="600"/>
        </a:spcBef>
        <a:buClr>
          <a:srgbClr val="E46C0A"/>
        </a:buClr>
        <a:buFont typeface="Wingdings" charset="2"/>
        <a:buChar char="§"/>
        <a:defRPr sz="2800" kern="1200">
          <a:solidFill>
            <a:schemeClr val="tx1"/>
          </a:solidFill>
          <a:latin typeface="+mn-lt"/>
          <a:ea typeface="+mn-ea"/>
          <a:cs typeface="+mn-cs"/>
        </a:defRPr>
      </a:lvl2pPr>
      <a:lvl3pPr marL="1143000" indent="-228600" algn="l" defTabSz="457200" rtl="0" eaLnBrk="1" latinLnBrk="0" hangingPunct="1">
        <a:spcBef>
          <a:spcPts val="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buFontTx/>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226108"/>
            <a:ext cx="850900" cy="365125"/>
          </a:xfrm>
          <a:prstGeom prst="rect">
            <a:avLst/>
          </a:prstGeom>
        </p:spPr>
        <p:txBody>
          <a:bodyPr vert="horz" lIns="91440" tIns="45720" rIns="91440" bIns="45720" rtlCol="0" anchor="ctr"/>
          <a:lstStyle>
            <a:lvl1pPr algn="l">
              <a:defRPr sz="800" b="1">
                <a:solidFill>
                  <a:srgbClr val="00335C"/>
                </a:solidFill>
                <a:latin typeface="Arial"/>
                <a:cs typeface="Arial"/>
              </a:defRPr>
            </a:lvl1pPr>
          </a:lstStyle>
          <a:p>
            <a:pPr fontAlgn="base">
              <a:spcBef>
                <a:spcPct val="0"/>
              </a:spcBef>
              <a:spcAft>
                <a:spcPct val="0"/>
              </a:spcAft>
            </a:pPr>
            <a:fld id="{EBD38A6C-8E73-D84C-94E3-96488BC508F5}" type="datetimeFigureOut">
              <a:rPr lang="en-US" smtClean="0"/>
              <a:pPr fontAlgn="base">
                <a:spcBef>
                  <a:spcPct val="0"/>
                </a:spcBef>
                <a:spcAft>
                  <a:spcPct val="0"/>
                </a:spcAft>
              </a:pPr>
              <a:t>3/22/2017</a:t>
            </a:fld>
            <a:endParaRPr lang="en-US" dirty="0"/>
          </a:p>
        </p:txBody>
      </p:sp>
      <p:sp>
        <p:nvSpPr>
          <p:cNvPr id="5" name="Footer Placeholder 4"/>
          <p:cNvSpPr>
            <a:spLocks noGrp="1"/>
          </p:cNvSpPr>
          <p:nvPr>
            <p:ph type="ftr" sz="quarter" idx="3"/>
          </p:nvPr>
        </p:nvSpPr>
        <p:spPr>
          <a:xfrm>
            <a:off x="1325032" y="6226108"/>
            <a:ext cx="6281228" cy="365125"/>
          </a:xfrm>
          <a:prstGeom prst="rect">
            <a:avLst/>
          </a:prstGeom>
        </p:spPr>
        <p:txBody>
          <a:bodyPr vert="horz" lIns="0" tIns="0" rIns="0" bIns="0" rtlCol="0" anchor="ctr"/>
          <a:lstStyle>
            <a:lvl1pPr algn="l">
              <a:defRPr sz="800">
                <a:solidFill>
                  <a:srgbClr val="00335C"/>
                </a:solidFill>
                <a:latin typeface="Arial"/>
                <a:cs typeface="Arial"/>
              </a:defRPr>
            </a:lvl1pPr>
          </a:lstStyle>
          <a:p>
            <a:pPr fontAlgn="base">
              <a:spcBef>
                <a:spcPct val="0"/>
              </a:spcBef>
              <a:spcAft>
                <a:spcPct val="0"/>
              </a:spcAft>
            </a:pPr>
            <a:r>
              <a:rPr lang="en-US" b="1" dirty="0"/>
              <a:t>CONFIDENTIAL 2011 Georgia Ports Authority</a:t>
            </a:r>
          </a:p>
        </p:txBody>
      </p:sp>
      <p:sp>
        <p:nvSpPr>
          <p:cNvPr id="6" name="Slide Number Placeholder 5"/>
          <p:cNvSpPr>
            <a:spLocks noGrp="1"/>
          </p:cNvSpPr>
          <p:nvPr>
            <p:ph type="sldNum" sz="quarter" idx="4"/>
          </p:nvPr>
        </p:nvSpPr>
        <p:spPr>
          <a:xfrm>
            <a:off x="7606261" y="6226108"/>
            <a:ext cx="1080542" cy="365125"/>
          </a:xfrm>
          <a:prstGeom prst="rect">
            <a:avLst/>
          </a:prstGeom>
        </p:spPr>
        <p:txBody>
          <a:bodyPr vert="horz" lIns="91440" tIns="45720" rIns="91440" bIns="45720" rtlCol="0" anchor="ctr"/>
          <a:lstStyle>
            <a:lvl1pPr algn="r">
              <a:defRPr sz="800">
                <a:solidFill>
                  <a:srgbClr val="00335C"/>
                </a:solidFill>
                <a:latin typeface="Arial"/>
                <a:cs typeface="Arial"/>
              </a:defRPr>
            </a:lvl1pPr>
          </a:lstStyle>
          <a:p>
            <a:pPr fontAlgn="base">
              <a:spcBef>
                <a:spcPct val="0"/>
              </a:spcBef>
              <a:spcAft>
                <a:spcPct val="0"/>
              </a:spcAft>
            </a:pPr>
            <a:r>
              <a:rPr lang="en-US" b="1" dirty="0"/>
              <a:t>1</a:t>
            </a:r>
          </a:p>
        </p:txBody>
      </p:sp>
      <p:sp>
        <p:nvSpPr>
          <p:cNvPr id="2"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endParaRPr lang="en-US" sz="3600" b="1" dirty="0">
              <a:solidFill>
                <a:srgbClr val="00335C"/>
              </a:solidFill>
            </a:endParaRPr>
          </a:p>
        </p:txBody>
      </p:sp>
      <p:sp>
        <p:nvSpPr>
          <p:cNvPr id="9" name="Subtitle 2"/>
          <p:cNvSpPr txBox="1">
            <a:spLocks/>
          </p:cNvSpPr>
          <p:nvPr/>
        </p:nvSpPr>
        <p:spPr>
          <a:xfrm>
            <a:off x="1308100" y="1921589"/>
            <a:ext cx="7378700" cy="3869619"/>
          </a:xfrm>
          <a:prstGeom prst="rect">
            <a:avLst/>
          </a:prstGeom>
        </p:spPr>
        <p:txBody>
          <a:bodyPr vert="horz" lIns="0" tIns="0" rIns="0" bIns="0" rtlCol="0">
            <a:normAutofit/>
          </a:bodyPr>
          <a:lstStyle>
            <a:lvl1pPr marL="0" indent="0" algn="l">
              <a:buNone/>
              <a:defRPr b="1">
                <a:solidFill>
                  <a:srgbClr val="E46C0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spcBef>
                <a:spcPct val="20000"/>
              </a:spcBef>
              <a:spcAft>
                <a:spcPct val="0"/>
              </a:spcAft>
              <a:buFont typeface="Arial"/>
              <a:buNone/>
              <a:defRPr/>
            </a:pPr>
            <a:endParaRPr lang="en-US" dirty="0">
              <a:latin typeface="Arial" charset="0"/>
              <a:cs typeface="Arial"/>
            </a:endParaRPr>
          </a:p>
        </p:txBody>
      </p:sp>
      <p:sp>
        <p:nvSpPr>
          <p:cNvPr id="8" name="Text Placeholder 7"/>
          <p:cNvSpPr>
            <a:spLocks noGrp="1"/>
          </p:cNvSpPr>
          <p:nvPr>
            <p:ph type="body" idx="1"/>
          </p:nvPr>
        </p:nvSpPr>
        <p:spPr>
          <a:xfrm>
            <a:off x="1325032" y="1930055"/>
            <a:ext cx="7378700" cy="4304513"/>
          </a:xfrm>
          <a:prstGeom prst="rect">
            <a:avLst/>
          </a:prstGeom>
        </p:spPr>
        <p:txBody>
          <a:bodyPr vert="horz" lIns="0" tIns="0" rIns="9144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0" name="Picture 9" descr="Bottom Bar.png"/>
          <p:cNvPicPr>
            <a:picLocks noChangeAspect="1"/>
          </p:cNvPicPr>
          <p:nvPr/>
        </p:nvPicPr>
        <p:blipFill>
          <a:blip r:embed="rId23" cstate="screen"/>
          <a:stretch>
            <a:fillRect/>
          </a:stretch>
        </p:blipFill>
        <p:spPr>
          <a:xfrm>
            <a:off x="0" y="6642100"/>
            <a:ext cx="9144000" cy="228600"/>
          </a:xfrm>
          <a:prstGeom prst="rect">
            <a:avLst/>
          </a:prstGeom>
        </p:spPr>
      </p:pic>
    </p:spTree>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 id="2147484563" r:id="rId13"/>
    <p:sldLayoutId id="2147484564" r:id="rId14"/>
    <p:sldLayoutId id="2147484565" r:id="rId15"/>
    <p:sldLayoutId id="2147484566" r:id="rId16"/>
    <p:sldLayoutId id="2147484567" r:id="rId17"/>
    <p:sldLayoutId id="2147484568" r:id="rId18"/>
    <p:sldLayoutId id="2147484569" r:id="rId19"/>
    <p:sldLayoutId id="2147484570" r:id="rId20"/>
    <p:sldLayoutId id="2147484571" r:id="rId21"/>
  </p:sldLayoutIdLst>
  <p:transition>
    <p:fade/>
  </p:transition>
  <p:txStyles>
    <p:titleStyle>
      <a:lvl1pPr algn="l" defTabSz="457200" rtl="0" eaLnBrk="1" fontAlgn="base" latinLnBrk="0" hangingPunct="1">
        <a:spcBef>
          <a:spcPct val="0"/>
        </a:spcBef>
        <a:spcAft>
          <a:spcPts val="600"/>
        </a:spcAft>
        <a:buNone/>
        <a:defRPr sz="3600" b="1" i="0" kern="1200">
          <a:solidFill>
            <a:srgbClr val="00335C"/>
          </a:solidFill>
          <a:latin typeface="+mj-lt"/>
          <a:ea typeface="+mj-ea"/>
          <a:cs typeface="Arial"/>
        </a:defRPr>
      </a:lvl1pPr>
    </p:titleStyle>
    <p:bodyStyle>
      <a:lvl1pPr marL="0" indent="0" algn="l" defTabSz="457200" rtl="0" eaLnBrk="1" latinLnBrk="0" hangingPunct="1">
        <a:lnSpc>
          <a:spcPts val="2400"/>
        </a:lnSpc>
        <a:spcBef>
          <a:spcPct val="20000"/>
        </a:spcBef>
        <a:buFont typeface="Arial"/>
        <a:buNone/>
        <a:defRPr sz="2400" b="1" i="0" kern="1200" baseline="0">
          <a:solidFill>
            <a:srgbClr val="E46C0A"/>
          </a:solidFill>
          <a:latin typeface="+mn-lt"/>
          <a:ea typeface="+mn-ea"/>
          <a:cs typeface="Arial"/>
        </a:defRPr>
      </a:lvl1pPr>
      <a:lvl2pPr marL="742950" indent="-285750" algn="l" defTabSz="457200" rtl="0" eaLnBrk="1" latinLnBrk="0" hangingPunct="1">
        <a:spcBef>
          <a:spcPts val="600"/>
        </a:spcBef>
        <a:buClr>
          <a:srgbClr val="E46C0A"/>
        </a:buClr>
        <a:buFont typeface="Wingdings" charset="2"/>
        <a:buChar char="§"/>
        <a:defRPr sz="2800" kern="1200">
          <a:solidFill>
            <a:schemeClr val="tx1"/>
          </a:solidFill>
          <a:latin typeface="+mn-lt"/>
          <a:ea typeface="+mn-ea"/>
          <a:cs typeface="+mn-cs"/>
        </a:defRPr>
      </a:lvl2pPr>
      <a:lvl3pPr marL="1143000" indent="-228600" algn="l" defTabSz="457200" rtl="0" eaLnBrk="1" latinLnBrk="0" hangingPunct="1">
        <a:spcBef>
          <a:spcPts val="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buFontTx/>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226108"/>
            <a:ext cx="850900" cy="365125"/>
          </a:xfrm>
          <a:prstGeom prst="rect">
            <a:avLst/>
          </a:prstGeom>
        </p:spPr>
        <p:txBody>
          <a:bodyPr vert="horz" lIns="91440" tIns="45720" rIns="91440" bIns="45720" rtlCol="0" anchor="ctr"/>
          <a:lstStyle>
            <a:lvl1pPr algn="l">
              <a:defRPr sz="800" b="1">
                <a:solidFill>
                  <a:srgbClr val="00335C"/>
                </a:solidFill>
                <a:latin typeface="Arial"/>
                <a:cs typeface="Arial"/>
              </a:defRPr>
            </a:lvl1pPr>
          </a:lstStyle>
          <a:p>
            <a:pPr fontAlgn="base">
              <a:spcBef>
                <a:spcPct val="0"/>
              </a:spcBef>
              <a:spcAft>
                <a:spcPct val="0"/>
              </a:spcAft>
            </a:pPr>
            <a:fld id="{EBD38A6C-8E73-D84C-94E3-96488BC508F5}" type="datetimeFigureOut">
              <a:rPr lang="en-US" smtClean="0"/>
              <a:pPr fontAlgn="base">
                <a:spcBef>
                  <a:spcPct val="0"/>
                </a:spcBef>
                <a:spcAft>
                  <a:spcPct val="0"/>
                </a:spcAft>
              </a:pPr>
              <a:t>3/22/2017</a:t>
            </a:fld>
            <a:endParaRPr lang="en-US" dirty="0"/>
          </a:p>
        </p:txBody>
      </p:sp>
      <p:sp>
        <p:nvSpPr>
          <p:cNvPr id="5" name="Footer Placeholder 4"/>
          <p:cNvSpPr>
            <a:spLocks noGrp="1"/>
          </p:cNvSpPr>
          <p:nvPr>
            <p:ph type="ftr" sz="quarter" idx="3"/>
          </p:nvPr>
        </p:nvSpPr>
        <p:spPr>
          <a:xfrm>
            <a:off x="1325032" y="6226108"/>
            <a:ext cx="6281228" cy="365125"/>
          </a:xfrm>
          <a:prstGeom prst="rect">
            <a:avLst/>
          </a:prstGeom>
        </p:spPr>
        <p:txBody>
          <a:bodyPr vert="horz" lIns="0" tIns="0" rIns="0" bIns="0" rtlCol="0" anchor="ctr"/>
          <a:lstStyle>
            <a:lvl1pPr algn="l">
              <a:defRPr sz="800">
                <a:solidFill>
                  <a:srgbClr val="00335C"/>
                </a:solidFill>
                <a:latin typeface="Arial"/>
                <a:cs typeface="Arial"/>
              </a:defRPr>
            </a:lvl1pPr>
          </a:lstStyle>
          <a:p>
            <a:pPr fontAlgn="base">
              <a:spcBef>
                <a:spcPct val="0"/>
              </a:spcBef>
              <a:spcAft>
                <a:spcPct val="0"/>
              </a:spcAft>
            </a:pPr>
            <a:r>
              <a:rPr lang="en-US" b="1" dirty="0"/>
              <a:t>CONFIDENTIAL 2011 Georgia Ports Authority</a:t>
            </a:r>
          </a:p>
        </p:txBody>
      </p:sp>
      <p:sp>
        <p:nvSpPr>
          <p:cNvPr id="6" name="Slide Number Placeholder 5"/>
          <p:cNvSpPr>
            <a:spLocks noGrp="1"/>
          </p:cNvSpPr>
          <p:nvPr>
            <p:ph type="sldNum" sz="quarter" idx="4"/>
          </p:nvPr>
        </p:nvSpPr>
        <p:spPr>
          <a:xfrm>
            <a:off x="7606261" y="6226108"/>
            <a:ext cx="1080542" cy="365125"/>
          </a:xfrm>
          <a:prstGeom prst="rect">
            <a:avLst/>
          </a:prstGeom>
        </p:spPr>
        <p:txBody>
          <a:bodyPr vert="horz" lIns="91440" tIns="45720" rIns="91440" bIns="45720" rtlCol="0" anchor="ctr"/>
          <a:lstStyle>
            <a:lvl1pPr algn="r">
              <a:defRPr sz="800">
                <a:solidFill>
                  <a:srgbClr val="00335C"/>
                </a:solidFill>
                <a:latin typeface="Arial"/>
                <a:cs typeface="Arial"/>
              </a:defRPr>
            </a:lvl1pPr>
          </a:lstStyle>
          <a:p>
            <a:pPr fontAlgn="base">
              <a:spcBef>
                <a:spcPct val="0"/>
              </a:spcBef>
              <a:spcAft>
                <a:spcPct val="0"/>
              </a:spcAft>
            </a:pPr>
            <a:r>
              <a:rPr lang="en-US" b="1" dirty="0"/>
              <a:t>1</a:t>
            </a:r>
          </a:p>
        </p:txBody>
      </p:sp>
      <p:sp>
        <p:nvSpPr>
          <p:cNvPr id="2" name="Title Placeholder 1"/>
          <p:cNvSpPr>
            <a:spLocks noGrp="1"/>
          </p:cNvSpPr>
          <p:nvPr>
            <p:ph type="title"/>
          </p:nvPr>
        </p:nvSpPr>
        <p:spPr>
          <a:xfrm>
            <a:off x="457200" y="558813"/>
            <a:ext cx="8229600" cy="1131009"/>
          </a:xfrm>
          <a:prstGeom prst="rect">
            <a:avLst/>
          </a:prstGeom>
        </p:spPr>
        <p:txBody>
          <a:bodyPr vert="horz" lIns="0" tIns="0" rIns="0" bIns="0" rtlCol="0" anchor="t" anchorCtr="0">
            <a:normAutofit/>
          </a:bodyPr>
          <a:lstStyle/>
          <a:p>
            <a:pPr eaLnBrk="0" fontAlgn="base" hangingPunct="0">
              <a:spcBef>
                <a:spcPct val="0"/>
              </a:spcBef>
              <a:spcAft>
                <a:spcPts val="600"/>
              </a:spcAft>
              <a:defRPr/>
            </a:pPr>
            <a:endParaRPr lang="en-US" sz="3600" b="1" dirty="0">
              <a:solidFill>
                <a:srgbClr val="00335C"/>
              </a:solidFill>
            </a:endParaRPr>
          </a:p>
        </p:txBody>
      </p:sp>
      <p:sp>
        <p:nvSpPr>
          <p:cNvPr id="9" name="Subtitle 2"/>
          <p:cNvSpPr txBox="1">
            <a:spLocks/>
          </p:cNvSpPr>
          <p:nvPr/>
        </p:nvSpPr>
        <p:spPr>
          <a:xfrm>
            <a:off x="1308100" y="1921589"/>
            <a:ext cx="7378700" cy="3869619"/>
          </a:xfrm>
          <a:prstGeom prst="rect">
            <a:avLst/>
          </a:prstGeom>
        </p:spPr>
        <p:txBody>
          <a:bodyPr vert="horz" lIns="0" tIns="0" rIns="0" bIns="0" rtlCol="0">
            <a:normAutofit/>
          </a:bodyPr>
          <a:lstStyle>
            <a:lvl1pPr marL="0" indent="0" algn="l">
              <a:buNone/>
              <a:defRPr b="1">
                <a:solidFill>
                  <a:srgbClr val="E46C0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spcBef>
                <a:spcPct val="20000"/>
              </a:spcBef>
              <a:spcAft>
                <a:spcPct val="0"/>
              </a:spcAft>
              <a:buFont typeface="Arial"/>
              <a:buNone/>
              <a:defRPr/>
            </a:pPr>
            <a:endParaRPr lang="en-US" dirty="0">
              <a:latin typeface="Arial" charset="0"/>
              <a:cs typeface="Arial"/>
            </a:endParaRPr>
          </a:p>
        </p:txBody>
      </p:sp>
      <p:sp>
        <p:nvSpPr>
          <p:cNvPr id="8" name="Text Placeholder 7"/>
          <p:cNvSpPr>
            <a:spLocks noGrp="1"/>
          </p:cNvSpPr>
          <p:nvPr>
            <p:ph type="body" idx="1"/>
          </p:nvPr>
        </p:nvSpPr>
        <p:spPr>
          <a:xfrm>
            <a:off x="1325032" y="1930055"/>
            <a:ext cx="7378700" cy="4304513"/>
          </a:xfrm>
          <a:prstGeom prst="rect">
            <a:avLst/>
          </a:prstGeom>
        </p:spPr>
        <p:txBody>
          <a:bodyPr vert="horz" lIns="0" tIns="0" rIns="9144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0" name="Picture 9" descr="Bottom Bar.png"/>
          <p:cNvPicPr>
            <a:picLocks noChangeAspect="1"/>
          </p:cNvPicPr>
          <p:nvPr/>
        </p:nvPicPr>
        <p:blipFill>
          <a:blip r:embed="rId23" cstate="screen"/>
          <a:stretch>
            <a:fillRect/>
          </a:stretch>
        </p:blipFill>
        <p:spPr>
          <a:xfrm>
            <a:off x="0" y="6642100"/>
            <a:ext cx="9144000" cy="228600"/>
          </a:xfrm>
          <a:prstGeom prst="rect">
            <a:avLst/>
          </a:prstGeom>
        </p:spPr>
      </p:pic>
    </p:spTree>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 id="2147484616" r:id="rId13"/>
    <p:sldLayoutId id="2147484617" r:id="rId14"/>
    <p:sldLayoutId id="2147484618" r:id="rId15"/>
    <p:sldLayoutId id="2147484619" r:id="rId16"/>
    <p:sldLayoutId id="2147484620" r:id="rId17"/>
    <p:sldLayoutId id="2147484621" r:id="rId18"/>
    <p:sldLayoutId id="2147484622" r:id="rId19"/>
    <p:sldLayoutId id="2147484623" r:id="rId20"/>
    <p:sldLayoutId id="2147484624" r:id="rId21"/>
  </p:sldLayoutIdLst>
  <p:transition>
    <p:fade/>
  </p:transition>
  <p:txStyles>
    <p:titleStyle>
      <a:lvl1pPr algn="l" defTabSz="457200" rtl="0" eaLnBrk="1" fontAlgn="base" latinLnBrk="0" hangingPunct="1">
        <a:spcBef>
          <a:spcPct val="0"/>
        </a:spcBef>
        <a:spcAft>
          <a:spcPts val="600"/>
        </a:spcAft>
        <a:buNone/>
        <a:defRPr sz="3600" b="1" i="0" kern="1200">
          <a:solidFill>
            <a:srgbClr val="00335C"/>
          </a:solidFill>
          <a:latin typeface="+mj-lt"/>
          <a:ea typeface="+mj-ea"/>
          <a:cs typeface="Arial"/>
        </a:defRPr>
      </a:lvl1pPr>
    </p:titleStyle>
    <p:bodyStyle>
      <a:lvl1pPr marL="0" indent="0" algn="l" defTabSz="457200" rtl="0" eaLnBrk="1" latinLnBrk="0" hangingPunct="1">
        <a:lnSpc>
          <a:spcPts val="2400"/>
        </a:lnSpc>
        <a:spcBef>
          <a:spcPct val="20000"/>
        </a:spcBef>
        <a:buFont typeface="Arial"/>
        <a:buNone/>
        <a:defRPr sz="2400" b="1" i="0" kern="1200" baseline="0">
          <a:solidFill>
            <a:srgbClr val="E46C0A"/>
          </a:solidFill>
          <a:latin typeface="+mn-lt"/>
          <a:ea typeface="+mn-ea"/>
          <a:cs typeface="Arial"/>
        </a:defRPr>
      </a:lvl1pPr>
      <a:lvl2pPr marL="742950" indent="-285750" algn="l" defTabSz="457200" rtl="0" eaLnBrk="1" latinLnBrk="0" hangingPunct="1">
        <a:spcBef>
          <a:spcPts val="600"/>
        </a:spcBef>
        <a:buClr>
          <a:srgbClr val="E46C0A"/>
        </a:buClr>
        <a:buFont typeface="Wingdings" charset="2"/>
        <a:buChar char="§"/>
        <a:defRPr sz="2800" kern="1200">
          <a:solidFill>
            <a:schemeClr val="tx1"/>
          </a:solidFill>
          <a:latin typeface="+mn-lt"/>
          <a:ea typeface="+mn-ea"/>
          <a:cs typeface="+mn-cs"/>
        </a:defRPr>
      </a:lvl2pPr>
      <a:lvl3pPr marL="1143000" indent="-228600" algn="l" defTabSz="457200" rtl="0" eaLnBrk="1" latinLnBrk="0" hangingPunct="1">
        <a:spcBef>
          <a:spcPts val="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buFontTx/>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249.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03.xml"/></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38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386.xml"/></Relationships>
</file>

<file path=ppt/slides/_rels/slide1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86.xml"/></Relationships>
</file>

<file path=ppt/slides/_rels/slide1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92.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2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75.xml"/><Relationship Id="rId1" Type="http://schemas.openxmlformats.org/officeDocument/2006/relationships/themeOverride" Target="../theme/themeOverride2.xml"/><Relationship Id="rId4" Type="http://schemas.openxmlformats.org/officeDocument/2006/relationships/image" Target="../media/image60.jp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475.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75.xml"/></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75.xml"/></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463.xml"/></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75.xml"/></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75.xml"/></Relationships>
</file>

<file path=ppt/slides/_rels/slide2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75.xml"/></Relationships>
</file>

<file path=ppt/slides/_rels/slide2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75.xml"/></Relationships>
</file>

<file path=ppt/slides/_rels/slide2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75.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03.xml"/></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03.xml"/></Relationships>
</file>

<file path=ppt/slides/_rels/slide2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70.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jpeg"/><Relationship Id="rId1" Type="http://schemas.openxmlformats.org/officeDocument/2006/relationships/slideLayout" Target="../slideLayouts/slideLayout37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xml"/><Relationship Id="rId1" Type="http://schemas.openxmlformats.org/officeDocument/2006/relationships/slideLayout" Target="../slideLayouts/slideLayout453.xml"/></Relationships>
</file>

<file path=ppt/slides/_rels/slide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463.xml"/></Relationships>
</file>

<file path=ppt/slides/_rels/slide3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0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86.xml"/><Relationship Id="rId1" Type="http://schemas.openxmlformats.org/officeDocument/2006/relationships/themeOverride" Target="../theme/themeOverride3.xml"/><Relationship Id="rId5" Type="http://schemas.openxmlformats.org/officeDocument/2006/relationships/image" Target="../media/image84.png"/><Relationship Id="rId4" Type="http://schemas.openxmlformats.org/officeDocument/2006/relationships/image" Target="../media/image83.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86.xml"/><Relationship Id="rId1" Type="http://schemas.openxmlformats.org/officeDocument/2006/relationships/themeOverride" Target="../theme/themeOverride4.xml"/><Relationship Id="rId4" Type="http://schemas.openxmlformats.org/officeDocument/2006/relationships/image" Target="../media/image85.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4.xml"/></Relationships>
</file>

<file path=ppt/slides/_rels/slide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43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1.xml"/></Relationships>
</file>

<file path=ppt/slides/_rels/slide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386.xml"/><Relationship Id="rId4" Type="http://schemas.openxmlformats.org/officeDocument/2006/relationships/image" Target="../media/image50.jpeg"/></Relationships>
</file>

<file path=ppt/slides/_rels/slide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430.xml"/></Relationships>
</file>

<file path=ppt/slides/_rels/slide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87.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03.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12"/>
            <a:ext cx="9144000" cy="6857401"/>
          </a:xfrm>
          <a:prstGeom prst="rect">
            <a:avLst/>
          </a:prstGeom>
        </p:spPr>
      </p:pic>
      <p:sp>
        <p:nvSpPr>
          <p:cNvPr id="9" name="Rectangle 8"/>
          <p:cNvSpPr/>
          <p:nvPr/>
        </p:nvSpPr>
        <p:spPr>
          <a:xfrm>
            <a:off x="0" y="-7174"/>
            <a:ext cx="9144000" cy="68580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solidFill>
                <a:srgbClr val="B5C4C2"/>
              </a:solidFill>
              <a:latin typeface="Merriweather Sans" charset="0"/>
              <a:ea typeface="Merriweather Sans" charset="0"/>
              <a:cs typeface="Merriweather Sans"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4575" y="-1309353"/>
            <a:ext cx="10621525" cy="9538953"/>
          </a:xfrm>
          <a:prstGeom prst="rect">
            <a:avLst/>
          </a:prstGeom>
        </p:spPr>
      </p:pic>
      <p:sp>
        <p:nvSpPr>
          <p:cNvPr id="8" name="Rectangle 7"/>
          <p:cNvSpPr/>
          <p:nvPr/>
        </p:nvSpPr>
        <p:spPr>
          <a:xfrm>
            <a:off x="4572000" y="1600213"/>
            <a:ext cx="4343400" cy="3903633"/>
          </a:xfrm>
          <a:prstGeom prst="rect">
            <a:avLst/>
          </a:prstGeom>
        </p:spPr>
        <p:txBody>
          <a:bodyPr wrap="square">
            <a:spAutoFit/>
          </a:bodyPr>
          <a:lstStyle/>
          <a:p>
            <a:pPr>
              <a:lnSpc>
                <a:spcPts val="5000"/>
              </a:lnSpc>
            </a:pPr>
            <a:endParaRPr lang="en-US" sz="2700" dirty="0">
              <a:solidFill>
                <a:schemeClr val="bg1"/>
              </a:solidFill>
              <a:latin typeface="Directors Gothic 220 SBd" charset="0"/>
              <a:ea typeface="Directors Gothic 220 SBd" charset="0"/>
              <a:cs typeface="Directors Gothic 220 SBd" charset="0"/>
            </a:endParaRPr>
          </a:p>
          <a:p>
            <a:pPr>
              <a:lnSpc>
                <a:spcPts val="5000"/>
              </a:lnSpc>
            </a:pPr>
            <a:r>
              <a:rPr lang="en-US" sz="4800" b="1" dirty="0">
                <a:solidFill>
                  <a:schemeClr val="bg1"/>
                </a:solidFill>
                <a:latin typeface="Directors Gothic 220 SBd" charset="0"/>
                <a:ea typeface="Directors Gothic 220 SBd" charset="0"/>
                <a:cs typeface="Directors Gothic 220 SBd" charset="0"/>
              </a:rPr>
              <a:t>Georgia Ports Authority</a:t>
            </a:r>
          </a:p>
          <a:p>
            <a:pPr>
              <a:lnSpc>
                <a:spcPts val="5000"/>
              </a:lnSpc>
            </a:pPr>
            <a:r>
              <a:rPr lang="en-US" sz="4400" b="1" dirty="0">
                <a:solidFill>
                  <a:schemeClr val="bg1"/>
                </a:solidFill>
                <a:latin typeface="Directors Gothic 220 SBd" charset="0"/>
                <a:ea typeface="Directors Gothic 220 SBd" charset="0"/>
                <a:cs typeface="Directors Gothic 220 SBd" charset="0"/>
              </a:rPr>
              <a:t>Year in Review</a:t>
            </a:r>
          </a:p>
          <a:p>
            <a:endParaRPr lang="en-US" sz="2700" dirty="0">
              <a:solidFill>
                <a:schemeClr val="tx2"/>
              </a:solidFill>
              <a:latin typeface="Arial" pitchFamily="34" charset="0"/>
              <a:ea typeface="Directors Gothic 220 SBd" charset="0"/>
              <a:cs typeface="Arial" pitchFamily="34" charset="0"/>
            </a:endParaRPr>
          </a:p>
          <a:p>
            <a:r>
              <a:rPr lang="en-US" sz="2700" dirty="0">
                <a:solidFill>
                  <a:schemeClr val="bg1"/>
                </a:solidFill>
                <a:latin typeface="Arial" pitchFamily="34" charset="0"/>
                <a:ea typeface="Directors Gothic 220 SBd" charset="0"/>
                <a:cs typeface="Arial" pitchFamily="34" charset="0"/>
              </a:rPr>
              <a:t>March 22, 2017</a:t>
            </a:r>
          </a:p>
          <a:p>
            <a:endParaRPr lang="en-US" sz="2700" dirty="0">
              <a:solidFill>
                <a:schemeClr val="bg1"/>
              </a:solidFill>
              <a:latin typeface="Arial" pitchFamily="34" charset="0"/>
              <a:ea typeface="Directors Gothic 220 SBd" charset="0"/>
              <a:cs typeface="Arial" pitchFamily="34"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1" y="-7172"/>
            <a:ext cx="1401716" cy="1557462"/>
          </a:xfrm>
          <a:prstGeom prst="rect">
            <a:avLst/>
          </a:prstGeom>
        </p:spPr>
      </p:pic>
    </p:spTree>
    <p:extLst>
      <p:ext uri="{BB962C8B-B14F-4D97-AF65-F5344CB8AC3E}">
        <p14:creationId xmlns:p14="http://schemas.microsoft.com/office/powerpoint/2010/main" val="165509553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p:cNvGraphicFramePr/>
          <p:nvPr>
            <p:extLst/>
          </p:nvPr>
        </p:nvGraphicFramePr>
        <p:xfrm>
          <a:off x="381000" y="1303338"/>
          <a:ext cx="8382000" cy="5715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19"/>
          <p:cNvGraphicFramePr/>
          <p:nvPr>
            <p:extLst/>
          </p:nvPr>
        </p:nvGraphicFramePr>
        <p:xfrm>
          <a:off x="381000" y="1303338"/>
          <a:ext cx="8382000" cy="5715000"/>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tent Placeholder 2"/>
          <p:cNvSpPr txBox="1">
            <a:spLocks/>
          </p:cNvSpPr>
          <p:nvPr/>
        </p:nvSpPr>
        <p:spPr>
          <a:xfrm>
            <a:off x="301752" y="1497108"/>
            <a:ext cx="8461248" cy="754381"/>
          </a:xfrm>
          <a:prstGeom prst="rect">
            <a:avLst/>
          </a:prstGeom>
          <a:noFill/>
        </p:spPr>
        <p:txBody>
          <a:bodyPr lIns="0" rIns="0">
            <a:noAutofit/>
          </a:bodyPr>
          <a:lstStyle/>
          <a:p>
            <a:pPr marL="231775" indent="-231775" algn="ctr" defTabSz="457200">
              <a:defRPr/>
            </a:pPr>
            <a:r>
              <a:rPr lang="en-US" sz="2000" b="1" kern="0" dirty="0">
                <a:solidFill>
                  <a:srgbClr val="FF7C00"/>
                </a:solidFill>
              </a:rPr>
              <a:t>10K+ TEU VESSEL CALLS FROM JULY 1, 2016 - DECEMBER 31, 2016</a:t>
            </a:r>
          </a:p>
        </p:txBody>
      </p:sp>
      <p:sp>
        <p:nvSpPr>
          <p:cNvPr id="14" name="Content Placeholder 2"/>
          <p:cNvSpPr txBox="1">
            <a:spLocks/>
          </p:cNvSpPr>
          <p:nvPr/>
        </p:nvSpPr>
        <p:spPr>
          <a:xfrm>
            <a:off x="457200" y="381000"/>
            <a:ext cx="8229600" cy="1143000"/>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Tx/>
              <a:buNone/>
              <a:defRPr sz="2000" kern="1200">
                <a:solidFill>
                  <a:schemeClr val="tx1">
                    <a:tint val="75000"/>
                  </a:schemeClr>
                </a:solidFill>
                <a:latin typeface="+mn-lt"/>
                <a:ea typeface="+mn-ea"/>
                <a:cs typeface="+mn-cs"/>
              </a:defRPr>
            </a:lvl1pPr>
            <a:lvl2pPr marL="457200" indent="0" algn="l" defTabSz="4572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lnSpc>
                <a:spcPts val="4800"/>
              </a:lnSpc>
              <a:spcBef>
                <a:spcPts val="0"/>
              </a:spcBef>
              <a:defRPr/>
            </a:pPr>
            <a:r>
              <a:rPr lang="en-US" sz="5200" b="1" cap="all" dirty="0">
                <a:solidFill>
                  <a:srgbClr val="0228D5"/>
                </a:solidFill>
              </a:rPr>
              <a:t>What are the gateway ports?</a:t>
            </a:r>
          </a:p>
        </p:txBody>
      </p:sp>
      <p:sp>
        <p:nvSpPr>
          <p:cNvPr id="18" name="TextBox 17"/>
          <p:cNvSpPr txBox="1"/>
          <p:nvPr/>
        </p:nvSpPr>
        <p:spPr>
          <a:xfrm>
            <a:off x="274320" y="6324600"/>
            <a:ext cx="7696200" cy="276999"/>
          </a:xfrm>
          <a:prstGeom prst="rect">
            <a:avLst/>
          </a:prstGeom>
          <a:noFill/>
        </p:spPr>
        <p:txBody>
          <a:bodyPr wrap="square" rtlCol="0">
            <a:spAutoFit/>
          </a:bodyPr>
          <a:lstStyle/>
          <a:p>
            <a:pPr defTabSz="457200"/>
            <a:r>
              <a:rPr lang="en-US" sz="1200" dirty="0">
                <a:solidFill>
                  <a:srgbClr val="000100"/>
                </a:solidFill>
              </a:rPr>
              <a:t>Source: American Shipper </a:t>
            </a:r>
            <a:r>
              <a:rPr lang="en-US" sz="1200" dirty="0" err="1">
                <a:solidFill>
                  <a:srgbClr val="000100"/>
                </a:solidFill>
              </a:rPr>
              <a:t>BlueWater</a:t>
            </a:r>
            <a:r>
              <a:rPr lang="en-US" sz="1200" dirty="0">
                <a:solidFill>
                  <a:srgbClr val="000100"/>
                </a:solidFill>
              </a:rPr>
              <a:t> Reporting &amp; Carrier Websites January 2017</a:t>
            </a:r>
          </a:p>
        </p:txBody>
      </p:sp>
    </p:spTree>
    <p:extLst>
      <p:ext uri="{BB962C8B-B14F-4D97-AF65-F5344CB8AC3E}">
        <p14:creationId xmlns:p14="http://schemas.microsoft.com/office/powerpoint/2010/main" val="2440090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Graphic spid="20"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657855" y="2514609"/>
            <a:ext cx="3303871" cy="40104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endParaRPr lang="en-US" sz="1900" dirty="0">
              <a:solidFill>
                <a:srgbClr val="FFFFFF"/>
              </a:solidFill>
            </a:endParaRPr>
          </a:p>
        </p:txBody>
      </p:sp>
      <p:sp>
        <p:nvSpPr>
          <p:cNvPr id="4" name="TextBox 3"/>
          <p:cNvSpPr txBox="1"/>
          <p:nvPr/>
        </p:nvSpPr>
        <p:spPr>
          <a:xfrm>
            <a:off x="0" y="76200"/>
            <a:ext cx="9144000" cy="1077214"/>
          </a:xfrm>
          <a:prstGeom prst="rect">
            <a:avLst/>
          </a:prstGeom>
          <a:noFill/>
          <a:ln>
            <a:noFill/>
          </a:ln>
        </p:spPr>
        <p:txBody>
          <a:bodyPr wrap="square" lIns="91434" tIns="45718" rIns="91434" bIns="45718" rtlCol="0" anchor="ctr" anchorCtr="0">
            <a:spAutoFit/>
          </a:bodyPr>
          <a:lstStyle/>
          <a:p>
            <a:pPr defTabSz="914332">
              <a:lnSpc>
                <a:spcPct val="80000"/>
              </a:lnSpc>
              <a:tabLst>
                <a:tab pos="3200160" algn="l"/>
                <a:tab pos="4227197" algn="l"/>
              </a:tabLst>
            </a:pPr>
            <a:r>
              <a:rPr lang="en-US" sz="4000" b="1" spc="100" dirty="0">
                <a:solidFill>
                  <a:srgbClr val="FF7C00"/>
                </a:solidFill>
                <a:latin typeface="Arial" pitchFamily="34" charset="0"/>
                <a:ea typeface="Directors Gothic 220 SBd" charset="0"/>
                <a:cs typeface="Arial" pitchFamily="34" charset="0"/>
              </a:rPr>
              <a:t>NEOPANAMAX</a:t>
            </a:r>
            <a:r>
              <a:rPr lang="en-US" sz="4000" b="1" dirty="0">
                <a:solidFill>
                  <a:srgbClr val="FF7C00"/>
                </a:solidFill>
                <a:latin typeface="Arial" pitchFamily="34" charset="0"/>
                <a:ea typeface="Directors Gothic 220 SBd" charset="0"/>
                <a:cs typeface="Arial" pitchFamily="34" charset="0"/>
              </a:rPr>
              <a:t> </a:t>
            </a:r>
            <a:r>
              <a:rPr lang="en-US" sz="4000" b="1" spc="-151" dirty="0">
                <a:solidFill>
                  <a:srgbClr val="FF7C00"/>
                </a:solidFill>
                <a:latin typeface="Arial" pitchFamily="34" charset="0"/>
                <a:ea typeface="Directors Gothic 220 SBd" charset="0"/>
                <a:cs typeface="Arial" pitchFamily="34" charset="0"/>
              </a:rPr>
              <a:t>VESS</a:t>
            </a:r>
            <a:r>
              <a:rPr lang="en-US" sz="4000" b="1" spc="-300" dirty="0">
                <a:solidFill>
                  <a:srgbClr val="FF7C00"/>
                </a:solidFill>
                <a:latin typeface="Arial" pitchFamily="34" charset="0"/>
                <a:ea typeface="Directors Gothic 220 SBd" charset="0"/>
                <a:cs typeface="Arial" pitchFamily="34" charset="0"/>
              </a:rPr>
              <a:t>E</a:t>
            </a:r>
            <a:r>
              <a:rPr lang="en-US" sz="4000" b="1" spc="-20" dirty="0">
                <a:solidFill>
                  <a:srgbClr val="FF7C00"/>
                </a:solidFill>
                <a:latin typeface="Arial" pitchFamily="34" charset="0"/>
                <a:ea typeface="Directors Gothic 220 SBd" charset="0"/>
                <a:cs typeface="Arial" pitchFamily="34" charset="0"/>
              </a:rPr>
              <a:t>L</a:t>
            </a:r>
            <a:r>
              <a:rPr lang="en-US" sz="4000" b="1" dirty="0">
                <a:solidFill>
                  <a:srgbClr val="FF7C00"/>
                </a:solidFill>
                <a:latin typeface="Arial" pitchFamily="34" charset="0"/>
                <a:ea typeface="Directors Gothic 220 SBd" charset="0"/>
                <a:cs typeface="Arial" pitchFamily="34" charset="0"/>
              </a:rPr>
              <a:t>S: C</a:t>
            </a:r>
            <a:r>
              <a:rPr lang="en-US" sz="4000" b="1" spc="-151" dirty="0">
                <a:solidFill>
                  <a:srgbClr val="FF7C00"/>
                </a:solidFill>
                <a:latin typeface="Arial" pitchFamily="34" charset="0"/>
                <a:ea typeface="Directors Gothic 220 SBd" charset="0"/>
                <a:cs typeface="Arial" pitchFamily="34" charset="0"/>
              </a:rPr>
              <a:t>ALLIN</a:t>
            </a:r>
            <a:r>
              <a:rPr lang="en-US" sz="4000" b="1" dirty="0">
                <a:solidFill>
                  <a:srgbClr val="FF7C00"/>
                </a:solidFill>
                <a:latin typeface="Arial" pitchFamily="34" charset="0"/>
                <a:ea typeface="Directors Gothic 220 SBd" charset="0"/>
                <a:cs typeface="Arial" pitchFamily="34" charset="0"/>
              </a:rPr>
              <a:t>G </a:t>
            </a:r>
          </a:p>
          <a:p>
            <a:pPr defTabSz="914332">
              <a:lnSpc>
                <a:spcPct val="80000"/>
              </a:lnSpc>
              <a:tabLst>
                <a:tab pos="3200160" algn="l"/>
                <a:tab pos="4227197" algn="l"/>
              </a:tabLst>
            </a:pPr>
            <a:r>
              <a:rPr lang="en-US" sz="4000" b="1" dirty="0">
                <a:solidFill>
                  <a:srgbClr val="FF7C00"/>
                </a:solidFill>
                <a:latin typeface="Arial" pitchFamily="34" charset="0"/>
                <a:ea typeface="Directors Gothic 220 SBd" charset="0"/>
                <a:cs typeface="Arial" pitchFamily="34" charset="0"/>
              </a:rPr>
              <a:t>GPA IN GROWING NUMBERS</a:t>
            </a:r>
            <a:endParaRPr lang="en-US" sz="4000" dirty="0">
              <a:solidFill>
                <a:srgbClr val="FF7C00"/>
              </a:solidFill>
              <a:latin typeface="Arial" pitchFamily="34" charset="0"/>
              <a:ea typeface="Directors Gothic 220 SBd" charset="0"/>
              <a:cs typeface="Arial" pitchFamily="34" charset="0"/>
            </a:endParaRPr>
          </a:p>
        </p:txBody>
      </p:sp>
      <p:sp>
        <p:nvSpPr>
          <p:cNvPr id="5" name="TextBox 4"/>
          <p:cNvSpPr txBox="1"/>
          <p:nvPr/>
        </p:nvSpPr>
        <p:spPr>
          <a:xfrm>
            <a:off x="5657855" y="4147421"/>
            <a:ext cx="3303871" cy="2062099"/>
          </a:xfrm>
          <a:prstGeom prst="rect">
            <a:avLst/>
          </a:prstGeom>
          <a:noFill/>
        </p:spPr>
        <p:txBody>
          <a:bodyPr wrap="square" lIns="91434" tIns="45718" rIns="91434" bIns="45718" rtlCol="0">
            <a:spAutoFit/>
          </a:bodyPr>
          <a:lstStyle/>
          <a:p>
            <a:pPr algn="ctr" defTabSz="914332"/>
            <a:r>
              <a:rPr lang="en-US" sz="3200" b="1" dirty="0">
                <a:solidFill>
                  <a:srgbClr val="FFFFFF"/>
                </a:solidFill>
                <a:latin typeface="Arial Narrow" pitchFamily="34" charset="0"/>
                <a:ea typeface="Directors Gothic 220 SBd" charset="0"/>
                <a:cs typeface="Directors Gothic 220 SBd" charset="0"/>
              </a:rPr>
              <a:t>OF ALL VESSELS CALLING ON</a:t>
            </a:r>
          </a:p>
          <a:p>
            <a:pPr algn="ctr" defTabSz="914332"/>
            <a:r>
              <a:rPr lang="en-US" sz="3200" b="1" dirty="0">
                <a:solidFill>
                  <a:srgbClr val="FFFFFF"/>
                </a:solidFill>
                <a:latin typeface="Arial Narrow" pitchFamily="34" charset="0"/>
                <a:ea typeface="Directors Gothic 220 SBd" charset="0"/>
                <a:cs typeface="Directors Gothic 220 SBd" charset="0"/>
              </a:rPr>
              <a:t>SAVANNAH ARE NEOPANAMAX</a:t>
            </a:r>
          </a:p>
        </p:txBody>
      </p:sp>
      <p:pic>
        <p:nvPicPr>
          <p:cNvPr id="6" name="Picture 2" descr="\\gpanasdc01\CEA\PHOTOS\2016\MOL Benefactor\GPA_MOLBenefactor_07132016-5.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a:ext>
            </a:extLst>
          </a:blip>
          <a:srcRect r="20995"/>
          <a:stretch/>
        </p:blipFill>
        <p:spPr bwMode="auto">
          <a:xfrm>
            <a:off x="216845" y="2514609"/>
            <a:ext cx="5117157" cy="4010401"/>
          </a:xfrm>
          <a:prstGeom prst="rect">
            <a:avLst/>
          </a:prstGeom>
          <a:noFill/>
          <a:ln>
            <a:noFill/>
          </a:ln>
        </p:spPr>
      </p:pic>
      <p:sp>
        <p:nvSpPr>
          <p:cNvPr id="7" name="TextBox 6"/>
          <p:cNvSpPr txBox="1"/>
          <p:nvPr/>
        </p:nvSpPr>
        <p:spPr>
          <a:xfrm>
            <a:off x="247650" y="6204823"/>
            <a:ext cx="5543550" cy="323161"/>
          </a:xfrm>
          <a:prstGeom prst="rect">
            <a:avLst/>
          </a:prstGeom>
          <a:noFill/>
        </p:spPr>
        <p:txBody>
          <a:bodyPr wrap="square" lIns="91434" tIns="45718" rIns="91434" bIns="45718" rtlCol="0">
            <a:spAutoFit/>
          </a:bodyPr>
          <a:lstStyle/>
          <a:p>
            <a:pPr defTabSz="914332"/>
            <a:r>
              <a:rPr lang="en-US" sz="1500" dirty="0">
                <a:solidFill>
                  <a:srgbClr val="FFFFFF"/>
                </a:solidFill>
                <a:latin typeface="Arial" pitchFamily="34" charset="0"/>
                <a:ea typeface="Directors Gothic 220 SBd" charset="0"/>
                <a:cs typeface="Arial" pitchFamily="34" charset="0"/>
              </a:rPr>
              <a:t>10,100 TEU </a:t>
            </a:r>
            <a:r>
              <a:rPr lang="en-US" sz="1500" i="1" dirty="0">
                <a:solidFill>
                  <a:srgbClr val="FFFFFF"/>
                </a:solidFill>
                <a:latin typeface="Arial" pitchFamily="34" charset="0"/>
                <a:ea typeface="Directors Gothic 220 SBd" charset="0"/>
                <a:cs typeface="Arial" pitchFamily="34" charset="0"/>
              </a:rPr>
              <a:t>MOL Benefactor</a:t>
            </a:r>
            <a:endParaRPr lang="en-US" sz="1500" dirty="0">
              <a:solidFill>
                <a:srgbClr val="FFFFFF"/>
              </a:solidFill>
              <a:latin typeface="Arial" pitchFamily="34" charset="0"/>
              <a:ea typeface="Directors Gothic 220 SBd" charset="0"/>
              <a:cs typeface="Arial" pitchFamily="34" charset="0"/>
            </a:endParaRPr>
          </a:p>
        </p:txBody>
      </p:sp>
      <p:sp>
        <p:nvSpPr>
          <p:cNvPr id="8" name="Rectangle 7"/>
          <p:cNvSpPr/>
          <p:nvPr/>
        </p:nvSpPr>
        <p:spPr>
          <a:xfrm>
            <a:off x="6096000" y="2514600"/>
            <a:ext cx="2850208" cy="1569656"/>
          </a:xfrm>
          <a:prstGeom prst="rect">
            <a:avLst/>
          </a:prstGeom>
        </p:spPr>
        <p:txBody>
          <a:bodyPr wrap="square" lIns="91434" tIns="45718" rIns="91434" bIns="45718">
            <a:spAutoFit/>
          </a:bodyPr>
          <a:lstStyle/>
          <a:p>
            <a:pPr defTabSz="914332"/>
            <a:r>
              <a:rPr lang="en-US" sz="9600" b="1" dirty="0">
                <a:solidFill>
                  <a:srgbClr val="FFFFFF"/>
                </a:solidFill>
                <a:latin typeface="Arial" pitchFamily="34" charset="0"/>
                <a:ea typeface="Directors Gothic 220 SBd" charset="0"/>
                <a:cs typeface="Arial" pitchFamily="34" charset="0"/>
              </a:rPr>
              <a:t>56% </a:t>
            </a:r>
            <a:endParaRPr lang="en-US" sz="9600" dirty="0">
              <a:solidFill>
                <a:srgbClr val="FFFFFF"/>
              </a:solidFill>
              <a:latin typeface="Arial" pitchFamily="34" charset="0"/>
              <a:cs typeface="Arial" pitchFamily="34" charset="0"/>
            </a:endParaRPr>
          </a:p>
        </p:txBody>
      </p:sp>
      <p:sp>
        <p:nvSpPr>
          <p:cNvPr id="14" name="TextBox 13"/>
          <p:cNvSpPr txBox="1"/>
          <p:nvPr/>
        </p:nvSpPr>
        <p:spPr>
          <a:xfrm>
            <a:off x="76200" y="1143005"/>
            <a:ext cx="9144000" cy="1274191"/>
          </a:xfrm>
          <a:prstGeom prst="rect">
            <a:avLst/>
          </a:prstGeom>
          <a:noFill/>
          <a:ln>
            <a:noFill/>
          </a:ln>
        </p:spPr>
        <p:txBody>
          <a:bodyPr wrap="square" lIns="91434" tIns="45718" rIns="91434" bIns="45718" rtlCol="0" anchor="ctr" anchorCtr="0">
            <a:spAutoFit/>
          </a:bodyPr>
          <a:lstStyle/>
          <a:p>
            <a:pPr defTabSz="914332">
              <a:lnSpc>
                <a:spcPct val="80000"/>
              </a:lnSpc>
              <a:tabLst>
                <a:tab pos="3200160" algn="l"/>
                <a:tab pos="4227197" algn="l"/>
              </a:tabLst>
            </a:pPr>
            <a:r>
              <a:rPr lang="en-US" sz="3200" b="1" spc="100" dirty="0">
                <a:solidFill>
                  <a:srgbClr val="007FFF"/>
                </a:solidFill>
                <a:latin typeface="Arial" pitchFamily="34" charset="0"/>
                <a:ea typeface="Directors Gothic 220 SBd" charset="0"/>
                <a:cs typeface="Arial" pitchFamily="34" charset="0"/>
              </a:rPr>
              <a:t>IN 6 MONTHS SINCE PANAMA CANAL EXPANSION, SHEP MORE CRITICAL</a:t>
            </a:r>
          </a:p>
          <a:p>
            <a:pPr defTabSz="914332">
              <a:lnSpc>
                <a:spcPct val="80000"/>
              </a:lnSpc>
              <a:tabLst>
                <a:tab pos="3200160" algn="l"/>
                <a:tab pos="4227197" algn="l"/>
              </a:tabLst>
            </a:pPr>
            <a:r>
              <a:rPr lang="en-US" sz="3200" b="1" spc="100" dirty="0">
                <a:solidFill>
                  <a:srgbClr val="007FFF"/>
                </a:solidFill>
                <a:latin typeface="Arial" pitchFamily="34" charset="0"/>
                <a:ea typeface="Directors Gothic 220 SBd" charset="0"/>
                <a:cs typeface="Arial" pitchFamily="34" charset="0"/>
              </a:rPr>
              <a:t>THAN EVER</a:t>
            </a:r>
            <a:endParaRPr lang="en-US" sz="3200" dirty="0">
              <a:solidFill>
                <a:srgbClr val="007FFF"/>
              </a:solidFill>
              <a:latin typeface="Arial" pitchFamily="34" charset="0"/>
              <a:ea typeface="Directors Gothic 220 SBd" charset="0"/>
              <a:cs typeface="Arial" pitchFamily="34" charset="0"/>
            </a:endParaRPr>
          </a:p>
        </p:txBody>
      </p:sp>
    </p:spTree>
    <p:extLst>
      <p:ext uri="{BB962C8B-B14F-4D97-AF65-F5344CB8AC3E}">
        <p14:creationId xmlns:p14="http://schemas.microsoft.com/office/powerpoint/2010/main" val="18745890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92359" y="560847"/>
            <a:ext cx="3361677" cy="523216"/>
          </a:xfrm>
          <a:prstGeom prst="rect">
            <a:avLst/>
          </a:prstGeom>
        </p:spPr>
        <p:txBody>
          <a:bodyPr wrap="none" lIns="91434" tIns="45718" rIns="91434" bIns="45718">
            <a:spAutoFit/>
          </a:bodyPr>
          <a:lstStyle/>
          <a:p>
            <a:pPr defTabSz="914332"/>
            <a:r>
              <a:rPr lang="en-US" sz="2800" dirty="0">
                <a:solidFill>
                  <a:srgbClr val="FFFFFF"/>
                </a:solidFill>
                <a:latin typeface="Arial" pitchFamily="34" charset="0"/>
                <a:ea typeface="Directors Gothic 220 SBd" charset="0"/>
                <a:cs typeface="Arial" pitchFamily="34" charset="0"/>
              </a:rPr>
              <a:t>BY THE NUMBERS</a:t>
            </a:r>
          </a:p>
        </p:txBody>
      </p:sp>
      <p:sp>
        <p:nvSpPr>
          <p:cNvPr id="10" name="Rectangle 9"/>
          <p:cNvSpPr/>
          <p:nvPr/>
        </p:nvSpPr>
        <p:spPr>
          <a:xfrm>
            <a:off x="292355" y="1667155"/>
            <a:ext cx="3634316" cy="523216"/>
          </a:xfrm>
          <a:prstGeom prst="rect">
            <a:avLst/>
          </a:prstGeom>
        </p:spPr>
        <p:txBody>
          <a:bodyPr wrap="none" lIns="91434" tIns="45718" rIns="91434" bIns="45718">
            <a:spAutoFit/>
          </a:bodyPr>
          <a:lstStyle/>
          <a:p>
            <a:pPr defTabSz="914332"/>
            <a:r>
              <a:rPr lang="en-US" sz="2800" dirty="0">
                <a:solidFill>
                  <a:srgbClr val="FFFFFF"/>
                </a:solidFill>
                <a:latin typeface="Arial" pitchFamily="34" charset="0"/>
                <a:ea typeface="Directors Gothic 220 SBd" charset="0"/>
                <a:cs typeface="Arial" pitchFamily="34" charset="0"/>
              </a:rPr>
              <a:t>ECONOMIC ENGINE</a:t>
            </a:r>
          </a:p>
        </p:txBody>
      </p:sp>
      <p:sp>
        <p:nvSpPr>
          <p:cNvPr id="13" name="Rectangle 12"/>
          <p:cNvSpPr/>
          <p:nvPr/>
        </p:nvSpPr>
        <p:spPr>
          <a:xfrm>
            <a:off x="292354" y="4986055"/>
            <a:ext cx="2409558" cy="523216"/>
          </a:xfrm>
          <a:prstGeom prst="rect">
            <a:avLst/>
          </a:prstGeom>
        </p:spPr>
        <p:txBody>
          <a:bodyPr wrap="none" lIns="91434" tIns="45718" rIns="91434" bIns="45718">
            <a:spAutoFit/>
          </a:bodyPr>
          <a:lstStyle/>
          <a:p>
            <a:pPr defTabSz="914332"/>
            <a:r>
              <a:rPr lang="en-US" sz="2800" dirty="0">
                <a:solidFill>
                  <a:srgbClr val="FFFFFF"/>
                </a:solidFill>
                <a:latin typeface="Arial" pitchFamily="34" charset="0"/>
                <a:ea typeface="Directors Gothic 220 SBd" charset="0"/>
                <a:cs typeface="Arial" pitchFamily="34" charset="0"/>
              </a:rPr>
              <a:t>NEXT STEPS</a:t>
            </a:r>
          </a:p>
        </p:txBody>
      </p:sp>
      <p:sp>
        <p:nvSpPr>
          <p:cNvPr id="15" name="Rectangle 14"/>
          <p:cNvSpPr/>
          <p:nvPr/>
        </p:nvSpPr>
        <p:spPr>
          <a:xfrm>
            <a:off x="292353" y="2773459"/>
            <a:ext cx="4001276" cy="523216"/>
          </a:xfrm>
          <a:prstGeom prst="rect">
            <a:avLst/>
          </a:prstGeom>
        </p:spPr>
        <p:txBody>
          <a:bodyPr wrap="none" lIns="91434" tIns="45718" rIns="91434" bIns="45718">
            <a:spAutoFit/>
          </a:bodyPr>
          <a:lstStyle/>
          <a:p>
            <a:pPr defTabSz="914332"/>
            <a:r>
              <a:rPr lang="en-US" sz="2800" dirty="0">
                <a:solidFill>
                  <a:srgbClr val="FFFFFF"/>
                </a:solidFill>
                <a:latin typeface="Arial" pitchFamily="34" charset="0"/>
                <a:ea typeface="Directors Gothic 220 SBd" charset="0"/>
                <a:cs typeface="Arial" pitchFamily="34" charset="0"/>
              </a:rPr>
              <a:t>INDUSTRY DYNAMICS</a:t>
            </a:r>
          </a:p>
        </p:txBody>
      </p:sp>
      <p:sp>
        <p:nvSpPr>
          <p:cNvPr id="18" name="Rectangle 17"/>
          <p:cNvSpPr/>
          <p:nvPr/>
        </p:nvSpPr>
        <p:spPr>
          <a:xfrm>
            <a:off x="292354" y="3879759"/>
            <a:ext cx="4395294" cy="523216"/>
          </a:xfrm>
          <a:prstGeom prst="rect">
            <a:avLst/>
          </a:prstGeom>
        </p:spPr>
        <p:txBody>
          <a:bodyPr wrap="none" lIns="91434" tIns="45718" rIns="91434" bIns="45718">
            <a:spAutoFit/>
          </a:bodyPr>
          <a:lstStyle/>
          <a:p>
            <a:pPr defTabSz="914332"/>
            <a:r>
              <a:rPr lang="en-US" sz="2800" dirty="0">
                <a:solidFill>
                  <a:srgbClr val="FFFFFF"/>
                </a:solidFill>
                <a:latin typeface="Arial" pitchFamily="34" charset="0"/>
                <a:ea typeface="Directors Gothic 220 SBd" charset="0"/>
                <a:cs typeface="Arial" pitchFamily="34" charset="0"/>
              </a:rPr>
              <a:t>EXPANSION CAPABILITY</a:t>
            </a:r>
          </a:p>
        </p:txBody>
      </p:sp>
      <p:sp>
        <p:nvSpPr>
          <p:cNvPr id="20" name="Rectangle 19"/>
          <p:cNvSpPr/>
          <p:nvPr/>
        </p:nvSpPr>
        <p:spPr>
          <a:xfrm>
            <a:off x="213582" y="6214646"/>
            <a:ext cx="4026090" cy="338550"/>
          </a:xfrm>
          <a:prstGeom prst="rect">
            <a:avLst/>
          </a:prstGeom>
        </p:spPr>
        <p:txBody>
          <a:bodyPr wrap="none" lIns="91434" tIns="45718" rIns="91434" bIns="45718">
            <a:spAutoFit/>
          </a:bodyPr>
          <a:lstStyle/>
          <a:p>
            <a:pPr defTabSz="914332"/>
            <a:r>
              <a:rPr lang="en-US" sz="1600" dirty="0">
                <a:solidFill>
                  <a:srgbClr val="000100"/>
                </a:solidFill>
                <a:latin typeface="Arial" pitchFamily="34" charset="0"/>
                <a:ea typeface="Directors Gothic 220 SBd" charset="0"/>
                <a:cs typeface="Arial" pitchFamily="34" charset="0"/>
              </a:rPr>
              <a:t>*June vs. December 2016; GPA Marketing</a:t>
            </a:r>
          </a:p>
        </p:txBody>
      </p:sp>
      <p:sp>
        <p:nvSpPr>
          <p:cNvPr id="7" name="Rectangle 6"/>
          <p:cNvSpPr/>
          <p:nvPr/>
        </p:nvSpPr>
        <p:spPr>
          <a:xfrm>
            <a:off x="152400" y="247476"/>
            <a:ext cx="8001000" cy="1282403"/>
          </a:xfrm>
          <a:prstGeom prst="rect">
            <a:avLst/>
          </a:prstGeom>
        </p:spPr>
        <p:txBody>
          <a:bodyPr wrap="square" lIns="91434" tIns="45718" rIns="91434" bIns="45718">
            <a:spAutoFit/>
          </a:bodyPr>
          <a:lstStyle/>
          <a:p>
            <a:pPr defTabSz="914332"/>
            <a:r>
              <a:rPr lang="en-US" sz="3900" b="1" dirty="0">
                <a:solidFill>
                  <a:srgbClr val="0228D5"/>
                </a:solidFill>
                <a:latin typeface="Arial" pitchFamily="34" charset="0"/>
                <a:ea typeface="Directors Gothic 220 SBd" charset="0"/>
                <a:cs typeface="Arial" pitchFamily="34" charset="0"/>
              </a:rPr>
              <a:t>AVERAGE CONTAINER MOVES PER VESSEL UP SHARPLY</a:t>
            </a:r>
          </a:p>
        </p:txBody>
      </p:sp>
      <p:sp>
        <p:nvSpPr>
          <p:cNvPr id="11" name="Rectangle 10"/>
          <p:cNvSpPr/>
          <p:nvPr/>
        </p:nvSpPr>
        <p:spPr>
          <a:xfrm rot="5400000">
            <a:off x="100382" y="3702652"/>
            <a:ext cx="2301967" cy="2083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endParaRPr lang="en-US" sz="1900" dirty="0">
              <a:solidFill>
                <a:srgbClr val="FFFFFF"/>
              </a:solidFill>
            </a:endParaRPr>
          </a:p>
        </p:txBody>
      </p:sp>
      <p:sp>
        <p:nvSpPr>
          <p:cNvPr id="12" name="TextBox 11"/>
          <p:cNvSpPr txBox="1"/>
          <p:nvPr/>
        </p:nvSpPr>
        <p:spPr>
          <a:xfrm>
            <a:off x="209554" y="3657605"/>
            <a:ext cx="2079587" cy="1015659"/>
          </a:xfrm>
          <a:prstGeom prst="rect">
            <a:avLst/>
          </a:prstGeom>
          <a:noFill/>
        </p:spPr>
        <p:txBody>
          <a:bodyPr wrap="square" lIns="91434" tIns="45718" rIns="91434" bIns="45718" rtlCol="0">
            <a:spAutoFit/>
          </a:bodyPr>
          <a:lstStyle/>
          <a:p>
            <a:pPr algn="ctr" defTabSz="914332"/>
            <a:r>
              <a:rPr lang="en-US" sz="6000" b="1" dirty="0">
                <a:solidFill>
                  <a:srgbClr val="FFFFFF"/>
                </a:solidFill>
                <a:latin typeface="Arial Narrow" panose="020B0606020202030204" pitchFamily="34" charset="0"/>
                <a:ea typeface="Directors Gothic 220 SBd" charset="0"/>
                <a:cs typeface="Directors Gothic 220 SBd" charset="0"/>
              </a:rPr>
              <a:t>+16%</a:t>
            </a:r>
          </a:p>
        </p:txBody>
      </p:sp>
      <p:sp>
        <p:nvSpPr>
          <p:cNvPr id="14" name="TextBox 13"/>
          <p:cNvSpPr txBox="1"/>
          <p:nvPr/>
        </p:nvSpPr>
        <p:spPr>
          <a:xfrm>
            <a:off x="209554" y="4523850"/>
            <a:ext cx="2079587" cy="1154158"/>
          </a:xfrm>
          <a:prstGeom prst="rect">
            <a:avLst/>
          </a:prstGeom>
          <a:noFill/>
        </p:spPr>
        <p:txBody>
          <a:bodyPr wrap="square" lIns="91434" tIns="45718" rIns="91434" bIns="45718" rtlCol="0">
            <a:spAutoFit/>
          </a:bodyPr>
          <a:lstStyle/>
          <a:p>
            <a:pPr algn="ctr" defTabSz="914332"/>
            <a:r>
              <a:rPr lang="en-US" sz="2300" dirty="0">
                <a:solidFill>
                  <a:srgbClr val="FFFFFF"/>
                </a:solidFill>
                <a:latin typeface="Arial" pitchFamily="34" charset="0"/>
                <a:ea typeface="Directors Gothic 220 SBd" charset="0"/>
                <a:cs typeface="Arial" pitchFamily="34" charset="0"/>
              </a:rPr>
              <a:t>Average container moves/vessel*</a:t>
            </a:r>
          </a:p>
        </p:txBody>
      </p:sp>
      <p:sp>
        <p:nvSpPr>
          <p:cNvPr id="16" name="Rectangle 15"/>
          <p:cNvSpPr/>
          <p:nvPr/>
        </p:nvSpPr>
        <p:spPr>
          <a:xfrm rot="5400000">
            <a:off x="371185" y="1518802"/>
            <a:ext cx="1764376" cy="20795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endParaRPr lang="en-US" sz="1900" dirty="0">
              <a:solidFill>
                <a:srgbClr val="FFFFFF"/>
              </a:solidFill>
            </a:endParaRPr>
          </a:p>
        </p:txBody>
      </p:sp>
      <p:sp>
        <p:nvSpPr>
          <p:cNvPr id="19" name="TextBox 18"/>
          <p:cNvSpPr txBox="1"/>
          <p:nvPr/>
        </p:nvSpPr>
        <p:spPr>
          <a:xfrm>
            <a:off x="209552" y="1649566"/>
            <a:ext cx="2079585" cy="1815878"/>
          </a:xfrm>
          <a:prstGeom prst="rect">
            <a:avLst/>
          </a:prstGeom>
          <a:noFill/>
        </p:spPr>
        <p:txBody>
          <a:bodyPr wrap="square" lIns="91434" tIns="45718" rIns="91434" bIns="45718" rtlCol="0">
            <a:spAutoFit/>
          </a:bodyPr>
          <a:lstStyle/>
          <a:p>
            <a:pPr algn="ctr" defTabSz="914332"/>
            <a:r>
              <a:rPr lang="en-US" sz="2700" b="1" dirty="0">
                <a:solidFill>
                  <a:srgbClr val="FF7C00"/>
                </a:solidFill>
                <a:latin typeface="Arial" pitchFamily="34" charset="0"/>
                <a:ea typeface="Directors Gothic 220 SBd" charset="0"/>
                <a:cs typeface="Arial" pitchFamily="34" charset="0"/>
              </a:rPr>
              <a:t>Since </a:t>
            </a:r>
          </a:p>
          <a:p>
            <a:pPr algn="ctr" defTabSz="914332"/>
            <a:r>
              <a:rPr lang="en-US" sz="2700" b="1" dirty="0">
                <a:solidFill>
                  <a:srgbClr val="FF7C00"/>
                </a:solidFill>
                <a:latin typeface="Arial" pitchFamily="34" charset="0"/>
                <a:ea typeface="Directors Gothic 220 SBd" charset="0"/>
                <a:cs typeface="Arial" pitchFamily="34" charset="0"/>
              </a:rPr>
              <a:t>Panama Canal expansion</a:t>
            </a:r>
            <a:endParaRPr lang="en-US" sz="2700" b="1" dirty="0">
              <a:solidFill>
                <a:srgbClr val="000100"/>
              </a:solidFill>
            </a:endParaRPr>
          </a:p>
        </p:txBody>
      </p:sp>
      <p:pic>
        <p:nvPicPr>
          <p:cNvPr id="3074" name="Picture 2" descr="Z:\PHOTOS\2016\Garden City Terminal\GPA_GCT_PM_08042016-44.jpg"/>
          <p:cNvPicPr>
            <a:picLocks noChangeAspect="1" noChangeArrowheads="1"/>
          </p:cNvPicPr>
          <p:nvPr/>
        </p:nvPicPr>
        <p:blipFill>
          <a:blip r:embed="rId3" cstate="print"/>
          <a:srcRect t="1268" r="13985"/>
          <a:stretch>
            <a:fillRect/>
          </a:stretch>
        </p:blipFill>
        <p:spPr bwMode="auto">
          <a:xfrm>
            <a:off x="2438400" y="1667161"/>
            <a:ext cx="6553200" cy="4230863"/>
          </a:xfrm>
          <a:prstGeom prst="rect">
            <a:avLst/>
          </a:prstGeom>
          <a:noFill/>
          <a:ln>
            <a:noFill/>
          </a:ln>
        </p:spPr>
      </p:pic>
    </p:spTree>
    <p:extLst>
      <p:ext uri="{BB962C8B-B14F-4D97-AF65-F5344CB8AC3E}">
        <p14:creationId xmlns:p14="http://schemas.microsoft.com/office/powerpoint/2010/main" val="161444955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228600" y="76213"/>
            <a:ext cx="9144000" cy="701409"/>
          </a:xfrm>
          <a:prstGeom prst="rect">
            <a:avLst/>
          </a:prstGeom>
        </p:spPr>
        <p:txBody>
          <a:bodyPr vert="horz" lIns="91434" tIns="45718" rIns="91434" bIns="45718"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3200" b="1" dirty="0">
                <a:solidFill>
                  <a:srgbClr val="FF7C00"/>
                </a:solidFill>
                <a:latin typeface="Arial" pitchFamily="34" charset="0"/>
                <a:ea typeface="Directors Gothic 220 SBd" charset="0"/>
                <a:cs typeface="Arial" pitchFamily="34" charset="0"/>
              </a:rPr>
              <a:t>CONSOLIDATED ALLIANCES, LARGER VESSELS REQUIRE INFRASTRUCTURE INVESTMENT</a:t>
            </a:r>
          </a:p>
        </p:txBody>
      </p:sp>
      <p:grpSp>
        <p:nvGrpSpPr>
          <p:cNvPr id="2" name="Group 15"/>
          <p:cNvGrpSpPr/>
          <p:nvPr/>
        </p:nvGrpSpPr>
        <p:grpSpPr>
          <a:xfrm>
            <a:off x="285758" y="2150096"/>
            <a:ext cx="3714751" cy="1050315"/>
            <a:chOff x="6095999" y="1271075"/>
            <a:chExt cx="4267201" cy="1516866"/>
          </a:xfrm>
        </p:grpSpPr>
        <p:sp>
          <p:nvSpPr>
            <p:cNvPr id="4" name="Rectangle 3"/>
            <p:cNvSpPr/>
            <p:nvPr/>
          </p:nvSpPr>
          <p:spPr>
            <a:xfrm>
              <a:off x="6096000" y="1271075"/>
              <a:ext cx="4267200" cy="14788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2800" dirty="0">
                <a:solidFill>
                  <a:srgbClr val="FFFFFF"/>
                </a:solidFill>
              </a:endParaRPr>
            </a:p>
          </p:txBody>
        </p:sp>
        <p:sp>
          <p:nvSpPr>
            <p:cNvPr id="9" name="Subtitle 2"/>
            <p:cNvSpPr txBox="1">
              <a:spLocks/>
            </p:cNvSpPr>
            <p:nvPr/>
          </p:nvSpPr>
          <p:spPr>
            <a:xfrm>
              <a:off x="6095999" y="1444350"/>
              <a:ext cx="4267200" cy="134359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b="0" i="0" kern="1200">
                  <a:solidFill>
                    <a:schemeClr val="tx1"/>
                  </a:solidFill>
                  <a:latin typeface="Merriweather Sans Regular" charset="0"/>
                  <a:ea typeface="+mn-ea"/>
                  <a:cs typeface="+mn-cs"/>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erriweather Sans Regular" charset="0"/>
                  <a:ea typeface="+mn-ea"/>
                  <a:cs typeface="+mn-cs"/>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erriweather Sans Regular" charset="0"/>
                  <a:ea typeface="+mn-ea"/>
                  <a:cs typeface="+mn-cs"/>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erriweather Sans Regular" charset="0"/>
                  <a:ea typeface="+mn-ea"/>
                  <a:cs typeface="+mn-cs"/>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erriweather Sans Regular" charset="0"/>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spcBef>
                  <a:spcPts val="300"/>
                </a:spcBef>
              </a:pPr>
              <a:r>
                <a:rPr lang="en-US" sz="4800" dirty="0">
                  <a:solidFill>
                    <a:srgbClr val="FFFFFF"/>
                  </a:solidFill>
                  <a:latin typeface="Arial" pitchFamily="34" charset="0"/>
                  <a:ea typeface="Directors Gothic 220 SBd" charset="0"/>
                  <a:cs typeface="Arial" pitchFamily="34" charset="0"/>
                </a:rPr>
                <a:t>Water</a:t>
              </a:r>
            </a:p>
          </p:txBody>
        </p:sp>
      </p:grpSp>
      <p:sp>
        <p:nvSpPr>
          <p:cNvPr id="14" name="Rectangle 13"/>
          <p:cNvSpPr/>
          <p:nvPr/>
        </p:nvSpPr>
        <p:spPr>
          <a:xfrm>
            <a:off x="285750" y="4308691"/>
            <a:ext cx="3714750" cy="102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endParaRPr lang="en-US" sz="2800" dirty="0">
              <a:solidFill>
                <a:srgbClr val="FFFFFF"/>
              </a:solidFill>
            </a:endParaRPr>
          </a:p>
        </p:txBody>
      </p:sp>
      <p:grpSp>
        <p:nvGrpSpPr>
          <p:cNvPr id="3" name="Group 14"/>
          <p:cNvGrpSpPr/>
          <p:nvPr/>
        </p:nvGrpSpPr>
        <p:grpSpPr>
          <a:xfrm>
            <a:off x="285750" y="3231777"/>
            <a:ext cx="3714750" cy="1203765"/>
            <a:chOff x="6096000" y="2230945"/>
            <a:chExt cx="4267200" cy="1738477"/>
          </a:xfrm>
        </p:grpSpPr>
        <p:sp>
          <p:nvSpPr>
            <p:cNvPr id="13" name="Rectangle 12"/>
            <p:cNvSpPr/>
            <p:nvPr/>
          </p:nvSpPr>
          <p:spPr>
            <a:xfrm>
              <a:off x="6096000" y="2230945"/>
              <a:ext cx="4267200" cy="147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2800" dirty="0">
                <a:solidFill>
                  <a:srgbClr val="FFFFFF"/>
                </a:solidFill>
              </a:endParaRPr>
            </a:p>
          </p:txBody>
        </p:sp>
        <p:sp>
          <p:nvSpPr>
            <p:cNvPr id="12" name="Subtitle 2"/>
            <p:cNvSpPr txBox="1">
              <a:spLocks/>
            </p:cNvSpPr>
            <p:nvPr/>
          </p:nvSpPr>
          <p:spPr>
            <a:xfrm>
              <a:off x="6096000" y="2625831"/>
              <a:ext cx="4267200" cy="134359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b="0" i="0" kern="1200">
                  <a:solidFill>
                    <a:schemeClr val="tx1"/>
                  </a:solidFill>
                  <a:latin typeface="Merriweather Sans Regular" charset="0"/>
                  <a:ea typeface="+mn-ea"/>
                  <a:cs typeface="+mn-cs"/>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erriweather Sans Regular" charset="0"/>
                  <a:ea typeface="+mn-ea"/>
                  <a:cs typeface="+mn-cs"/>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erriweather Sans Regular" charset="0"/>
                  <a:ea typeface="+mn-ea"/>
                  <a:cs typeface="+mn-cs"/>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erriweather Sans Regular" charset="0"/>
                  <a:ea typeface="+mn-ea"/>
                  <a:cs typeface="+mn-cs"/>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erriweather Sans Regular" charset="0"/>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spcBef>
                  <a:spcPts val="300"/>
                </a:spcBef>
              </a:pPr>
              <a:r>
                <a:rPr lang="en-US" sz="4800" dirty="0">
                  <a:solidFill>
                    <a:srgbClr val="FFFFFF"/>
                  </a:solidFill>
                  <a:latin typeface="Arial" pitchFamily="34" charset="0"/>
                  <a:ea typeface="Directors Gothic 220 SBd" charset="0"/>
                  <a:cs typeface="Arial" pitchFamily="34" charset="0"/>
                </a:rPr>
                <a:t>On Terminal</a:t>
              </a:r>
            </a:p>
          </p:txBody>
        </p:sp>
      </p:grpSp>
      <p:sp>
        <p:nvSpPr>
          <p:cNvPr id="16" name="Rectangle 15"/>
          <p:cNvSpPr/>
          <p:nvPr/>
        </p:nvSpPr>
        <p:spPr>
          <a:xfrm>
            <a:off x="285750" y="5400276"/>
            <a:ext cx="3714750" cy="1024001"/>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endParaRPr lang="en-US" sz="2800" dirty="0">
              <a:solidFill>
                <a:srgbClr val="FFFFFF"/>
              </a:solidFill>
            </a:endParaRPr>
          </a:p>
        </p:txBody>
      </p:sp>
      <p:sp>
        <p:nvSpPr>
          <p:cNvPr id="19" name="Subtitle 2"/>
          <p:cNvSpPr txBox="1">
            <a:spLocks/>
          </p:cNvSpPr>
          <p:nvPr/>
        </p:nvSpPr>
        <p:spPr>
          <a:xfrm>
            <a:off x="293204" y="4556064"/>
            <a:ext cx="3714750" cy="930336"/>
          </a:xfrm>
          <a:prstGeom prst="rect">
            <a:avLst/>
          </a:prstGeom>
        </p:spPr>
        <p:txBody>
          <a:bodyPr vert="horz" lIns="91434" tIns="45718" rIns="91434" bIns="45718" rtlCol="0">
            <a:noAutofit/>
          </a:bodyPr>
          <a:lstStyle>
            <a:lvl1pPr marL="0" indent="0" algn="ctr" defTabSz="914400" rtl="0" eaLnBrk="1" latinLnBrk="0" hangingPunct="1">
              <a:lnSpc>
                <a:spcPct val="90000"/>
              </a:lnSpc>
              <a:spcBef>
                <a:spcPts val="1000"/>
              </a:spcBef>
              <a:buFont typeface="Arial"/>
              <a:buNone/>
              <a:defRPr sz="2400" b="0" i="0" kern="1200">
                <a:solidFill>
                  <a:schemeClr val="tx1"/>
                </a:solidFill>
                <a:latin typeface="Merriweather Sans Regular" charset="0"/>
                <a:ea typeface="+mn-ea"/>
                <a:cs typeface="+mn-cs"/>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erriweather Sans Regular" charset="0"/>
                <a:ea typeface="+mn-ea"/>
                <a:cs typeface="+mn-cs"/>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erriweather Sans Regular" charset="0"/>
                <a:ea typeface="+mn-ea"/>
                <a:cs typeface="+mn-cs"/>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erriweather Sans Regular" charset="0"/>
                <a:ea typeface="+mn-ea"/>
                <a:cs typeface="+mn-cs"/>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erriweather Sans Regular" charset="0"/>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spcBef>
                <a:spcPts val="300"/>
              </a:spcBef>
            </a:pPr>
            <a:r>
              <a:rPr lang="en-US" sz="4800" dirty="0">
                <a:solidFill>
                  <a:srgbClr val="FFFFFF"/>
                </a:solidFill>
                <a:latin typeface="Arial" pitchFamily="34" charset="0"/>
                <a:ea typeface="Directors Gothic 220 SBd" charset="0"/>
                <a:cs typeface="Arial" pitchFamily="34" charset="0"/>
              </a:rPr>
              <a:t>Road</a:t>
            </a:r>
          </a:p>
        </p:txBody>
      </p:sp>
      <p:sp>
        <p:nvSpPr>
          <p:cNvPr id="20" name="Subtitle 2"/>
          <p:cNvSpPr txBox="1">
            <a:spLocks/>
          </p:cNvSpPr>
          <p:nvPr/>
        </p:nvSpPr>
        <p:spPr>
          <a:xfrm>
            <a:off x="285750" y="5622864"/>
            <a:ext cx="3714750" cy="930336"/>
          </a:xfrm>
          <a:prstGeom prst="rect">
            <a:avLst/>
          </a:prstGeom>
        </p:spPr>
        <p:txBody>
          <a:bodyPr vert="horz" lIns="91434" tIns="45718" rIns="91434" bIns="45718" rtlCol="0">
            <a:noAutofit/>
          </a:bodyPr>
          <a:lstStyle>
            <a:lvl1pPr marL="0" indent="0" algn="ctr" defTabSz="914400" rtl="0" eaLnBrk="1" latinLnBrk="0" hangingPunct="1">
              <a:lnSpc>
                <a:spcPct val="90000"/>
              </a:lnSpc>
              <a:spcBef>
                <a:spcPts val="1000"/>
              </a:spcBef>
              <a:buFont typeface="Arial"/>
              <a:buNone/>
              <a:defRPr sz="2400" b="0" i="0" kern="1200">
                <a:solidFill>
                  <a:schemeClr val="tx1"/>
                </a:solidFill>
                <a:latin typeface="Merriweather Sans Regular" charset="0"/>
                <a:ea typeface="+mn-ea"/>
                <a:cs typeface="+mn-cs"/>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erriweather Sans Regular" charset="0"/>
                <a:ea typeface="+mn-ea"/>
                <a:cs typeface="+mn-cs"/>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erriweather Sans Regular" charset="0"/>
                <a:ea typeface="+mn-ea"/>
                <a:cs typeface="+mn-cs"/>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erriweather Sans Regular" charset="0"/>
                <a:ea typeface="+mn-ea"/>
                <a:cs typeface="+mn-cs"/>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erriweather Sans Regular" charset="0"/>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spcBef>
                <a:spcPts val="300"/>
              </a:spcBef>
            </a:pPr>
            <a:r>
              <a:rPr lang="en-US" sz="4800" dirty="0">
                <a:solidFill>
                  <a:srgbClr val="FFFFFF"/>
                </a:solidFill>
                <a:latin typeface="Arial" pitchFamily="34" charset="0"/>
                <a:ea typeface="Directors Gothic 220 SBd" charset="0"/>
                <a:cs typeface="Arial" pitchFamily="34" charset="0"/>
              </a:rPr>
              <a:t>Rail</a:t>
            </a: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r="25651"/>
          <a:stretch/>
        </p:blipFill>
        <p:spPr>
          <a:xfrm>
            <a:off x="4235380" y="2150096"/>
            <a:ext cx="4756225" cy="4262441"/>
          </a:xfrm>
          <a:prstGeom prst="rect">
            <a:avLst/>
          </a:prstGeom>
          <a:noFill/>
          <a:ln>
            <a:noFill/>
          </a:ln>
        </p:spPr>
      </p:pic>
      <p:sp>
        <p:nvSpPr>
          <p:cNvPr id="15" name="TextBox 14"/>
          <p:cNvSpPr txBox="1"/>
          <p:nvPr/>
        </p:nvSpPr>
        <p:spPr>
          <a:xfrm>
            <a:off x="218661" y="1442591"/>
            <a:ext cx="8610605" cy="538609"/>
          </a:xfrm>
          <a:prstGeom prst="rect">
            <a:avLst/>
          </a:prstGeom>
          <a:noFill/>
        </p:spPr>
        <p:txBody>
          <a:bodyPr wrap="square" rtlCol="0">
            <a:spAutoFit/>
          </a:bodyPr>
          <a:lstStyle/>
          <a:p>
            <a:r>
              <a:rPr lang="en-US" sz="2900" b="1" dirty="0">
                <a:solidFill>
                  <a:srgbClr val="0228D5"/>
                </a:solidFill>
              </a:rPr>
              <a:t>GPA INVESTMENT FOR NEXT 10 YEARS: $1.9B</a:t>
            </a:r>
            <a:endParaRPr lang="en-US" sz="2900" b="1" dirty="0"/>
          </a:p>
        </p:txBody>
      </p:sp>
    </p:spTree>
    <p:extLst>
      <p:ext uri="{BB962C8B-B14F-4D97-AF65-F5344CB8AC3E}">
        <p14:creationId xmlns:p14="http://schemas.microsoft.com/office/powerpoint/2010/main" val="52152466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2" cstate="screen"/>
          <a:srcRect/>
          <a:stretch>
            <a:fillRect/>
          </a:stretch>
        </p:blipFill>
        <p:spPr>
          <a:xfrm>
            <a:off x="0" y="448"/>
            <a:ext cx="9144000" cy="6857552"/>
          </a:xfrm>
          <a:prstGeom prst="rect">
            <a:avLst/>
          </a:prstGeom>
        </p:spPr>
      </p:pic>
      <p:sp>
        <p:nvSpPr>
          <p:cNvPr id="47" name="TextBox 46"/>
          <p:cNvSpPr txBox="1"/>
          <p:nvPr/>
        </p:nvSpPr>
        <p:spPr>
          <a:xfrm>
            <a:off x="1188926" y="1981207"/>
            <a:ext cx="1554281" cy="1200329"/>
          </a:xfrm>
          <a:prstGeom prst="rect">
            <a:avLst/>
          </a:prstGeom>
          <a:solidFill>
            <a:srgbClr val="007FFF"/>
          </a:solidFill>
          <a:ln w="6350" cap="flat" cmpd="sng" algn="ctr">
            <a:solidFill>
              <a:srgbClr val="FF7C00"/>
            </a:solidFill>
            <a:prstDash val="solid"/>
            <a:miter lim="800000"/>
          </a:ln>
          <a:effectLst/>
          <a:scene3d>
            <a:camera prst="orthographicFront"/>
            <a:lightRig rig="threePt" dir="t"/>
          </a:scene3d>
          <a:sp3d>
            <a:bevelT w="139700" h="139700" prst="divot"/>
          </a:sp3d>
        </p:spPr>
        <p:txBody>
          <a:bodyPr wrap="square" rtlCol="0">
            <a:spAutoFit/>
          </a:bodyPr>
          <a:lstStyle/>
          <a:p>
            <a:pPr algn="ctr">
              <a:defRPr/>
            </a:pPr>
            <a:r>
              <a:rPr lang="en-US" kern="0" cap="all" dirty="0">
                <a:solidFill>
                  <a:srgbClr val="FFFFFF"/>
                </a:solidFill>
              </a:rPr>
              <a:t>Oxygen</a:t>
            </a:r>
          </a:p>
          <a:p>
            <a:pPr algn="ctr">
              <a:defRPr/>
            </a:pPr>
            <a:r>
              <a:rPr lang="en-US" kern="0" cap="all" dirty="0">
                <a:solidFill>
                  <a:srgbClr val="FFFFFF"/>
                </a:solidFill>
              </a:rPr>
              <a:t>Injection 25% complete</a:t>
            </a:r>
          </a:p>
        </p:txBody>
      </p:sp>
      <p:sp>
        <p:nvSpPr>
          <p:cNvPr id="48" name="TextBox 47"/>
          <p:cNvSpPr txBox="1"/>
          <p:nvPr/>
        </p:nvSpPr>
        <p:spPr>
          <a:xfrm>
            <a:off x="1066800" y="4038612"/>
            <a:ext cx="1676400" cy="1200329"/>
          </a:xfrm>
          <a:prstGeom prst="rect">
            <a:avLst/>
          </a:prstGeom>
          <a:solidFill>
            <a:srgbClr val="0228D5"/>
          </a:solidFill>
          <a:ln w="6350" cap="flat" cmpd="sng" algn="ctr">
            <a:solidFill>
              <a:srgbClr val="FF7C00"/>
            </a:solidFill>
            <a:prstDash val="solid"/>
            <a:miter lim="800000"/>
          </a:ln>
          <a:effectLst/>
          <a:scene3d>
            <a:camera prst="orthographicFront"/>
            <a:lightRig rig="threePt" dir="t"/>
          </a:scene3d>
          <a:sp3d>
            <a:bevelT w="139700" h="139700" prst="divot"/>
          </a:sp3d>
        </p:spPr>
        <p:txBody>
          <a:bodyPr wrap="square" rtlCol="0">
            <a:spAutoFit/>
          </a:bodyPr>
          <a:lstStyle/>
          <a:p>
            <a:pPr algn="ctr">
              <a:defRPr/>
            </a:pPr>
            <a:r>
              <a:rPr lang="en-US" kern="0" cap="all" dirty="0">
                <a:solidFill>
                  <a:srgbClr val="FFFFFF"/>
                </a:solidFill>
              </a:rPr>
              <a:t>CSS Georgia 80% complete</a:t>
            </a:r>
          </a:p>
        </p:txBody>
      </p:sp>
      <p:sp>
        <p:nvSpPr>
          <p:cNvPr id="49" name="TextBox 48"/>
          <p:cNvSpPr txBox="1"/>
          <p:nvPr/>
        </p:nvSpPr>
        <p:spPr>
          <a:xfrm>
            <a:off x="5867400" y="4419614"/>
            <a:ext cx="1676400" cy="646331"/>
          </a:xfrm>
          <a:prstGeom prst="rect">
            <a:avLst/>
          </a:prstGeom>
          <a:solidFill>
            <a:srgbClr val="FF7C00"/>
          </a:solidFill>
          <a:ln w="6350" cap="flat" cmpd="sng" algn="ctr">
            <a:solidFill>
              <a:srgbClr val="FF7C00"/>
            </a:solidFill>
            <a:prstDash val="solid"/>
            <a:miter lim="800000"/>
          </a:ln>
          <a:effectLst/>
          <a:scene3d>
            <a:camera prst="orthographicFront"/>
            <a:lightRig rig="threePt" dir="t"/>
          </a:scene3d>
          <a:sp3d>
            <a:bevelT w="139700" h="139700" prst="divot"/>
          </a:sp3d>
        </p:spPr>
        <p:txBody>
          <a:bodyPr wrap="square" rtlCol="0">
            <a:spAutoFit/>
          </a:bodyPr>
          <a:lstStyle/>
          <a:p>
            <a:pPr algn="ctr">
              <a:defRPr/>
            </a:pPr>
            <a:r>
              <a:rPr lang="en-US" kern="0" cap="all" dirty="0">
                <a:solidFill>
                  <a:srgbClr val="FFFFFF"/>
                </a:solidFill>
              </a:rPr>
              <a:t>Channel deepening</a:t>
            </a:r>
          </a:p>
        </p:txBody>
      </p:sp>
      <p:sp>
        <p:nvSpPr>
          <p:cNvPr id="50" name="TextBox 49"/>
          <p:cNvSpPr txBox="1"/>
          <p:nvPr/>
        </p:nvSpPr>
        <p:spPr>
          <a:xfrm>
            <a:off x="7324730" y="5410205"/>
            <a:ext cx="1676400" cy="1200329"/>
          </a:xfrm>
          <a:prstGeom prst="rect">
            <a:avLst/>
          </a:prstGeom>
          <a:solidFill>
            <a:srgbClr val="007FFF"/>
          </a:solidFill>
          <a:ln w="6350" cap="flat" cmpd="sng" algn="ctr">
            <a:solidFill>
              <a:srgbClr val="FF7C00"/>
            </a:solidFill>
            <a:prstDash val="solid"/>
            <a:miter lim="800000"/>
          </a:ln>
          <a:effectLst/>
          <a:scene3d>
            <a:camera prst="orthographicFront"/>
            <a:lightRig rig="threePt" dir="t"/>
          </a:scene3d>
          <a:sp3d>
            <a:bevelT w="139700" h="139700" prst="divot"/>
          </a:sp3d>
        </p:spPr>
        <p:txBody>
          <a:bodyPr wrap="square" rtlCol="0">
            <a:spAutoFit/>
          </a:bodyPr>
          <a:lstStyle/>
          <a:p>
            <a:pPr algn="ctr">
              <a:defRPr/>
            </a:pPr>
            <a:r>
              <a:rPr lang="en-US" kern="0" cap="all" dirty="0">
                <a:solidFill>
                  <a:srgbClr val="FFFFFF"/>
                </a:solidFill>
              </a:rPr>
              <a:t>Entrance channel 46% complete</a:t>
            </a:r>
          </a:p>
        </p:txBody>
      </p:sp>
      <p:sp>
        <p:nvSpPr>
          <p:cNvPr id="51" name="TextBox 50"/>
          <p:cNvSpPr txBox="1"/>
          <p:nvPr/>
        </p:nvSpPr>
        <p:spPr>
          <a:xfrm>
            <a:off x="0" y="276998"/>
            <a:ext cx="1905000" cy="1477328"/>
          </a:xfrm>
          <a:prstGeom prst="rect">
            <a:avLst/>
          </a:prstGeom>
          <a:solidFill>
            <a:srgbClr val="0028D5"/>
          </a:solidFill>
          <a:ln w="6350" cap="flat" cmpd="sng" algn="ctr">
            <a:solidFill>
              <a:srgbClr val="FF7C00"/>
            </a:solidFill>
            <a:prstDash val="solid"/>
            <a:miter lim="800000"/>
          </a:ln>
          <a:effectLst/>
          <a:scene3d>
            <a:camera prst="orthographicFront"/>
            <a:lightRig rig="threePt" dir="t"/>
          </a:scene3d>
          <a:sp3d>
            <a:bevelT w="139700" h="139700" prst="divot"/>
          </a:sp3d>
        </p:spPr>
        <p:txBody>
          <a:bodyPr wrap="square" rtlCol="0">
            <a:spAutoFit/>
          </a:bodyPr>
          <a:lstStyle/>
          <a:p>
            <a:pPr algn="ctr">
              <a:defRPr/>
            </a:pPr>
            <a:r>
              <a:rPr lang="en-US" kern="0" cap="all" dirty="0">
                <a:solidFill>
                  <a:srgbClr val="FFFFFF"/>
                </a:solidFill>
              </a:rPr>
              <a:t>Water supply improvement</a:t>
            </a:r>
          </a:p>
          <a:p>
            <a:pPr algn="ctr">
              <a:defRPr/>
            </a:pPr>
            <a:r>
              <a:rPr lang="en-US" kern="0" cap="all" dirty="0">
                <a:solidFill>
                  <a:srgbClr val="FFFFFF"/>
                </a:solidFill>
              </a:rPr>
              <a:t>60% complete</a:t>
            </a:r>
          </a:p>
        </p:txBody>
      </p:sp>
      <p:sp>
        <p:nvSpPr>
          <p:cNvPr id="52" name="TextBox 51"/>
          <p:cNvSpPr txBox="1"/>
          <p:nvPr/>
        </p:nvSpPr>
        <p:spPr>
          <a:xfrm>
            <a:off x="3695700" y="3232304"/>
            <a:ext cx="1752600" cy="923330"/>
          </a:xfrm>
          <a:prstGeom prst="rect">
            <a:avLst/>
          </a:prstGeom>
          <a:solidFill>
            <a:srgbClr val="FF7C00"/>
          </a:solidFill>
          <a:ln w="6350" cap="flat" cmpd="sng" algn="ctr">
            <a:solidFill>
              <a:srgbClr val="FF7C00"/>
            </a:solidFill>
            <a:prstDash val="solid"/>
            <a:miter lim="800000"/>
          </a:ln>
          <a:effectLst/>
          <a:scene3d>
            <a:camera prst="orthographicFront"/>
            <a:lightRig rig="threePt" dir="t"/>
          </a:scene3d>
          <a:sp3d>
            <a:bevelT w="139700" h="139700" prst="divot"/>
          </a:sp3d>
        </p:spPr>
        <p:txBody>
          <a:bodyPr wrap="square" rtlCol="0">
            <a:spAutoFit/>
          </a:bodyPr>
          <a:lstStyle/>
          <a:p>
            <a:pPr algn="ctr">
              <a:defRPr/>
            </a:pPr>
            <a:r>
              <a:rPr lang="en-US" kern="0" cap="all" dirty="0">
                <a:solidFill>
                  <a:srgbClr val="FFFFFF"/>
                </a:solidFill>
              </a:rPr>
              <a:t>Dike raising 59% complete</a:t>
            </a:r>
          </a:p>
        </p:txBody>
      </p:sp>
      <p:sp>
        <p:nvSpPr>
          <p:cNvPr id="22" name="TextBox 21"/>
          <p:cNvSpPr txBox="1"/>
          <p:nvPr/>
        </p:nvSpPr>
        <p:spPr>
          <a:xfrm>
            <a:off x="3200400" y="8"/>
            <a:ext cx="5181600" cy="1754322"/>
          </a:xfrm>
          <a:prstGeom prst="rect">
            <a:avLst/>
          </a:prstGeom>
          <a:solidFill>
            <a:srgbClr val="00446A"/>
          </a:solidFill>
        </p:spPr>
        <p:txBody>
          <a:bodyPr wrap="square" lIns="91430" tIns="45718" rIns="91430" bIns="45718" rtlCol="0">
            <a:spAutoFit/>
          </a:bodyPr>
          <a:lstStyle/>
          <a:p>
            <a:pPr defTabSz="1219050"/>
            <a:r>
              <a:rPr lang="en-US" sz="3600" b="1" dirty="0">
                <a:solidFill>
                  <a:prstClr val="white"/>
                </a:solidFill>
                <a:latin typeface="Arial" pitchFamily="34" charset="0"/>
                <a:cs typeface="Arial" pitchFamily="34" charset="0"/>
              </a:rPr>
              <a:t>SAVANNAH HARBOR EXPANSION PROJECT (SHEP) UPDATE</a:t>
            </a:r>
          </a:p>
        </p:txBody>
      </p:sp>
      <p:sp>
        <p:nvSpPr>
          <p:cNvPr id="23" name="TextBox 22"/>
          <p:cNvSpPr txBox="1"/>
          <p:nvPr/>
        </p:nvSpPr>
        <p:spPr>
          <a:xfrm>
            <a:off x="5972178" y="1981207"/>
            <a:ext cx="3171827" cy="1077214"/>
          </a:xfrm>
          <a:prstGeom prst="rect">
            <a:avLst/>
          </a:prstGeom>
          <a:solidFill>
            <a:srgbClr val="00446A"/>
          </a:solidFill>
        </p:spPr>
        <p:txBody>
          <a:bodyPr wrap="square" lIns="91430" tIns="45718" rIns="91430" bIns="45718" rtlCol="0">
            <a:spAutoFit/>
          </a:bodyPr>
          <a:lstStyle/>
          <a:p>
            <a:pPr defTabSz="1219050"/>
            <a:r>
              <a:rPr lang="en-US" sz="3200" b="1" dirty="0">
                <a:solidFill>
                  <a:prstClr val="white"/>
                </a:solidFill>
                <a:latin typeface="Arial" pitchFamily="34" charset="0"/>
                <a:cs typeface="Arial" pitchFamily="34" charset="0"/>
              </a:rPr>
              <a:t>Overall project: 20% complete</a:t>
            </a:r>
          </a:p>
        </p:txBody>
      </p:sp>
    </p:spTree>
    <p:extLst>
      <p:ext uri="{BB962C8B-B14F-4D97-AF65-F5344CB8AC3E}">
        <p14:creationId xmlns:p14="http://schemas.microsoft.com/office/powerpoint/2010/main" val="198261218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Chart 33"/>
          <p:cNvGraphicFramePr/>
          <p:nvPr/>
        </p:nvGraphicFramePr>
        <p:xfrm>
          <a:off x="171450" y="304800"/>
          <a:ext cx="8839200" cy="6477000"/>
        </p:xfrm>
        <a:graphic>
          <a:graphicData uri="http://schemas.openxmlformats.org/drawingml/2006/chart">
            <c:chart xmlns:c="http://schemas.openxmlformats.org/drawingml/2006/chart" xmlns:r="http://schemas.openxmlformats.org/officeDocument/2006/relationships" r:id="rId2"/>
          </a:graphicData>
        </a:graphic>
      </p:graphicFrame>
      <p:sp>
        <p:nvSpPr>
          <p:cNvPr id="39" name="TextBox 38"/>
          <p:cNvSpPr txBox="1"/>
          <p:nvPr/>
        </p:nvSpPr>
        <p:spPr>
          <a:xfrm>
            <a:off x="952500" y="5105361"/>
            <a:ext cx="2514600" cy="369332"/>
          </a:xfrm>
          <a:prstGeom prst="rect">
            <a:avLst/>
          </a:prstGeom>
          <a:noFill/>
        </p:spPr>
        <p:txBody>
          <a:bodyPr wrap="square" rtlCol="0">
            <a:spAutoFit/>
          </a:bodyPr>
          <a:lstStyle/>
          <a:p>
            <a:r>
              <a:rPr lang="en-US" dirty="0">
                <a:solidFill>
                  <a:srgbClr val="000000"/>
                </a:solidFill>
                <a:latin typeface="Arial" pitchFamily="34" charset="0"/>
                <a:cs typeface="Arial" pitchFamily="34" charset="0"/>
              </a:rPr>
              <a:t>Demand</a:t>
            </a:r>
          </a:p>
        </p:txBody>
      </p:sp>
      <p:sp>
        <p:nvSpPr>
          <p:cNvPr id="40" name="TextBox 39"/>
          <p:cNvSpPr txBox="1"/>
          <p:nvPr/>
        </p:nvSpPr>
        <p:spPr>
          <a:xfrm>
            <a:off x="925204" y="5726668"/>
            <a:ext cx="2514600" cy="369332"/>
          </a:xfrm>
          <a:prstGeom prst="rect">
            <a:avLst/>
          </a:prstGeom>
          <a:noFill/>
        </p:spPr>
        <p:txBody>
          <a:bodyPr wrap="square" rtlCol="0">
            <a:spAutoFit/>
          </a:bodyPr>
          <a:lstStyle/>
          <a:p>
            <a:r>
              <a:rPr lang="en-US" dirty="0">
                <a:solidFill>
                  <a:srgbClr val="000000"/>
                </a:solidFill>
                <a:latin typeface="Arial" pitchFamily="34" charset="0"/>
                <a:cs typeface="Arial" pitchFamily="34" charset="0"/>
              </a:rPr>
              <a:t>Capacity</a:t>
            </a:r>
          </a:p>
        </p:txBody>
      </p:sp>
      <p:sp>
        <p:nvSpPr>
          <p:cNvPr id="41" name="Text Box 4"/>
          <p:cNvSpPr txBox="1">
            <a:spLocks noChangeArrowheads="1"/>
          </p:cNvSpPr>
          <p:nvPr/>
        </p:nvSpPr>
        <p:spPr bwMode="auto">
          <a:xfrm rot="-5400000">
            <a:off x="-1014800" y="3329498"/>
            <a:ext cx="2743200" cy="369332"/>
          </a:xfrm>
          <a:prstGeom prst="rect">
            <a:avLst/>
          </a:prstGeom>
          <a:noFill/>
          <a:ln w="9525">
            <a:noFill/>
            <a:miter lim="800000"/>
            <a:headEnd/>
            <a:tailEnd/>
          </a:ln>
          <a:effectLst/>
        </p:spPr>
        <p:txBody>
          <a:bodyPr wrap="square">
            <a:spAutoFit/>
          </a:bodyPr>
          <a:lstStyle/>
          <a:p>
            <a:pPr algn="ctr" defTabSz="457200">
              <a:defRPr/>
            </a:pPr>
            <a:r>
              <a:rPr lang="en-US" b="1" dirty="0">
                <a:solidFill>
                  <a:srgbClr val="000000"/>
                </a:solidFill>
                <a:latin typeface="Arial" pitchFamily="34" charset="0"/>
                <a:cs typeface="Arial" pitchFamily="34" charset="0"/>
              </a:rPr>
              <a:t>In Thousands of TEUs</a:t>
            </a:r>
          </a:p>
        </p:txBody>
      </p:sp>
      <p:sp>
        <p:nvSpPr>
          <p:cNvPr id="42" name="Rounded Rectangle 41"/>
          <p:cNvSpPr/>
          <p:nvPr/>
        </p:nvSpPr>
        <p:spPr bwMode="auto">
          <a:xfrm flipH="1" flipV="1">
            <a:off x="766824" y="5817042"/>
            <a:ext cx="182880" cy="182880"/>
          </a:xfrm>
          <a:prstGeom prst="roundRect">
            <a:avLst/>
          </a:prstGeom>
          <a:solidFill>
            <a:srgbClr val="0000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indent="-457200">
              <a:defRPr/>
            </a:pPr>
            <a:endParaRPr lang="en-US" kern="0">
              <a:solidFill>
                <a:sysClr val="windowText" lastClr="000000"/>
              </a:solidFill>
              <a:latin typeface="Calibri"/>
            </a:endParaRPr>
          </a:p>
        </p:txBody>
      </p:sp>
      <p:sp>
        <p:nvSpPr>
          <p:cNvPr id="43" name="Rounded Rectangle 42"/>
          <p:cNvSpPr/>
          <p:nvPr/>
        </p:nvSpPr>
        <p:spPr bwMode="auto">
          <a:xfrm flipH="1" flipV="1">
            <a:off x="761999" y="5181600"/>
            <a:ext cx="182880" cy="182880"/>
          </a:xfrm>
          <a:prstGeom prst="roundRect">
            <a:avLst/>
          </a:prstGeom>
          <a:solidFill>
            <a:srgbClr val="007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indent="-457200">
              <a:defRPr/>
            </a:pPr>
            <a:endParaRPr lang="en-US" kern="0">
              <a:solidFill>
                <a:sysClr val="windowText" lastClr="000000"/>
              </a:solidFill>
              <a:latin typeface="Calibri"/>
            </a:endParaRPr>
          </a:p>
        </p:txBody>
      </p:sp>
      <p:sp>
        <p:nvSpPr>
          <p:cNvPr id="48" name="TextBox 47"/>
          <p:cNvSpPr txBox="1"/>
          <p:nvPr/>
        </p:nvSpPr>
        <p:spPr>
          <a:xfrm>
            <a:off x="206379" y="6096000"/>
            <a:ext cx="7070725" cy="461665"/>
          </a:xfrm>
          <a:prstGeom prst="rect">
            <a:avLst/>
          </a:prstGeom>
          <a:noFill/>
        </p:spPr>
        <p:txBody>
          <a:bodyPr wrap="square" rtlCol="0">
            <a:spAutoFit/>
          </a:bodyPr>
          <a:lstStyle/>
          <a:p>
            <a:endParaRPr lang="en-US" sz="1200" dirty="0">
              <a:solidFill>
                <a:srgbClr val="000100"/>
              </a:solidFill>
              <a:latin typeface="Arial" pitchFamily="34" charset="0"/>
              <a:cs typeface="Arial" pitchFamily="34" charset="0"/>
            </a:endParaRPr>
          </a:p>
          <a:p>
            <a:r>
              <a:rPr lang="en-US" sz="1200" dirty="0">
                <a:solidFill>
                  <a:srgbClr val="000100"/>
                </a:solidFill>
                <a:latin typeface="Arial" pitchFamily="34" charset="0"/>
                <a:cs typeface="Arial" pitchFamily="34" charset="0"/>
              </a:rPr>
              <a:t>Source: GPA Marketing</a:t>
            </a:r>
          </a:p>
        </p:txBody>
      </p:sp>
      <p:sp>
        <p:nvSpPr>
          <p:cNvPr id="12" name="TextBox 11"/>
          <p:cNvSpPr txBox="1"/>
          <p:nvPr/>
        </p:nvSpPr>
        <p:spPr>
          <a:xfrm>
            <a:off x="939431" y="5405302"/>
            <a:ext cx="2514600" cy="369332"/>
          </a:xfrm>
          <a:prstGeom prst="rect">
            <a:avLst/>
          </a:prstGeom>
          <a:noFill/>
        </p:spPr>
        <p:txBody>
          <a:bodyPr wrap="square" rtlCol="0">
            <a:spAutoFit/>
          </a:bodyPr>
          <a:lstStyle/>
          <a:p>
            <a:r>
              <a:rPr lang="en-US" dirty="0">
                <a:solidFill>
                  <a:srgbClr val="000000"/>
                </a:solidFill>
                <a:latin typeface="Arial" pitchFamily="34" charset="0"/>
                <a:cs typeface="Arial" pitchFamily="34" charset="0"/>
              </a:rPr>
              <a:t>Current Demand</a:t>
            </a:r>
          </a:p>
        </p:txBody>
      </p:sp>
      <p:sp>
        <p:nvSpPr>
          <p:cNvPr id="13" name="Rounded Rectangle 12"/>
          <p:cNvSpPr/>
          <p:nvPr/>
        </p:nvSpPr>
        <p:spPr bwMode="auto">
          <a:xfrm flipH="1" flipV="1">
            <a:off x="762000" y="5485737"/>
            <a:ext cx="182880" cy="182880"/>
          </a:xfrm>
          <a:prstGeom prst="roundRect">
            <a:avLst/>
          </a:prstGeom>
          <a:solidFill>
            <a:srgbClr val="FF7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indent="-457200">
              <a:defRPr/>
            </a:pPr>
            <a:endParaRPr lang="en-US" kern="0">
              <a:solidFill>
                <a:sysClr val="windowText" lastClr="000000"/>
              </a:solidFill>
              <a:latin typeface="Calibri"/>
            </a:endParaRPr>
          </a:p>
        </p:txBody>
      </p:sp>
      <p:cxnSp>
        <p:nvCxnSpPr>
          <p:cNvPr id="14" name="Straight Connector 13"/>
          <p:cNvCxnSpPr/>
          <p:nvPr/>
        </p:nvCxnSpPr>
        <p:spPr>
          <a:xfrm flipV="1">
            <a:off x="1485900" y="2743200"/>
            <a:ext cx="6686550" cy="980662"/>
          </a:xfrm>
          <a:prstGeom prst="line">
            <a:avLst/>
          </a:prstGeom>
          <a:ln w="53975">
            <a:solidFill>
              <a:srgbClr val="0000CC"/>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124200" y="5105371"/>
            <a:ext cx="6019800" cy="1477328"/>
          </a:xfrm>
          <a:prstGeom prst="rect">
            <a:avLst/>
          </a:prstGeom>
          <a:noFill/>
        </p:spPr>
        <p:txBody>
          <a:bodyPr wrap="square" rtlCol="0">
            <a:spAutoFit/>
          </a:bodyPr>
          <a:lstStyle/>
          <a:p>
            <a:r>
              <a:rPr lang="en-US" sz="3000" b="1" dirty="0">
                <a:solidFill>
                  <a:srgbClr val="0000CC"/>
                </a:solidFill>
              </a:rPr>
              <a:t>GPA will spend $1.9B in investment over the next </a:t>
            </a:r>
          </a:p>
          <a:p>
            <a:r>
              <a:rPr lang="en-US" sz="3000" b="1" dirty="0">
                <a:solidFill>
                  <a:srgbClr val="0000CC"/>
                </a:solidFill>
              </a:rPr>
              <a:t>10 years</a:t>
            </a:r>
          </a:p>
        </p:txBody>
      </p:sp>
    </p:spTree>
    <p:extLst>
      <p:ext uri="{BB962C8B-B14F-4D97-AF65-F5344CB8AC3E}">
        <p14:creationId xmlns:p14="http://schemas.microsoft.com/office/powerpoint/2010/main" val="330774752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8649" y="0"/>
            <a:ext cx="7886700" cy="1325563"/>
          </a:xfrm>
          <a:effectLst>
            <a:outerShdw blurRad="50800" dist="38100" dir="2700000" algn="tl" rotWithShape="0">
              <a:prstClr val="black">
                <a:alpha val="40000"/>
              </a:prstClr>
            </a:outerShdw>
          </a:effectLst>
        </p:spPr>
        <p:txBody>
          <a:bodyPr>
            <a:normAutofit/>
          </a:bodyPr>
          <a:lstStyle/>
          <a:p>
            <a:r>
              <a:rPr lang="en-US" dirty="0">
                <a:solidFill>
                  <a:srgbClr val="0D92B4"/>
                </a:solidFill>
              </a:rPr>
              <a:t>Garden City Terminal</a:t>
            </a:r>
            <a:endParaRPr lang="en-US" dirty="0">
              <a:solidFill>
                <a:srgbClr val="FF0000"/>
              </a:solidFill>
            </a:endParaRPr>
          </a:p>
        </p:txBody>
      </p:sp>
      <p:pic>
        <p:nvPicPr>
          <p:cNvPr id="6" name="Picture 5"/>
          <p:cNvPicPr>
            <a:picLocks noChangeAspect="1"/>
          </p:cNvPicPr>
          <p:nvPr/>
        </p:nvPicPr>
        <p:blipFill rotWithShape="1">
          <a:blip r:embed="rId4"/>
          <a:srcRect l="2185" t="1409" b="576"/>
          <a:stretch/>
        </p:blipFill>
        <p:spPr>
          <a:xfrm>
            <a:off x="152400" y="990600"/>
            <a:ext cx="8814330" cy="5715000"/>
          </a:xfrm>
          <a:prstGeom prst="rect">
            <a:avLst/>
          </a:prstGeom>
        </p:spPr>
      </p:pic>
    </p:spTree>
    <p:extLst>
      <p:ext uri="{BB962C8B-B14F-4D97-AF65-F5344CB8AC3E}">
        <p14:creationId xmlns:p14="http://schemas.microsoft.com/office/powerpoint/2010/main" val="2851914389"/>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404" t="22778" r="19242" b="29985"/>
          <a:stretch/>
        </p:blipFill>
        <p:spPr>
          <a:xfrm>
            <a:off x="145705" y="1155606"/>
            <a:ext cx="8837337" cy="3518231"/>
          </a:xfrm>
          <a:prstGeom prst="rect">
            <a:avLst/>
          </a:prstGeom>
          <a:ln w="25400">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628650" y="9526"/>
            <a:ext cx="7886700" cy="1325563"/>
          </a:xfrm>
          <a:effectLst>
            <a:outerShdw blurRad="50800" dist="38100" dir="2700000" algn="tl" rotWithShape="0">
              <a:prstClr val="black">
                <a:alpha val="40000"/>
              </a:prstClr>
            </a:outerShdw>
          </a:effectLst>
        </p:spPr>
        <p:txBody>
          <a:bodyPr>
            <a:normAutofit/>
          </a:bodyPr>
          <a:lstStyle/>
          <a:p>
            <a:r>
              <a:rPr lang="en-US" dirty="0">
                <a:solidFill>
                  <a:srgbClr val="0D92B4"/>
                </a:solidFill>
              </a:rPr>
              <a:t>Cross Terminal Road Study</a:t>
            </a:r>
          </a:p>
        </p:txBody>
      </p:sp>
      <p:pic>
        <p:nvPicPr>
          <p:cNvPr id="6" name="Picture 5"/>
          <p:cNvPicPr>
            <a:picLocks noChangeAspect="1"/>
          </p:cNvPicPr>
          <p:nvPr/>
        </p:nvPicPr>
        <p:blipFill>
          <a:blip r:embed="rId4"/>
          <a:stretch>
            <a:fillRect/>
          </a:stretch>
        </p:blipFill>
        <p:spPr>
          <a:xfrm>
            <a:off x="421792" y="4963182"/>
            <a:ext cx="6205189" cy="1408670"/>
          </a:xfrm>
          <a:prstGeom prst="rect">
            <a:avLst/>
          </a:prstGeom>
        </p:spPr>
      </p:pic>
      <p:grpSp>
        <p:nvGrpSpPr>
          <p:cNvPr id="4" name="Group 6"/>
          <p:cNvGrpSpPr/>
          <p:nvPr/>
        </p:nvGrpSpPr>
        <p:grpSpPr>
          <a:xfrm>
            <a:off x="6601673" y="6036704"/>
            <a:ext cx="1979819" cy="369332"/>
            <a:chOff x="6503408" y="9677978"/>
            <a:chExt cx="1979819" cy="369332"/>
          </a:xfrm>
        </p:grpSpPr>
        <p:cxnSp>
          <p:nvCxnSpPr>
            <p:cNvPr id="8" name="Straight Arrow Connector 7"/>
            <p:cNvCxnSpPr/>
            <p:nvPr/>
          </p:nvCxnSpPr>
          <p:spPr>
            <a:xfrm>
              <a:off x="6503408" y="9863184"/>
              <a:ext cx="359922" cy="0"/>
            </a:xfrm>
            <a:prstGeom prst="straightConnector1">
              <a:avLst/>
            </a:prstGeom>
            <a:ln w="38100">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863330" y="9677978"/>
              <a:ext cx="1619897" cy="369332"/>
            </a:xfrm>
            <a:prstGeom prst="rect">
              <a:avLst/>
            </a:prstGeom>
            <a:solidFill>
              <a:schemeClr val="bg1"/>
            </a:solidFill>
            <a:ln w="25400">
              <a:solidFill>
                <a:srgbClr val="FF0000"/>
              </a:solidFill>
            </a:ln>
          </p:spPr>
          <p:txBody>
            <a:bodyPr wrap="square" rtlCol="0">
              <a:spAutoFit/>
            </a:bodyPr>
            <a:lstStyle/>
            <a:p>
              <a:r>
                <a:rPr lang="en-US" dirty="0">
                  <a:solidFill>
                    <a:srgbClr val="FF0000"/>
                  </a:solidFill>
                </a:rPr>
                <a:t>2 New Gates</a:t>
              </a:r>
            </a:p>
          </p:txBody>
        </p:sp>
      </p:grpSp>
      <p:sp>
        <p:nvSpPr>
          <p:cNvPr id="10" name="Rounded Rectangle 9"/>
          <p:cNvSpPr/>
          <p:nvPr/>
        </p:nvSpPr>
        <p:spPr>
          <a:xfrm>
            <a:off x="886528" y="5716096"/>
            <a:ext cx="5817996" cy="271306"/>
          </a:xfrm>
          <a:prstGeom prst="roundRect">
            <a:avLst/>
          </a:prstGeom>
          <a:noFill/>
          <a:ln w="38100">
            <a:solidFill>
              <a:srgbClr val="F0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7927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0"/>
            <a:ext cx="7886700" cy="1325563"/>
          </a:xfrm>
          <a:effectLst>
            <a:outerShdw blurRad="50800" dist="38100" dir="2700000" algn="tl" rotWithShape="0">
              <a:prstClr val="black">
                <a:alpha val="40000"/>
              </a:prstClr>
            </a:outerShdw>
          </a:effectLst>
        </p:spPr>
        <p:txBody>
          <a:bodyPr>
            <a:normAutofit/>
          </a:bodyPr>
          <a:lstStyle/>
          <a:p>
            <a:r>
              <a:rPr lang="en-US" dirty="0">
                <a:solidFill>
                  <a:srgbClr val="0D92B4"/>
                </a:solidFill>
              </a:rPr>
              <a:t>Transportation Planning</a:t>
            </a:r>
          </a:p>
        </p:txBody>
      </p:sp>
      <p:pic>
        <p:nvPicPr>
          <p:cNvPr id="4" name="Picture 3"/>
          <p:cNvPicPr>
            <a:picLocks noChangeAspect="1"/>
          </p:cNvPicPr>
          <p:nvPr/>
        </p:nvPicPr>
        <p:blipFill>
          <a:blip r:embed="rId2"/>
          <a:stretch>
            <a:fillRect/>
          </a:stretch>
        </p:blipFill>
        <p:spPr>
          <a:xfrm>
            <a:off x="276469" y="1226272"/>
            <a:ext cx="8591060" cy="4910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3893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0"/>
            <a:ext cx="7886700" cy="1325563"/>
          </a:xfrm>
          <a:effectLst>
            <a:outerShdw blurRad="50800" dist="38100" dir="2700000" algn="tl" rotWithShape="0">
              <a:prstClr val="black">
                <a:alpha val="40000"/>
              </a:prstClr>
            </a:outerShdw>
          </a:effectLst>
        </p:spPr>
        <p:txBody>
          <a:bodyPr>
            <a:normAutofit/>
          </a:bodyPr>
          <a:lstStyle/>
          <a:p>
            <a:r>
              <a:rPr lang="en-US" dirty="0">
                <a:solidFill>
                  <a:srgbClr val="0D92B4"/>
                </a:solidFill>
              </a:rPr>
              <a:t>Transportation Design</a:t>
            </a:r>
          </a:p>
        </p:txBody>
      </p:sp>
      <p:pic>
        <p:nvPicPr>
          <p:cNvPr id="4" name="Picture 3"/>
          <p:cNvPicPr>
            <a:picLocks noChangeAspect="1"/>
          </p:cNvPicPr>
          <p:nvPr/>
        </p:nvPicPr>
        <p:blipFill rotWithShape="1">
          <a:blip r:embed="rId2"/>
          <a:srcRect l="1347" t="9680" r="2300" b="5964"/>
          <a:stretch/>
        </p:blipFill>
        <p:spPr>
          <a:xfrm>
            <a:off x="266264" y="1244745"/>
            <a:ext cx="8611471" cy="4880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8216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829300" y="3511984"/>
            <a:ext cx="3041471" cy="3046988"/>
          </a:xfrm>
          <a:prstGeom prst="rect">
            <a:avLst/>
          </a:prstGeom>
          <a:noFill/>
        </p:spPr>
        <p:txBody>
          <a:bodyPr wrap="square">
            <a:spAutoFit/>
          </a:bodyPr>
          <a:lstStyle/>
          <a:p>
            <a:pPr algn="ctr"/>
            <a:r>
              <a:rPr lang="en-US" sz="9600" dirty="0">
                <a:solidFill>
                  <a:schemeClr val="bg1"/>
                </a:solidFill>
                <a:latin typeface="Directors Gothic 220 SBd" charset="0"/>
                <a:ea typeface="Directors Gothic 220 SBd" charset="0"/>
                <a:cs typeface="Directors Gothic 220 SBd" charset="0"/>
              </a:rPr>
              <a:t>40,000</a:t>
            </a:r>
          </a:p>
        </p:txBody>
      </p:sp>
      <p:sp>
        <p:nvSpPr>
          <p:cNvPr id="36" name="Rectangle 35"/>
          <p:cNvSpPr/>
          <p:nvPr/>
        </p:nvSpPr>
        <p:spPr>
          <a:xfrm>
            <a:off x="5829300" y="2851472"/>
            <a:ext cx="3046497" cy="1323439"/>
          </a:xfrm>
          <a:prstGeom prst="rect">
            <a:avLst/>
          </a:prstGeom>
          <a:noFill/>
        </p:spPr>
        <p:txBody>
          <a:bodyPr wrap="square">
            <a:spAutoFit/>
          </a:bodyPr>
          <a:lstStyle/>
          <a:p>
            <a:pPr algn="ctr"/>
            <a:r>
              <a:rPr lang="en-US" sz="4000" dirty="0">
                <a:solidFill>
                  <a:schemeClr val="bg1"/>
                </a:solidFill>
                <a:latin typeface="Directors Gothic 220 SBd" charset="0"/>
                <a:ea typeface="Directors Gothic 220 SBd" charset="0"/>
                <a:cs typeface="Directors Gothic 220 SBd" charset="0"/>
              </a:rPr>
              <a:t>LOCAL IMPACT:</a:t>
            </a:r>
          </a:p>
        </p:txBody>
      </p:sp>
      <p:sp>
        <p:nvSpPr>
          <p:cNvPr id="39" name="Rectangle 38"/>
          <p:cNvSpPr/>
          <p:nvPr/>
        </p:nvSpPr>
        <p:spPr>
          <a:xfrm>
            <a:off x="5829300" y="4854085"/>
            <a:ext cx="3046497" cy="830997"/>
          </a:xfrm>
          <a:prstGeom prst="rect">
            <a:avLst/>
          </a:prstGeom>
          <a:noFill/>
        </p:spPr>
        <p:txBody>
          <a:bodyPr wrap="square">
            <a:spAutoFit/>
          </a:bodyPr>
          <a:lstStyle/>
          <a:p>
            <a:pPr algn="ctr"/>
            <a:r>
              <a:rPr lang="en-US" sz="4800" dirty="0">
                <a:solidFill>
                  <a:schemeClr val="bg1"/>
                </a:solidFill>
                <a:latin typeface="Directors Gothic 220 SBd" charset="0"/>
                <a:ea typeface="Directors Gothic 220 SBd" charset="0"/>
                <a:cs typeface="Directors Gothic 220 SBd" charset="0"/>
              </a:rPr>
              <a:t>JOBS</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8808" y="2209800"/>
            <a:ext cx="3749176" cy="4190145"/>
          </a:xfrm>
          <a:prstGeom prst="rect">
            <a:avLst/>
          </a:prstGeom>
        </p:spPr>
      </p:pic>
      <p:sp>
        <p:nvSpPr>
          <p:cNvPr id="22" name="Rectangle 21"/>
          <p:cNvSpPr/>
          <p:nvPr/>
        </p:nvSpPr>
        <p:spPr>
          <a:xfrm>
            <a:off x="773966" y="4503545"/>
            <a:ext cx="2852063" cy="646331"/>
          </a:xfrm>
          <a:prstGeom prst="rect">
            <a:avLst/>
          </a:prstGeom>
        </p:spPr>
        <p:txBody>
          <a:bodyPr wrap="none">
            <a:spAutoFit/>
          </a:bodyPr>
          <a:lstStyle/>
          <a:p>
            <a:r>
              <a:rPr lang="en-US" sz="3600" dirty="0">
                <a:solidFill>
                  <a:schemeClr val="accent1"/>
                </a:solidFill>
                <a:latin typeface="Directors Gothic 220 SBd" charset="0"/>
                <a:ea typeface="Directors Gothic 220 SBd" charset="0"/>
                <a:cs typeface="Directors Gothic 220 SBd" charset="0"/>
              </a:rPr>
              <a:t>$33 BILLION</a:t>
            </a:r>
          </a:p>
        </p:txBody>
      </p:sp>
      <p:sp>
        <p:nvSpPr>
          <p:cNvPr id="23" name="Rectangle 22"/>
          <p:cNvSpPr/>
          <p:nvPr/>
        </p:nvSpPr>
        <p:spPr>
          <a:xfrm>
            <a:off x="1210047" y="5074558"/>
            <a:ext cx="1929118" cy="400110"/>
          </a:xfrm>
          <a:prstGeom prst="rect">
            <a:avLst/>
          </a:prstGeom>
        </p:spPr>
        <p:txBody>
          <a:bodyPr wrap="none">
            <a:spAutoFit/>
          </a:bodyPr>
          <a:lstStyle/>
          <a:p>
            <a:r>
              <a:rPr lang="en-US" sz="2000" dirty="0">
                <a:solidFill>
                  <a:schemeClr val="accent4"/>
                </a:solidFill>
                <a:latin typeface="Directors Gothic 220 SBd" charset="0"/>
                <a:ea typeface="Directors Gothic 220 SBd" charset="0"/>
                <a:cs typeface="Directors Gothic 220 SBd" charset="0"/>
              </a:rPr>
              <a:t>IN STATE GDP</a:t>
            </a:r>
          </a:p>
        </p:txBody>
      </p:sp>
      <p:sp>
        <p:nvSpPr>
          <p:cNvPr id="25" name="Rectangle 24"/>
          <p:cNvSpPr/>
          <p:nvPr/>
        </p:nvSpPr>
        <p:spPr>
          <a:xfrm>
            <a:off x="769958" y="3422304"/>
            <a:ext cx="2852063" cy="646331"/>
          </a:xfrm>
          <a:prstGeom prst="rect">
            <a:avLst/>
          </a:prstGeom>
        </p:spPr>
        <p:txBody>
          <a:bodyPr wrap="none">
            <a:spAutoFit/>
          </a:bodyPr>
          <a:lstStyle/>
          <a:p>
            <a:r>
              <a:rPr lang="en-US" sz="3600" dirty="0">
                <a:solidFill>
                  <a:schemeClr val="accent1"/>
                </a:solidFill>
                <a:latin typeface="Directors Gothic 220 SBd" charset="0"/>
                <a:ea typeface="Directors Gothic 220 SBd" charset="0"/>
                <a:cs typeface="Directors Gothic 220 SBd" charset="0"/>
              </a:rPr>
              <a:t>$20 BILLION</a:t>
            </a:r>
          </a:p>
        </p:txBody>
      </p:sp>
      <p:sp>
        <p:nvSpPr>
          <p:cNvPr id="33" name="Rectangle 32"/>
          <p:cNvSpPr/>
          <p:nvPr/>
        </p:nvSpPr>
        <p:spPr>
          <a:xfrm>
            <a:off x="1322193" y="3994543"/>
            <a:ext cx="1537600" cy="400110"/>
          </a:xfrm>
          <a:prstGeom prst="rect">
            <a:avLst/>
          </a:prstGeom>
        </p:spPr>
        <p:txBody>
          <a:bodyPr wrap="none">
            <a:spAutoFit/>
          </a:bodyPr>
          <a:lstStyle/>
          <a:p>
            <a:r>
              <a:rPr lang="en-US" sz="2000" dirty="0">
                <a:solidFill>
                  <a:schemeClr val="accent4"/>
                </a:solidFill>
                <a:latin typeface="Directors Gothic 220 SBd" charset="0"/>
                <a:ea typeface="Directors Gothic 220 SBd" charset="0"/>
                <a:cs typeface="Directors Gothic 220 SBd" charset="0"/>
              </a:rPr>
              <a:t>IN INCOME</a:t>
            </a:r>
          </a:p>
        </p:txBody>
      </p:sp>
      <p:sp>
        <p:nvSpPr>
          <p:cNvPr id="34" name="Rectangle 33"/>
          <p:cNvSpPr/>
          <p:nvPr/>
        </p:nvSpPr>
        <p:spPr>
          <a:xfrm>
            <a:off x="769157" y="2341063"/>
            <a:ext cx="2852063" cy="646331"/>
          </a:xfrm>
          <a:prstGeom prst="rect">
            <a:avLst/>
          </a:prstGeom>
        </p:spPr>
        <p:txBody>
          <a:bodyPr wrap="none">
            <a:spAutoFit/>
          </a:bodyPr>
          <a:lstStyle/>
          <a:p>
            <a:r>
              <a:rPr lang="en-US" sz="3600" dirty="0">
                <a:solidFill>
                  <a:schemeClr val="accent1"/>
                </a:solidFill>
                <a:latin typeface="Directors Gothic 220 SBd" charset="0"/>
                <a:ea typeface="Directors Gothic 220 SBd" charset="0"/>
                <a:cs typeface="Directors Gothic 220 SBd" charset="0"/>
              </a:rPr>
              <a:t>$84 BILLION</a:t>
            </a:r>
          </a:p>
        </p:txBody>
      </p:sp>
      <p:sp>
        <p:nvSpPr>
          <p:cNvPr id="35" name="Rectangle 34"/>
          <p:cNvSpPr/>
          <p:nvPr/>
        </p:nvSpPr>
        <p:spPr>
          <a:xfrm>
            <a:off x="1410550" y="2895600"/>
            <a:ext cx="1340432" cy="400110"/>
          </a:xfrm>
          <a:prstGeom prst="rect">
            <a:avLst/>
          </a:prstGeom>
        </p:spPr>
        <p:txBody>
          <a:bodyPr wrap="none">
            <a:spAutoFit/>
          </a:bodyPr>
          <a:lstStyle/>
          <a:p>
            <a:r>
              <a:rPr lang="en-US" sz="2000" dirty="0">
                <a:solidFill>
                  <a:schemeClr val="accent4"/>
                </a:solidFill>
                <a:latin typeface="Directors Gothic 220 SBd" charset="0"/>
                <a:ea typeface="Directors Gothic 220 SBd" charset="0"/>
                <a:cs typeface="Directors Gothic 220 SBd" charset="0"/>
              </a:rPr>
              <a:t>IN SALES</a:t>
            </a:r>
          </a:p>
        </p:txBody>
      </p:sp>
      <p:sp>
        <p:nvSpPr>
          <p:cNvPr id="38" name="Subtitle 2"/>
          <p:cNvSpPr txBox="1">
            <a:spLocks/>
          </p:cNvSpPr>
          <p:nvPr/>
        </p:nvSpPr>
        <p:spPr>
          <a:xfrm>
            <a:off x="7982" y="278900"/>
            <a:ext cx="9136018" cy="1505338"/>
          </a:xfrm>
          <a:prstGeom prst="rect">
            <a:avLst/>
          </a:prstGeom>
        </p:spPr>
        <p:txBody>
          <a:bodyPr vert="horz" lIns="91440" tIns="45720" rIns="91440" bIns="45720" rtlCol="0">
            <a:noAutofit/>
          </a:body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7200" b="0" i="0" u="none" strike="noStrike" kern="1200" cap="none" spc="0" normalizeH="0" baseline="0" noProof="0" dirty="0">
                <a:ln>
                  <a:noFill/>
                </a:ln>
                <a:solidFill>
                  <a:schemeClr val="accent1"/>
                </a:solidFill>
                <a:effectLst/>
                <a:uLnTx/>
                <a:uFillTx/>
                <a:latin typeface="Directors Gothic 220 SBd" charset="0"/>
                <a:ea typeface="Directors Gothic 220 SBd" charset="0"/>
                <a:cs typeface="Directors Gothic 220 SBd" charset="0"/>
              </a:rPr>
              <a:t>STATEWIDE IMPACT</a:t>
            </a:r>
            <a:endParaRPr kumimoji="0" lang="en-US" sz="7200" b="1" i="0" u="none" strike="noStrike" kern="1200" cap="none" spc="0" normalizeH="0" baseline="0" noProof="0" dirty="0">
              <a:ln>
                <a:noFill/>
              </a:ln>
              <a:solidFill>
                <a:schemeClr val="accent1"/>
              </a:solidFill>
              <a:effectLst/>
              <a:uLnTx/>
              <a:uFillTx/>
              <a:latin typeface="Directors Gothic 220 SBd" charset="0"/>
              <a:ea typeface="Directors Gothic 220 SBd" charset="0"/>
              <a:cs typeface="Directors Gothic 220 SBd" charset="0"/>
            </a:endParaRPr>
          </a:p>
        </p:txBody>
      </p:sp>
      <p:sp>
        <p:nvSpPr>
          <p:cNvPr id="40" name="TextBox 39"/>
          <p:cNvSpPr txBox="1"/>
          <p:nvPr/>
        </p:nvSpPr>
        <p:spPr>
          <a:xfrm>
            <a:off x="370847" y="6504801"/>
            <a:ext cx="4578120" cy="276999"/>
          </a:xfrm>
          <a:prstGeom prst="rect">
            <a:avLst/>
          </a:prstGeom>
          <a:noFill/>
        </p:spPr>
        <p:txBody>
          <a:bodyPr wrap="square" rtlCol="0">
            <a:spAutoFit/>
          </a:bodyPr>
          <a:lstStyle/>
          <a:p>
            <a:r>
              <a:rPr lang="en-US" sz="1200" dirty="0"/>
              <a:t>Source: Terry College of Business, University of Georgia (FY2014)</a:t>
            </a:r>
          </a:p>
        </p:txBody>
      </p:sp>
      <p:sp>
        <p:nvSpPr>
          <p:cNvPr id="41" name="Rectangle 40"/>
          <p:cNvSpPr/>
          <p:nvPr/>
        </p:nvSpPr>
        <p:spPr>
          <a:xfrm>
            <a:off x="685800" y="5584786"/>
            <a:ext cx="3185487" cy="646331"/>
          </a:xfrm>
          <a:prstGeom prst="rect">
            <a:avLst/>
          </a:prstGeom>
        </p:spPr>
        <p:txBody>
          <a:bodyPr wrap="none">
            <a:spAutoFit/>
          </a:bodyPr>
          <a:lstStyle/>
          <a:p>
            <a:r>
              <a:rPr lang="en-US" sz="3600" dirty="0">
                <a:solidFill>
                  <a:schemeClr val="accent1"/>
                </a:solidFill>
                <a:latin typeface="Directors Gothic 220 SBd" charset="0"/>
                <a:ea typeface="Directors Gothic 220 SBd" charset="0"/>
                <a:cs typeface="Directors Gothic 220 SBd" charset="0"/>
              </a:rPr>
              <a:t>370,000 JOBS</a:t>
            </a:r>
          </a:p>
        </p:txBody>
      </p:sp>
      <p:sp>
        <p:nvSpPr>
          <p:cNvPr id="42" name="Rectangle 41"/>
          <p:cNvSpPr/>
          <p:nvPr/>
        </p:nvSpPr>
        <p:spPr>
          <a:xfrm rot="5400000">
            <a:off x="4549140" y="-3147059"/>
            <a:ext cx="45719"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erriweather Sans Regular" charset="0"/>
            </a:endParaRPr>
          </a:p>
        </p:txBody>
      </p:sp>
      <p:sp>
        <p:nvSpPr>
          <p:cNvPr id="43" name="Slide Number Placeholder 6"/>
          <p:cNvSpPr>
            <a:spLocks noGrp="1"/>
          </p:cNvSpPr>
          <p:nvPr>
            <p:ph type="sldNum" sz="quarter" idx="12"/>
          </p:nvPr>
        </p:nvSpPr>
        <p:spPr>
          <a:xfrm>
            <a:off x="4724400" y="6311900"/>
            <a:ext cx="2743200" cy="365125"/>
          </a:xfrm>
        </p:spPr>
        <p:txBody>
          <a:bodyPr/>
          <a:lstStyle/>
          <a:p>
            <a:r>
              <a:rPr lang="en-US" dirty="0"/>
              <a:t>- </a:t>
            </a:r>
            <a:fld id="{6D41193B-2DB5-8240-AF97-51085131EA09}" type="slidenum">
              <a:rPr lang="en-US" smtClean="0"/>
              <a:pPr/>
              <a:t>2</a:t>
            </a:fld>
            <a:r>
              <a:rPr lang="en-US" dirty="0"/>
              <a:t> -</a:t>
            </a:r>
          </a:p>
        </p:txBody>
      </p:sp>
      <p:grpSp>
        <p:nvGrpSpPr>
          <p:cNvPr id="44" name="Group 43"/>
          <p:cNvGrpSpPr/>
          <p:nvPr/>
        </p:nvGrpSpPr>
        <p:grpSpPr>
          <a:xfrm>
            <a:off x="6135732" y="4016233"/>
            <a:ext cx="2017668" cy="631969"/>
            <a:chOff x="4724400" y="3770401"/>
            <a:chExt cx="2461239" cy="770904"/>
          </a:xfrm>
        </p:grpSpPr>
        <p:sp>
          <p:nvSpPr>
            <p:cNvPr id="45" name="Oval 44"/>
            <p:cNvSpPr/>
            <p:nvPr/>
          </p:nvSpPr>
          <p:spPr>
            <a:xfrm>
              <a:off x="4724400" y="3770401"/>
              <a:ext cx="244614" cy="24461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6119321" y="3833419"/>
              <a:ext cx="1066318" cy="707886"/>
            </a:xfrm>
            <a:prstGeom prst="rect">
              <a:avLst/>
            </a:prstGeom>
          </p:spPr>
          <p:txBody>
            <a:bodyPr wrap="none">
              <a:spAutoFit/>
            </a:bodyPr>
            <a:lstStyle/>
            <a:p>
              <a:pPr algn="ctr"/>
              <a:r>
                <a:rPr lang="en-US" sz="2000" dirty="0">
                  <a:solidFill>
                    <a:schemeClr val="accent1"/>
                  </a:solidFill>
                  <a:latin typeface="Directors Gothic 220 SBd" charset="0"/>
                  <a:ea typeface="Directors Gothic 220 SBd" charset="0"/>
                  <a:cs typeface="Directors Gothic 220 SBd" charset="0"/>
                </a:rPr>
                <a:t>PORT OF </a:t>
              </a:r>
              <a:br>
                <a:rPr lang="en-US" sz="2000" dirty="0">
                  <a:solidFill>
                    <a:schemeClr val="accent1"/>
                  </a:solidFill>
                  <a:latin typeface="Directors Gothic 220 SBd" charset="0"/>
                  <a:ea typeface="Directors Gothic 220 SBd" charset="0"/>
                  <a:cs typeface="Directors Gothic 220 SBd" charset="0"/>
                </a:rPr>
              </a:br>
              <a:r>
                <a:rPr lang="en-US" sz="2000" dirty="0">
                  <a:solidFill>
                    <a:schemeClr val="accent1"/>
                  </a:solidFill>
                  <a:latin typeface="Directors Gothic 220 SBd" charset="0"/>
                  <a:ea typeface="Directors Gothic 220 SBd" charset="0"/>
                  <a:cs typeface="Directors Gothic 220 SBd" charset="0"/>
                </a:rPr>
                <a:t>SAVANNAH</a:t>
              </a:r>
            </a:p>
          </p:txBody>
        </p:sp>
      </p:grpSp>
    </p:spTree>
    <p:extLst>
      <p:ext uri="{BB962C8B-B14F-4D97-AF65-F5344CB8AC3E}">
        <p14:creationId xmlns:p14="http://schemas.microsoft.com/office/powerpoint/2010/main" val="16561146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rot="-5400000">
            <a:off x="1683182" y="-279074"/>
            <a:ext cx="5701438" cy="8305800"/>
          </a:xfrm>
          <a:prstGeom prst="rect">
            <a:avLst/>
          </a:prstGeom>
          <a:ln w="25400">
            <a:solidFill>
              <a:schemeClr val="tx1"/>
            </a:solidFill>
          </a:ln>
          <a:effectLst>
            <a:outerShdw blurRad="50800" dist="38100" dir="2700000" algn="tl" rotWithShape="0">
              <a:prstClr val="black">
                <a:alpha val="40000"/>
              </a:prstClr>
            </a:outerShdw>
          </a:effectLst>
        </p:spPr>
      </p:pic>
      <p:sp>
        <p:nvSpPr>
          <p:cNvPr id="7" name="Title 1"/>
          <p:cNvSpPr>
            <a:spLocks noGrp="1"/>
          </p:cNvSpPr>
          <p:nvPr>
            <p:ph type="title"/>
          </p:nvPr>
        </p:nvSpPr>
        <p:spPr>
          <a:xfrm>
            <a:off x="628650" y="9526"/>
            <a:ext cx="7886700" cy="1325563"/>
          </a:xfrm>
          <a:effectLst>
            <a:outerShdw blurRad="50800" dist="38100" dir="2700000" algn="tl" rotWithShape="0">
              <a:prstClr val="black">
                <a:alpha val="40000"/>
              </a:prstClr>
            </a:outerShdw>
          </a:effectLst>
        </p:spPr>
        <p:txBody>
          <a:bodyPr>
            <a:normAutofit/>
          </a:bodyPr>
          <a:lstStyle/>
          <a:p>
            <a:r>
              <a:rPr lang="en-US" dirty="0">
                <a:solidFill>
                  <a:srgbClr val="0D92B4"/>
                </a:solidFill>
              </a:rPr>
              <a:t>CB7 Intersection – Existing</a:t>
            </a:r>
          </a:p>
        </p:txBody>
      </p:sp>
    </p:spTree>
    <p:extLst>
      <p:ext uri="{BB962C8B-B14F-4D97-AF65-F5344CB8AC3E}">
        <p14:creationId xmlns:p14="http://schemas.microsoft.com/office/powerpoint/2010/main" val="1280587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215900"/>
            <a:ext cx="7886700" cy="1325563"/>
          </a:xfrm>
          <a:effectLst>
            <a:outerShdw blurRad="50800" dist="38100" dir="2700000" algn="tl" rotWithShape="0">
              <a:prstClr val="black">
                <a:alpha val="40000"/>
              </a:prstClr>
            </a:outerShdw>
          </a:effectLst>
        </p:spPr>
        <p:txBody>
          <a:bodyPr>
            <a:normAutofit/>
          </a:bodyPr>
          <a:lstStyle/>
          <a:p>
            <a:r>
              <a:rPr lang="en-US" dirty="0">
                <a:solidFill>
                  <a:srgbClr val="0D92B4"/>
                </a:solidFill>
              </a:rPr>
              <a:t>CB7 Roundabout</a:t>
            </a:r>
          </a:p>
        </p:txBody>
      </p:sp>
      <p:sp>
        <p:nvSpPr>
          <p:cNvPr id="5" name="Content Placeholder 4"/>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r="683"/>
          <a:stretch/>
        </p:blipFill>
        <p:spPr>
          <a:xfrm>
            <a:off x="416719" y="881435"/>
            <a:ext cx="8310562" cy="5876509"/>
          </a:xfrm>
          <a:prstGeom prst="rect">
            <a:avLst/>
          </a:prstGeom>
          <a:ln w="254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67287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0"/>
            <a:ext cx="7886700" cy="1325563"/>
          </a:xfrm>
          <a:effectLst>
            <a:outerShdw blurRad="50800" dist="38100" dir="2700000" algn="tl" rotWithShape="0">
              <a:prstClr val="black">
                <a:alpha val="40000"/>
              </a:prstClr>
            </a:outerShdw>
          </a:effectLst>
        </p:spPr>
        <p:txBody>
          <a:bodyPr>
            <a:normAutofit/>
          </a:bodyPr>
          <a:lstStyle/>
          <a:p>
            <a:r>
              <a:rPr lang="en-US" dirty="0">
                <a:solidFill>
                  <a:srgbClr val="0D92B4"/>
                </a:solidFill>
              </a:rPr>
              <a:t>CB7 Roundabout – Staging</a:t>
            </a:r>
          </a:p>
        </p:txBody>
      </p:sp>
      <p:sp>
        <p:nvSpPr>
          <p:cNvPr id="4" name="Content Placeholder 3"/>
          <p:cNvSpPr>
            <a:spLocks noGrp="1"/>
          </p:cNvSpPr>
          <p:nvPr>
            <p:ph idx="1"/>
          </p:nvPr>
        </p:nvSpPr>
        <p:spPr>
          <a:xfrm>
            <a:off x="628650" y="1241425"/>
            <a:ext cx="7886700" cy="4351338"/>
          </a:xfrm>
        </p:spPr>
        <p:txBody>
          <a:bodyPr/>
          <a:lstStyle/>
          <a:p>
            <a:pPr marL="0" indent="0">
              <a:buNone/>
            </a:pPr>
            <a:r>
              <a:rPr lang="en-US" sz="3600" b="1" dirty="0"/>
              <a:t>Stage 1:</a:t>
            </a:r>
          </a:p>
          <a:p>
            <a:r>
              <a:rPr lang="en-US" dirty="0"/>
              <a:t>Construct </a:t>
            </a:r>
            <a:r>
              <a:rPr lang="en-US" dirty="0" err="1"/>
              <a:t>CTR</a:t>
            </a:r>
            <a:r>
              <a:rPr lang="en-US" dirty="0"/>
              <a:t> Detour to the east</a:t>
            </a:r>
          </a:p>
          <a:p>
            <a:r>
              <a:rPr lang="en-US" dirty="0"/>
              <a:t>Construct temporary intersections</a:t>
            </a:r>
          </a:p>
        </p:txBody>
      </p:sp>
      <p:pic>
        <p:nvPicPr>
          <p:cNvPr id="3" name="Picture 2"/>
          <p:cNvPicPr>
            <a:picLocks noChangeAspect="1"/>
          </p:cNvPicPr>
          <p:nvPr/>
        </p:nvPicPr>
        <p:blipFill rotWithShape="1">
          <a:blip r:embed="rId2"/>
          <a:srcRect t="6490"/>
          <a:stretch/>
        </p:blipFill>
        <p:spPr>
          <a:xfrm>
            <a:off x="91051" y="3098267"/>
            <a:ext cx="8961897" cy="3420528"/>
          </a:xfrm>
          <a:prstGeom prst="rect">
            <a:avLst/>
          </a:prstGeom>
          <a:ln w="25400">
            <a:solidFill>
              <a:schemeClr val="tx1"/>
            </a:solidFill>
          </a:ln>
        </p:spPr>
      </p:pic>
    </p:spTree>
    <p:extLst>
      <p:ext uri="{BB962C8B-B14F-4D97-AF65-F5344CB8AC3E}">
        <p14:creationId xmlns:p14="http://schemas.microsoft.com/office/powerpoint/2010/main" val="426073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a:effectLst>
            <a:outerShdw blurRad="50800" dist="38100" dir="2700000" algn="tl" rotWithShape="0">
              <a:prstClr val="black">
                <a:alpha val="40000"/>
              </a:prstClr>
            </a:outerShdw>
          </a:effectLst>
        </p:spPr>
        <p:txBody>
          <a:bodyPr>
            <a:normAutofit/>
          </a:bodyPr>
          <a:lstStyle/>
          <a:p>
            <a:r>
              <a:rPr lang="en-US" dirty="0">
                <a:solidFill>
                  <a:srgbClr val="0D92B4"/>
                </a:solidFill>
              </a:rPr>
              <a:t>CB7 Roundabout – Staging</a:t>
            </a:r>
          </a:p>
        </p:txBody>
      </p:sp>
      <p:pic>
        <p:nvPicPr>
          <p:cNvPr id="5" name="Content Placeholder 4"/>
          <p:cNvPicPr>
            <a:picLocks noGrp="1" noChangeAspect="1"/>
          </p:cNvPicPr>
          <p:nvPr>
            <p:ph idx="1"/>
          </p:nvPr>
        </p:nvPicPr>
        <p:blipFill rotWithShape="1">
          <a:blip r:embed="rId2"/>
          <a:srcRect l="729"/>
          <a:stretch/>
        </p:blipFill>
        <p:spPr>
          <a:xfrm>
            <a:off x="96505" y="3105727"/>
            <a:ext cx="8950989" cy="3456732"/>
          </a:xfrm>
          <a:prstGeom prst="rect">
            <a:avLst/>
          </a:prstGeom>
          <a:ln w="25400">
            <a:solidFill>
              <a:schemeClr val="tx1"/>
            </a:solidFill>
          </a:ln>
        </p:spPr>
      </p:pic>
      <p:sp>
        <p:nvSpPr>
          <p:cNvPr id="4" name="Content Placeholder 3"/>
          <p:cNvSpPr txBox="1">
            <a:spLocks/>
          </p:cNvSpPr>
          <p:nvPr/>
        </p:nvSpPr>
        <p:spPr>
          <a:xfrm>
            <a:off x="628650" y="12414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prstClr val="black"/>
                </a:solidFill>
              </a:rPr>
              <a:t>Stage 2:</a:t>
            </a:r>
            <a:endParaRPr lang="en-US" sz="3600" dirty="0">
              <a:solidFill>
                <a:prstClr val="black"/>
              </a:solidFill>
            </a:endParaRPr>
          </a:p>
          <a:p>
            <a:r>
              <a:rPr lang="en-US" dirty="0">
                <a:solidFill>
                  <a:prstClr val="black"/>
                </a:solidFill>
              </a:rPr>
              <a:t>Shift traffic to </a:t>
            </a:r>
            <a:r>
              <a:rPr lang="en-US" dirty="0" err="1">
                <a:solidFill>
                  <a:prstClr val="black"/>
                </a:solidFill>
              </a:rPr>
              <a:t>CTR</a:t>
            </a:r>
            <a:r>
              <a:rPr lang="en-US" dirty="0">
                <a:solidFill>
                  <a:prstClr val="black"/>
                </a:solidFill>
              </a:rPr>
              <a:t> Detour</a:t>
            </a:r>
          </a:p>
          <a:p>
            <a:r>
              <a:rPr lang="en-US" dirty="0">
                <a:solidFill>
                  <a:prstClr val="black"/>
                </a:solidFill>
              </a:rPr>
              <a:t>Construct roundabout limits shown</a:t>
            </a:r>
          </a:p>
        </p:txBody>
      </p:sp>
    </p:spTree>
    <p:extLst>
      <p:ext uri="{BB962C8B-B14F-4D97-AF65-F5344CB8AC3E}">
        <p14:creationId xmlns:p14="http://schemas.microsoft.com/office/powerpoint/2010/main" val="195460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86761"/>
            <a:ext cx="9144000" cy="6096000"/>
          </a:xfrm>
        </p:spPr>
      </p:pic>
      <p:sp>
        <p:nvSpPr>
          <p:cNvPr id="5" name="Title 4"/>
          <p:cNvSpPr>
            <a:spLocks noGrp="1"/>
          </p:cNvSpPr>
          <p:nvPr>
            <p:ph type="title"/>
          </p:nvPr>
        </p:nvSpPr>
        <p:spPr>
          <a:xfrm>
            <a:off x="0" y="6275679"/>
            <a:ext cx="9144000" cy="442913"/>
          </a:xfrm>
          <a:solidFill>
            <a:schemeClr val="bg1"/>
          </a:solidFill>
        </p:spPr>
        <p:txBody>
          <a:bodyPr>
            <a:normAutofit/>
          </a:bodyPr>
          <a:lstStyle/>
          <a:p>
            <a:pPr algn="ctr"/>
            <a:r>
              <a:rPr lang="en-US" sz="1600" dirty="0"/>
              <a:t>Georgia Ports Authority, Cross Terminal Road at CB7 Access Road/Mason Connector Road, </a:t>
            </a:r>
            <a:r>
              <a:rPr lang="en-US" sz="1600" i="1" dirty="0"/>
              <a:t>Garden City, GA</a:t>
            </a:r>
          </a:p>
        </p:txBody>
      </p:sp>
      <p:sp>
        <p:nvSpPr>
          <p:cNvPr id="2" name="Rectangle 1"/>
          <p:cNvSpPr/>
          <p:nvPr/>
        </p:nvSpPr>
        <p:spPr>
          <a:xfrm>
            <a:off x="6287589" y="5913429"/>
            <a:ext cx="2856411" cy="307777"/>
          </a:xfrm>
          <a:prstGeom prst="rect">
            <a:avLst/>
          </a:prstGeom>
        </p:spPr>
        <p:txBody>
          <a:bodyPr wrap="square">
            <a:spAutoFit/>
          </a:bodyPr>
          <a:lstStyle/>
          <a:p>
            <a:r>
              <a:rPr lang="en-US" sz="1400" dirty="0">
                <a:solidFill>
                  <a:prstClr val="white"/>
                </a:solidFill>
                <a:latin typeface="Garamond" panose="02020404030301010803" pitchFamily="18" charset="0"/>
              </a:rPr>
              <a:t>Photo courtesy of Stephen B. Morton</a:t>
            </a:r>
            <a:endParaRPr lang="en-US" sz="1400" dirty="0">
              <a:solidFill>
                <a:prstClr val="black"/>
              </a:solidFill>
            </a:endParaRPr>
          </a:p>
        </p:txBody>
      </p:sp>
    </p:spTree>
    <p:extLst>
      <p:ext uri="{BB962C8B-B14F-4D97-AF65-F5344CB8AC3E}">
        <p14:creationId xmlns:p14="http://schemas.microsoft.com/office/powerpoint/2010/main" val="524492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rot="10800000">
            <a:off x="5486400" y="3886200"/>
            <a:ext cx="3352800" cy="1956816"/>
            <a:chOff x="6585105" y="3060192"/>
            <a:chExt cx="3352800" cy="1956816"/>
          </a:xfrm>
          <a:solidFill>
            <a:srgbClr val="FF7C00"/>
          </a:solidFill>
        </p:grpSpPr>
        <p:sp>
          <p:nvSpPr>
            <p:cNvPr id="32" name="Rectangle 31"/>
            <p:cNvSpPr/>
            <p:nvPr/>
          </p:nvSpPr>
          <p:spPr>
            <a:xfrm>
              <a:off x="6585105" y="3060192"/>
              <a:ext cx="2743200" cy="195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33" name="Rectangle 32"/>
            <p:cNvSpPr/>
            <p:nvPr/>
          </p:nvSpPr>
          <p:spPr>
            <a:xfrm>
              <a:off x="6966105" y="3953186"/>
              <a:ext cx="2743200" cy="1828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36" name="Triangle 51"/>
            <p:cNvSpPr/>
            <p:nvPr/>
          </p:nvSpPr>
          <p:spPr>
            <a:xfrm rot="5400000">
              <a:off x="9480705" y="3810000"/>
              <a:ext cx="457200" cy="457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grpSp>
      <p:sp>
        <p:nvSpPr>
          <p:cNvPr id="38" name="TextBox 37"/>
          <p:cNvSpPr txBox="1"/>
          <p:nvPr/>
        </p:nvSpPr>
        <p:spPr>
          <a:xfrm>
            <a:off x="6096000" y="3886200"/>
            <a:ext cx="2743200" cy="923330"/>
          </a:xfrm>
          <a:prstGeom prst="rect">
            <a:avLst/>
          </a:prstGeom>
          <a:noFill/>
        </p:spPr>
        <p:txBody>
          <a:bodyPr wrap="square" rtlCol="0" anchor="ctr">
            <a:spAutoFit/>
          </a:bodyPr>
          <a:lstStyle/>
          <a:p>
            <a:pPr algn="ctr">
              <a:spcAft>
                <a:spcPts val="600"/>
              </a:spcAft>
            </a:pPr>
            <a:r>
              <a:rPr lang="en-US" sz="5400" dirty="0">
                <a:solidFill>
                  <a:prstClr val="white"/>
                </a:solidFill>
                <a:ea typeface="Directors Gothic 220 SBd" charset="0"/>
                <a:cs typeface="Directors Gothic 220 SBd" charset="0"/>
              </a:rPr>
              <a:t>+15%</a:t>
            </a:r>
          </a:p>
        </p:txBody>
      </p:sp>
      <p:sp>
        <p:nvSpPr>
          <p:cNvPr id="37" name="TextBox 36"/>
          <p:cNvSpPr txBox="1"/>
          <p:nvPr/>
        </p:nvSpPr>
        <p:spPr>
          <a:xfrm>
            <a:off x="6096000" y="4876800"/>
            <a:ext cx="2743200" cy="707886"/>
          </a:xfrm>
          <a:prstGeom prst="rect">
            <a:avLst/>
          </a:prstGeom>
          <a:noFill/>
        </p:spPr>
        <p:txBody>
          <a:bodyPr wrap="square" rtlCol="0" anchor="ctr">
            <a:spAutoFit/>
          </a:bodyPr>
          <a:lstStyle/>
          <a:p>
            <a:pPr algn="ctr">
              <a:spcAft>
                <a:spcPts val="600"/>
              </a:spcAft>
            </a:pPr>
            <a:r>
              <a:rPr lang="en-US" sz="2000" dirty="0">
                <a:solidFill>
                  <a:prstClr val="white"/>
                </a:solidFill>
                <a:ea typeface="Directors Gothic 220 SBd" charset="0"/>
                <a:cs typeface="Directors Gothic 220 SBd" charset="0"/>
              </a:rPr>
              <a:t>INCREASE IN </a:t>
            </a:r>
            <a:br>
              <a:rPr lang="en-US" sz="2000" dirty="0">
                <a:solidFill>
                  <a:prstClr val="white"/>
                </a:solidFill>
                <a:ea typeface="Directors Gothic 220 SBd" charset="0"/>
                <a:cs typeface="Directors Gothic 220 SBd" charset="0"/>
              </a:rPr>
            </a:br>
            <a:r>
              <a:rPr lang="en-US" sz="2000" dirty="0">
                <a:solidFill>
                  <a:prstClr val="white"/>
                </a:solidFill>
                <a:ea typeface="Directors Gothic 220 SBd" charset="0"/>
                <a:cs typeface="Directors Gothic 220 SBd" charset="0"/>
              </a:rPr>
              <a:t>YARD CAPACITY</a:t>
            </a:r>
          </a:p>
        </p:txBody>
      </p:sp>
      <p:sp>
        <p:nvSpPr>
          <p:cNvPr id="15" name="Subtitle 2"/>
          <p:cNvSpPr txBox="1">
            <a:spLocks/>
          </p:cNvSpPr>
          <p:nvPr/>
        </p:nvSpPr>
        <p:spPr>
          <a:xfrm>
            <a:off x="0" y="457200"/>
            <a:ext cx="9144000" cy="77174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5000" b="1" dirty="0">
                <a:solidFill>
                  <a:srgbClr val="0228D5"/>
                </a:solidFill>
                <a:ea typeface="Directors Gothic 220 SBd" charset="0"/>
                <a:cs typeface="Directors Gothic 220 SBd" charset="0"/>
              </a:rPr>
              <a:t>ON TERMINAL EXPANSION</a:t>
            </a:r>
          </a:p>
        </p:txBody>
      </p:sp>
      <p:pic>
        <p:nvPicPr>
          <p:cNvPr id="21" name="Picture 20"/>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20040" y="1473429"/>
            <a:ext cx="3429000" cy="1955583"/>
          </a:xfrm>
          <a:prstGeom prst="rect">
            <a:avLst/>
          </a:prstGeom>
        </p:spPr>
      </p:pic>
      <p:pic>
        <p:nvPicPr>
          <p:cNvPr id="23" name="Picture 2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17460" y="3886200"/>
            <a:ext cx="3429000" cy="1956816"/>
          </a:xfrm>
          <a:prstGeom prst="rect">
            <a:avLst/>
          </a:prstGeom>
        </p:spPr>
      </p:pic>
      <p:sp>
        <p:nvSpPr>
          <p:cNvPr id="24" name="TextBox 23"/>
          <p:cNvSpPr txBox="1"/>
          <p:nvPr/>
        </p:nvSpPr>
        <p:spPr>
          <a:xfrm>
            <a:off x="304800" y="5525860"/>
            <a:ext cx="3429000" cy="276999"/>
          </a:xfrm>
          <a:prstGeom prst="rect">
            <a:avLst/>
          </a:prstGeom>
          <a:noFill/>
        </p:spPr>
        <p:txBody>
          <a:bodyPr wrap="square" rtlCol="0">
            <a:spAutoFit/>
          </a:bodyPr>
          <a:lstStyle/>
          <a:p>
            <a:r>
              <a:rPr lang="en-US" sz="1200" dirty="0">
                <a:solidFill>
                  <a:prstClr val="white"/>
                </a:solidFill>
                <a:ea typeface="Directors Gothic 220 SBd" charset="0"/>
                <a:cs typeface="Directors Gothic 220 SBd" charset="0"/>
              </a:rPr>
              <a:t>Phase II</a:t>
            </a:r>
          </a:p>
        </p:txBody>
      </p:sp>
      <p:sp>
        <p:nvSpPr>
          <p:cNvPr id="63" name="TextBox 62"/>
          <p:cNvSpPr txBox="1"/>
          <p:nvPr/>
        </p:nvSpPr>
        <p:spPr>
          <a:xfrm>
            <a:off x="3543300" y="2096013"/>
            <a:ext cx="2057400" cy="684801"/>
          </a:xfrm>
          <a:prstGeom prst="rect">
            <a:avLst/>
          </a:prstGeom>
          <a:noFill/>
        </p:spPr>
        <p:txBody>
          <a:bodyPr wrap="square" lIns="68577" tIns="34289" rIns="68577" bIns="34289" rtlCol="0" anchor="ctr">
            <a:spAutoFit/>
          </a:bodyPr>
          <a:lstStyle/>
          <a:p>
            <a:pPr algn="ctr" defTabSz="685766">
              <a:spcAft>
                <a:spcPts val="450"/>
              </a:spcAft>
            </a:pPr>
            <a:r>
              <a:rPr lang="en-US" sz="2000" b="1" dirty="0">
                <a:solidFill>
                  <a:srgbClr val="007FFF"/>
                </a:solidFill>
                <a:ea typeface="Directors Gothic 220 SBd" charset="0"/>
                <a:cs typeface="Directors Gothic 220 SBd" charset="0"/>
              </a:rPr>
              <a:t>NEW</a:t>
            </a:r>
            <a:br>
              <a:rPr lang="en-US" sz="2000" b="1" dirty="0">
                <a:solidFill>
                  <a:srgbClr val="007FFF"/>
                </a:solidFill>
                <a:ea typeface="Directors Gothic 220 SBd" charset="0"/>
                <a:cs typeface="Directors Gothic 220 SBd" charset="0"/>
              </a:rPr>
            </a:br>
            <a:r>
              <a:rPr lang="en-US" sz="2000" b="1" dirty="0">
                <a:solidFill>
                  <a:srgbClr val="007FFF"/>
                </a:solidFill>
                <a:ea typeface="Directors Gothic 220 SBd" charset="0"/>
                <a:cs typeface="Directors Gothic 220 SBd" charset="0"/>
              </a:rPr>
              <a:t>GATE 8</a:t>
            </a:r>
          </a:p>
        </p:txBody>
      </p:sp>
      <p:sp>
        <p:nvSpPr>
          <p:cNvPr id="64" name="TextBox 63"/>
          <p:cNvSpPr txBox="1"/>
          <p:nvPr/>
        </p:nvSpPr>
        <p:spPr>
          <a:xfrm>
            <a:off x="3543300" y="4380525"/>
            <a:ext cx="2057400" cy="992577"/>
          </a:xfrm>
          <a:prstGeom prst="rect">
            <a:avLst/>
          </a:prstGeom>
          <a:noFill/>
        </p:spPr>
        <p:txBody>
          <a:bodyPr wrap="square" lIns="68577" tIns="34289" rIns="68577" bIns="34289" rtlCol="0" anchor="ctr">
            <a:spAutoFit/>
          </a:bodyPr>
          <a:lstStyle/>
          <a:p>
            <a:pPr algn="ctr" defTabSz="685766">
              <a:spcAft>
                <a:spcPts val="450"/>
              </a:spcAft>
            </a:pPr>
            <a:r>
              <a:rPr lang="en-US" sz="2000" b="1" dirty="0">
                <a:solidFill>
                  <a:srgbClr val="FF7C00"/>
                </a:solidFill>
                <a:ea typeface="Directors Gothic 220 SBd" charset="0"/>
                <a:cs typeface="Directors Gothic 220 SBd" charset="0"/>
              </a:rPr>
              <a:t>NEW</a:t>
            </a:r>
            <a:br>
              <a:rPr lang="en-US" sz="2000" b="1" dirty="0">
                <a:solidFill>
                  <a:srgbClr val="FF7C00"/>
                </a:solidFill>
                <a:ea typeface="Directors Gothic 220 SBd" charset="0"/>
                <a:cs typeface="Directors Gothic 220 SBd" charset="0"/>
              </a:rPr>
            </a:br>
            <a:r>
              <a:rPr lang="en-US" sz="2000" b="1" dirty="0">
                <a:solidFill>
                  <a:srgbClr val="FF7C00"/>
                </a:solidFill>
                <a:ea typeface="Directors Gothic 220 SBd" charset="0"/>
                <a:cs typeface="Directors Gothic 220 SBd" charset="0"/>
              </a:rPr>
              <a:t>CONTAINER</a:t>
            </a:r>
            <a:br>
              <a:rPr lang="en-US" sz="2000" b="1" dirty="0">
                <a:solidFill>
                  <a:srgbClr val="FF7C00"/>
                </a:solidFill>
                <a:ea typeface="Directors Gothic 220 SBd" charset="0"/>
                <a:cs typeface="Directors Gothic 220 SBd" charset="0"/>
              </a:rPr>
            </a:br>
            <a:r>
              <a:rPr lang="en-US" sz="2000" b="1" dirty="0">
                <a:solidFill>
                  <a:srgbClr val="FF7C00"/>
                </a:solidFill>
                <a:ea typeface="Directors Gothic 220 SBd" charset="0"/>
                <a:cs typeface="Directors Gothic 220 SBd" charset="0"/>
              </a:rPr>
              <a:t>YARD</a:t>
            </a:r>
          </a:p>
        </p:txBody>
      </p:sp>
      <p:grpSp>
        <p:nvGrpSpPr>
          <p:cNvPr id="3" name="Group 64"/>
          <p:cNvGrpSpPr/>
          <p:nvPr/>
        </p:nvGrpSpPr>
        <p:grpSpPr>
          <a:xfrm rot="10800000">
            <a:off x="5486400" y="1472184"/>
            <a:ext cx="3352800" cy="1956816"/>
            <a:chOff x="6585105" y="3060192"/>
            <a:chExt cx="3352800" cy="1956816"/>
          </a:xfrm>
          <a:solidFill>
            <a:srgbClr val="007FFF"/>
          </a:solidFill>
        </p:grpSpPr>
        <p:sp>
          <p:nvSpPr>
            <p:cNvPr id="66" name="Rectangle 65"/>
            <p:cNvSpPr/>
            <p:nvPr/>
          </p:nvSpPr>
          <p:spPr>
            <a:xfrm>
              <a:off x="6585105" y="3060192"/>
              <a:ext cx="2743200" cy="195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67" name="Rectangle 66"/>
            <p:cNvSpPr/>
            <p:nvPr/>
          </p:nvSpPr>
          <p:spPr>
            <a:xfrm>
              <a:off x="6966105" y="3953186"/>
              <a:ext cx="2743200" cy="1828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68" name="Triangle 51"/>
            <p:cNvSpPr/>
            <p:nvPr/>
          </p:nvSpPr>
          <p:spPr>
            <a:xfrm rot="5400000">
              <a:off x="9480705" y="3810000"/>
              <a:ext cx="457200" cy="457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grpSp>
      <p:sp>
        <p:nvSpPr>
          <p:cNvPr id="69" name="TextBox 68"/>
          <p:cNvSpPr txBox="1"/>
          <p:nvPr/>
        </p:nvSpPr>
        <p:spPr>
          <a:xfrm>
            <a:off x="6096000" y="2450592"/>
            <a:ext cx="2743200" cy="707886"/>
          </a:xfrm>
          <a:prstGeom prst="rect">
            <a:avLst/>
          </a:prstGeom>
          <a:noFill/>
        </p:spPr>
        <p:txBody>
          <a:bodyPr wrap="square" rtlCol="0" anchor="ctr">
            <a:spAutoFit/>
          </a:bodyPr>
          <a:lstStyle/>
          <a:p>
            <a:pPr algn="ctr">
              <a:spcAft>
                <a:spcPts val="600"/>
              </a:spcAft>
            </a:pPr>
            <a:r>
              <a:rPr lang="en-US" sz="2000" dirty="0">
                <a:solidFill>
                  <a:prstClr val="white"/>
                </a:solidFill>
                <a:ea typeface="Directors Gothic 220 SBd" charset="0"/>
                <a:cs typeface="Directors Gothic 220 SBd" charset="0"/>
              </a:rPr>
              <a:t>INCREASE IN </a:t>
            </a:r>
            <a:br>
              <a:rPr lang="en-US" sz="2000" dirty="0">
                <a:solidFill>
                  <a:prstClr val="white"/>
                </a:solidFill>
                <a:ea typeface="Directors Gothic 220 SBd" charset="0"/>
                <a:cs typeface="Directors Gothic 220 SBd" charset="0"/>
              </a:rPr>
            </a:br>
            <a:r>
              <a:rPr lang="en-US" sz="2000" dirty="0">
                <a:solidFill>
                  <a:prstClr val="white"/>
                </a:solidFill>
                <a:ea typeface="Directors Gothic 220 SBd" charset="0"/>
                <a:cs typeface="Directors Gothic 220 SBd" charset="0"/>
              </a:rPr>
              <a:t>GATE CAPACITY</a:t>
            </a:r>
          </a:p>
        </p:txBody>
      </p:sp>
      <p:sp>
        <p:nvSpPr>
          <p:cNvPr id="70" name="TextBox 69"/>
          <p:cNvSpPr txBox="1"/>
          <p:nvPr/>
        </p:nvSpPr>
        <p:spPr>
          <a:xfrm>
            <a:off x="6096000" y="1459992"/>
            <a:ext cx="2743200" cy="923330"/>
          </a:xfrm>
          <a:prstGeom prst="rect">
            <a:avLst/>
          </a:prstGeom>
          <a:noFill/>
        </p:spPr>
        <p:txBody>
          <a:bodyPr wrap="square" rtlCol="0" anchor="ctr">
            <a:spAutoFit/>
          </a:bodyPr>
          <a:lstStyle/>
          <a:p>
            <a:pPr algn="ctr">
              <a:spcAft>
                <a:spcPts val="600"/>
              </a:spcAft>
            </a:pPr>
            <a:r>
              <a:rPr lang="en-US" sz="5400" dirty="0">
                <a:solidFill>
                  <a:prstClr val="white"/>
                </a:solidFill>
                <a:ea typeface="Directors Gothic 220 SBd" charset="0"/>
                <a:cs typeface="Directors Gothic 220 SBd" charset="0"/>
              </a:rPr>
              <a:t>+20%</a:t>
            </a:r>
          </a:p>
        </p:txBody>
      </p:sp>
      <p:sp>
        <p:nvSpPr>
          <p:cNvPr id="20" name="Rectangle 19"/>
          <p:cNvSpPr/>
          <p:nvPr/>
        </p:nvSpPr>
        <p:spPr bwMode="auto">
          <a:xfrm>
            <a:off x="8229600" y="6477000"/>
            <a:ext cx="609600" cy="228600"/>
          </a:xfrm>
          <a:prstGeom prst="rect">
            <a:avLst/>
          </a:prstGeom>
          <a:solidFill>
            <a:schemeClr val="bg1"/>
          </a:solidFill>
          <a:ln w="76200" cap="flat" cmpd="sng">
            <a:solidFill>
              <a:schemeClr val="bg1"/>
            </a:solidFill>
            <a:prstDash val="sysDot"/>
            <a:round/>
            <a:headEnd/>
            <a:tailEnd/>
          </a:ln>
          <a:effectLst/>
        </p:spPr>
        <p:txBody>
          <a:bodyPr rtlCol="0" anchor="ctr"/>
          <a:lstStyle/>
          <a:p>
            <a:pPr algn="ctr" defTabSz="457200" fontAlgn="auto">
              <a:spcBef>
                <a:spcPts val="0"/>
              </a:spcBef>
              <a:spcAft>
                <a:spcPts val="0"/>
              </a:spcAft>
            </a:pPr>
            <a:endParaRPr lang="en-US" sz="2000" kern="1200">
              <a:solidFill>
                <a:srgbClr val="000100"/>
              </a:solidFill>
              <a:latin typeface="Arial"/>
              <a:ea typeface="ヒラギノ角ゴ Pro W3" charset="-128"/>
              <a:cs typeface="ヒラギノ角ゴ Pro W3" charset="-128"/>
            </a:endParaRPr>
          </a:p>
        </p:txBody>
      </p:sp>
    </p:spTree>
    <p:extLst>
      <p:ext uri="{BB962C8B-B14F-4D97-AF65-F5344CB8AC3E}">
        <p14:creationId xmlns:p14="http://schemas.microsoft.com/office/powerpoint/2010/main" val="198261218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903976" y="1796480"/>
            <a:ext cx="2935224" cy="1956816"/>
          </a:xfrm>
          <a:prstGeom prst="rect">
            <a:avLst/>
          </a:prstGeom>
        </p:spPr>
      </p:pic>
      <p:pic>
        <p:nvPicPr>
          <p:cNvPr id="29" name="Picture 2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907031" y="4210496"/>
            <a:ext cx="2934967" cy="1956816"/>
          </a:xfrm>
          <a:prstGeom prst="rect">
            <a:avLst/>
          </a:prstGeom>
        </p:spPr>
      </p:pic>
      <p:sp>
        <p:nvSpPr>
          <p:cNvPr id="27" name="TextBox 26"/>
          <p:cNvSpPr txBox="1"/>
          <p:nvPr/>
        </p:nvSpPr>
        <p:spPr>
          <a:xfrm>
            <a:off x="3264198" y="4394466"/>
            <a:ext cx="2895600" cy="1613260"/>
          </a:xfrm>
          <a:prstGeom prst="rect">
            <a:avLst/>
          </a:prstGeom>
          <a:noFill/>
        </p:spPr>
        <p:txBody>
          <a:bodyPr wrap="square" lIns="68577" tIns="34289" rIns="68577" bIns="34289" rtlCol="0" anchor="ctr">
            <a:spAutoFit/>
          </a:bodyPr>
          <a:lstStyle/>
          <a:p>
            <a:pPr algn="ctr" defTabSz="685766">
              <a:spcAft>
                <a:spcPts val="450"/>
              </a:spcAft>
            </a:pPr>
            <a:r>
              <a:rPr lang="en-US" sz="4800" b="1" dirty="0">
                <a:solidFill>
                  <a:srgbClr val="FF7C00"/>
                </a:solidFill>
                <a:ea typeface="Directors Gothic 220 SBd" charset="0"/>
                <a:cs typeface="Directors Gothic 220 SBd" charset="0"/>
              </a:rPr>
              <a:t>30 NEW</a:t>
            </a:r>
          </a:p>
          <a:p>
            <a:pPr algn="ctr" defTabSz="685766">
              <a:spcAft>
                <a:spcPts val="450"/>
              </a:spcAft>
            </a:pPr>
            <a:r>
              <a:rPr lang="en-US" b="1" dirty="0">
                <a:solidFill>
                  <a:srgbClr val="FF7C00"/>
                </a:solidFill>
                <a:ea typeface="Directors Gothic 220 SBd" charset="0"/>
                <a:cs typeface="Directors Gothic 220 SBd" charset="0"/>
              </a:rPr>
              <a:t>RTG CRANES</a:t>
            </a:r>
          </a:p>
          <a:p>
            <a:pPr algn="ctr" defTabSz="685766">
              <a:spcAft>
                <a:spcPts val="450"/>
              </a:spcAft>
            </a:pPr>
            <a:r>
              <a:rPr lang="en-US" sz="2400" b="1" dirty="0">
                <a:solidFill>
                  <a:srgbClr val="FF7C00"/>
                </a:solidFill>
                <a:ea typeface="Directors Gothic 220 SBd" charset="0"/>
                <a:cs typeface="Directors Gothic 220 SBd" charset="0"/>
              </a:rPr>
              <a:t>146 TOTAL</a:t>
            </a:r>
          </a:p>
        </p:txBody>
      </p:sp>
      <p:sp>
        <p:nvSpPr>
          <p:cNvPr id="15" name="Subtitle 2"/>
          <p:cNvSpPr txBox="1">
            <a:spLocks/>
          </p:cNvSpPr>
          <p:nvPr/>
        </p:nvSpPr>
        <p:spPr>
          <a:xfrm>
            <a:off x="228600" y="228600"/>
            <a:ext cx="9144000" cy="77174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4800" b="1" dirty="0">
                <a:solidFill>
                  <a:srgbClr val="0228D5"/>
                </a:solidFill>
                <a:ea typeface="Directors Gothic 220 SBd" charset="0"/>
                <a:cs typeface="Directors Gothic 220 SBd" charset="0"/>
              </a:rPr>
              <a:t>MORE CRANES THAN ANY OTHER US TERMINAL</a:t>
            </a:r>
          </a:p>
        </p:txBody>
      </p:sp>
      <p:grpSp>
        <p:nvGrpSpPr>
          <p:cNvPr id="2" name="Group 30"/>
          <p:cNvGrpSpPr/>
          <p:nvPr/>
        </p:nvGrpSpPr>
        <p:grpSpPr>
          <a:xfrm>
            <a:off x="320040" y="4210496"/>
            <a:ext cx="3352800" cy="1956816"/>
            <a:chOff x="6585105" y="3060192"/>
            <a:chExt cx="3352800" cy="1956816"/>
          </a:xfrm>
          <a:solidFill>
            <a:srgbClr val="FF7C00"/>
          </a:solidFill>
        </p:grpSpPr>
        <p:sp>
          <p:nvSpPr>
            <p:cNvPr id="32" name="Rectangle 31"/>
            <p:cNvSpPr/>
            <p:nvPr/>
          </p:nvSpPr>
          <p:spPr>
            <a:xfrm>
              <a:off x="6585105" y="3060192"/>
              <a:ext cx="2743200" cy="195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33" name="Rectangle 32"/>
            <p:cNvSpPr/>
            <p:nvPr/>
          </p:nvSpPr>
          <p:spPr>
            <a:xfrm>
              <a:off x="6966105" y="3953186"/>
              <a:ext cx="2743200" cy="1828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36" name="Triangle 51"/>
            <p:cNvSpPr/>
            <p:nvPr/>
          </p:nvSpPr>
          <p:spPr>
            <a:xfrm rot="5400000">
              <a:off x="9480705" y="3810000"/>
              <a:ext cx="457200" cy="457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grpSp>
      <p:sp>
        <p:nvSpPr>
          <p:cNvPr id="37" name="TextBox 36"/>
          <p:cNvSpPr txBox="1"/>
          <p:nvPr/>
        </p:nvSpPr>
        <p:spPr>
          <a:xfrm>
            <a:off x="320040" y="5201096"/>
            <a:ext cx="2743200" cy="707886"/>
          </a:xfrm>
          <a:prstGeom prst="rect">
            <a:avLst/>
          </a:prstGeom>
          <a:noFill/>
        </p:spPr>
        <p:txBody>
          <a:bodyPr wrap="square" rtlCol="0" anchor="ctr">
            <a:spAutoFit/>
          </a:bodyPr>
          <a:lstStyle/>
          <a:p>
            <a:pPr algn="ctr">
              <a:spcAft>
                <a:spcPts val="600"/>
              </a:spcAft>
            </a:pPr>
            <a:r>
              <a:rPr lang="en-US" sz="2000" dirty="0">
                <a:solidFill>
                  <a:prstClr val="white"/>
                </a:solidFill>
                <a:ea typeface="Directors Gothic 220 SBd" charset="0"/>
                <a:cs typeface="Directors Gothic 220 SBd" charset="0"/>
              </a:rPr>
              <a:t>INCREASE IN </a:t>
            </a:r>
            <a:br>
              <a:rPr lang="en-US" sz="2000" dirty="0">
                <a:solidFill>
                  <a:prstClr val="white"/>
                </a:solidFill>
                <a:ea typeface="Directors Gothic 220 SBd" charset="0"/>
                <a:cs typeface="Directors Gothic 220 SBd" charset="0"/>
              </a:rPr>
            </a:br>
            <a:r>
              <a:rPr lang="en-US" sz="2000" dirty="0">
                <a:solidFill>
                  <a:prstClr val="white"/>
                </a:solidFill>
                <a:ea typeface="Directors Gothic 220 SBd" charset="0"/>
                <a:cs typeface="Directors Gothic 220 SBd" charset="0"/>
              </a:rPr>
              <a:t>RTG CRANE FLEET</a:t>
            </a:r>
          </a:p>
        </p:txBody>
      </p:sp>
      <p:sp>
        <p:nvSpPr>
          <p:cNvPr id="38" name="TextBox 37"/>
          <p:cNvSpPr txBox="1"/>
          <p:nvPr/>
        </p:nvSpPr>
        <p:spPr>
          <a:xfrm>
            <a:off x="320040" y="4210496"/>
            <a:ext cx="2743200" cy="923330"/>
          </a:xfrm>
          <a:prstGeom prst="rect">
            <a:avLst/>
          </a:prstGeom>
          <a:noFill/>
        </p:spPr>
        <p:txBody>
          <a:bodyPr wrap="square" rtlCol="0" anchor="ctr">
            <a:spAutoFit/>
          </a:bodyPr>
          <a:lstStyle/>
          <a:p>
            <a:pPr algn="ctr">
              <a:spcAft>
                <a:spcPts val="600"/>
              </a:spcAft>
            </a:pPr>
            <a:r>
              <a:rPr lang="en-US" sz="5400" dirty="0">
                <a:solidFill>
                  <a:prstClr val="white"/>
                </a:solidFill>
                <a:ea typeface="Directors Gothic 220 SBd" charset="0"/>
                <a:cs typeface="Directors Gothic 220 SBd" charset="0"/>
              </a:rPr>
              <a:t>+26%</a:t>
            </a:r>
          </a:p>
        </p:txBody>
      </p:sp>
      <p:sp>
        <p:nvSpPr>
          <p:cNvPr id="63" name="TextBox 62"/>
          <p:cNvSpPr txBox="1"/>
          <p:nvPr/>
        </p:nvSpPr>
        <p:spPr>
          <a:xfrm>
            <a:off x="3511848" y="1832962"/>
            <a:ext cx="2400300" cy="1859481"/>
          </a:xfrm>
          <a:prstGeom prst="rect">
            <a:avLst/>
          </a:prstGeom>
          <a:noFill/>
        </p:spPr>
        <p:txBody>
          <a:bodyPr wrap="square" lIns="68577" tIns="34289" rIns="68577" bIns="34289" rtlCol="0" anchor="ctr">
            <a:spAutoFit/>
          </a:bodyPr>
          <a:lstStyle/>
          <a:p>
            <a:pPr algn="ctr" defTabSz="685766">
              <a:spcAft>
                <a:spcPts val="450"/>
              </a:spcAft>
            </a:pPr>
            <a:r>
              <a:rPr lang="en-US" sz="4800" b="1" dirty="0">
                <a:solidFill>
                  <a:srgbClr val="007FFF"/>
                </a:solidFill>
                <a:ea typeface="Directors Gothic 220 SBd" charset="0"/>
                <a:cs typeface="Directors Gothic 220 SBd" charset="0"/>
              </a:rPr>
              <a:t>8 NEW</a:t>
            </a:r>
          </a:p>
          <a:p>
            <a:pPr algn="ctr" defTabSz="685766">
              <a:spcAft>
                <a:spcPts val="450"/>
              </a:spcAft>
            </a:pPr>
            <a:r>
              <a:rPr lang="en-US" b="1" dirty="0">
                <a:solidFill>
                  <a:srgbClr val="007FFF"/>
                </a:solidFill>
                <a:ea typeface="Directors Gothic 220 SBd" charset="0"/>
                <a:cs typeface="Directors Gothic 220 SBd" charset="0"/>
              </a:rPr>
              <a:t>SHIP-TO-SHORE CRANES</a:t>
            </a:r>
          </a:p>
          <a:p>
            <a:pPr algn="ctr" defTabSz="685766">
              <a:spcAft>
                <a:spcPts val="450"/>
              </a:spcAft>
            </a:pPr>
            <a:r>
              <a:rPr lang="en-US" sz="2400" b="1" dirty="0">
                <a:solidFill>
                  <a:srgbClr val="007FFF"/>
                </a:solidFill>
                <a:ea typeface="Directors Gothic 220 SBd" charset="0"/>
                <a:cs typeface="Directors Gothic 220 SBd" charset="0"/>
              </a:rPr>
              <a:t>30 TOTAL</a:t>
            </a:r>
          </a:p>
        </p:txBody>
      </p:sp>
      <p:grpSp>
        <p:nvGrpSpPr>
          <p:cNvPr id="3" name="Group 64"/>
          <p:cNvGrpSpPr/>
          <p:nvPr/>
        </p:nvGrpSpPr>
        <p:grpSpPr>
          <a:xfrm>
            <a:off x="320040" y="1796480"/>
            <a:ext cx="3352800" cy="1956816"/>
            <a:chOff x="6585105" y="3060192"/>
            <a:chExt cx="3352800" cy="1956816"/>
          </a:xfrm>
          <a:solidFill>
            <a:srgbClr val="007FFF"/>
          </a:solidFill>
        </p:grpSpPr>
        <p:sp>
          <p:nvSpPr>
            <p:cNvPr id="66" name="Rectangle 65"/>
            <p:cNvSpPr/>
            <p:nvPr/>
          </p:nvSpPr>
          <p:spPr>
            <a:xfrm>
              <a:off x="6585105" y="3060192"/>
              <a:ext cx="2743200" cy="195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67" name="Rectangle 66"/>
            <p:cNvSpPr/>
            <p:nvPr/>
          </p:nvSpPr>
          <p:spPr>
            <a:xfrm>
              <a:off x="6966105" y="3953186"/>
              <a:ext cx="2743200" cy="1828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68" name="Triangle 51"/>
            <p:cNvSpPr/>
            <p:nvPr/>
          </p:nvSpPr>
          <p:spPr>
            <a:xfrm rot="5400000">
              <a:off x="9480705" y="3810000"/>
              <a:ext cx="457200" cy="457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grpSp>
      <p:sp>
        <p:nvSpPr>
          <p:cNvPr id="69" name="TextBox 68"/>
          <p:cNvSpPr txBox="1"/>
          <p:nvPr/>
        </p:nvSpPr>
        <p:spPr>
          <a:xfrm>
            <a:off x="320040" y="2774888"/>
            <a:ext cx="2743200" cy="707886"/>
          </a:xfrm>
          <a:prstGeom prst="rect">
            <a:avLst/>
          </a:prstGeom>
          <a:noFill/>
        </p:spPr>
        <p:txBody>
          <a:bodyPr wrap="square" rtlCol="0" anchor="ctr">
            <a:spAutoFit/>
          </a:bodyPr>
          <a:lstStyle/>
          <a:p>
            <a:pPr algn="ctr">
              <a:spcAft>
                <a:spcPts val="600"/>
              </a:spcAft>
            </a:pPr>
            <a:r>
              <a:rPr lang="en-US" sz="2000" dirty="0">
                <a:solidFill>
                  <a:prstClr val="white"/>
                </a:solidFill>
                <a:ea typeface="Directors Gothic 220 SBd" charset="0"/>
                <a:cs typeface="Directors Gothic 220 SBd" charset="0"/>
              </a:rPr>
              <a:t>INCREASE IN </a:t>
            </a:r>
            <a:br>
              <a:rPr lang="en-US" sz="2000" dirty="0">
                <a:solidFill>
                  <a:prstClr val="white"/>
                </a:solidFill>
                <a:ea typeface="Directors Gothic 220 SBd" charset="0"/>
                <a:cs typeface="Directors Gothic 220 SBd" charset="0"/>
              </a:rPr>
            </a:br>
            <a:r>
              <a:rPr lang="en-US" sz="2000" dirty="0">
                <a:solidFill>
                  <a:prstClr val="white"/>
                </a:solidFill>
                <a:ea typeface="Directors Gothic 220 SBd" charset="0"/>
                <a:cs typeface="Directors Gothic 220 SBd" charset="0"/>
              </a:rPr>
              <a:t>CRANE CAPACITY</a:t>
            </a:r>
          </a:p>
        </p:txBody>
      </p:sp>
      <p:sp>
        <p:nvSpPr>
          <p:cNvPr id="70" name="TextBox 69"/>
          <p:cNvSpPr txBox="1"/>
          <p:nvPr/>
        </p:nvSpPr>
        <p:spPr>
          <a:xfrm>
            <a:off x="320040" y="1784288"/>
            <a:ext cx="2743200" cy="923330"/>
          </a:xfrm>
          <a:prstGeom prst="rect">
            <a:avLst/>
          </a:prstGeom>
          <a:noFill/>
        </p:spPr>
        <p:txBody>
          <a:bodyPr wrap="square" rtlCol="0" anchor="ctr">
            <a:spAutoFit/>
          </a:bodyPr>
          <a:lstStyle/>
          <a:p>
            <a:pPr algn="ctr">
              <a:spcAft>
                <a:spcPts val="600"/>
              </a:spcAft>
            </a:pPr>
            <a:r>
              <a:rPr lang="en-US" sz="5400" dirty="0">
                <a:solidFill>
                  <a:prstClr val="white"/>
                </a:solidFill>
                <a:ea typeface="Directors Gothic 220 SBd" charset="0"/>
                <a:cs typeface="Directors Gothic 220 SBd" charset="0"/>
              </a:rPr>
              <a:t>+36%</a:t>
            </a:r>
          </a:p>
        </p:txBody>
      </p:sp>
      <p:sp>
        <p:nvSpPr>
          <p:cNvPr id="19" name="Rectangle 18"/>
          <p:cNvSpPr/>
          <p:nvPr/>
        </p:nvSpPr>
        <p:spPr bwMode="auto">
          <a:xfrm>
            <a:off x="8229600" y="6267896"/>
            <a:ext cx="609600" cy="228600"/>
          </a:xfrm>
          <a:prstGeom prst="rect">
            <a:avLst/>
          </a:prstGeom>
          <a:solidFill>
            <a:schemeClr val="bg1"/>
          </a:solidFill>
          <a:ln w="76200" cap="flat" cmpd="sng">
            <a:solidFill>
              <a:schemeClr val="bg1"/>
            </a:solidFill>
            <a:prstDash val="sysDot"/>
            <a:round/>
            <a:headEnd/>
            <a:tailEnd/>
          </a:ln>
          <a:effectLst/>
        </p:spPr>
        <p:txBody>
          <a:bodyPr rtlCol="0" anchor="ctr"/>
          <a:lstStyle/>
          <a:p>
            <a:pPr algn="ctr" defTabSz="457200" fontAlgn="auto">
              <a:spcBef>
                <a:spcPts val="0"/>
              </a:spcBef>
              <a:spcAft>
                <a:spcPts val="0"/>
              </a:spcAft>
            </a:pPr>
            <a:endParaRPr lang="en-US" sz="2000" kern="1200">
              <a:solidFill>
                <a:srgbClr val="000100"/>
              </a:solidFill>
              <a:latin typeface="Arial"/>
              <a:ea typeface="ヒラギノ角ゴ Pro W3" charset="-128"/>
              <a:cs typeface="ヒラギノ角ゴ Pro W3" charset="-128"/>
            </a:endParaRPr>
          </a:p>
        </p:txBody>
      </p:sp>
    </p:spTree>
    <p:extLst>
      <p:ext uri="{BB962C8B-B14F-4D97-AF65-F5344CB8AC3E}">
        <p14:creationId xmlns:p14="http://schemas.microsoft.com/office/powerpoint/2010/main" val="198261218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4"/>
          <p:cNvSpPr txBox="1">
            <a:spLocks/>
          </p:cNvSpPr>
          <p:nvPr/>
        </p:nvSpPr>
        <p:spPr>
          <a:xfrm>
            <a:off x="301752" y="1566672"/>
            <a:ext cx="2926080" cy="2194560"/>
          </a:xfrm>
          <a:prstGeom prst="rect">
            <a:avLst/>
          </a:prstGeom>
          <a:solidFill>
            <a:srgbClr val="007FFF"/>
          </a:solidFill>
          <a:effectLst/>
        </p:spPr>
        <p:txBody>
          <a:bodyPr vert="horz" wrap="square" lIns="0" tIns="0" rIns="0" bIns="0" rtlCol="0" anchor="ctr" anchorCtr="0">
            <a:noAutofit/>
          </a:bodyPr>
          <a:lstStyle/>
          <a:p>
            <a:pPr algn="ctr"/>
            <a:r>
              <a:rPr lang="en-US" sz="4000" b="1" dirty="0">
                <a:solidFill>
                  <a:prstClr val="white"/>
                </a:solidFill>
                <a:ea typeface="Directors Gothic 220 SBd" charset="0"/>
                <a:cs typeface="Directors Gothic 220 SBd" charset="0"/>
              </a:rPr>
              <a:t>GRANGE ROAD</a:t>
            </a:r>
          </a:p>
          <a:p>
            <a:pPr algn="ctr"/>
            <a:r>
              <a:rPr lang="en-US" sz="2000" b="1" dirty="0">
                <a:solidFill>
                  <a:prstClr val="white"/>
                </a:solidFill>
                <a:ea typeface="Directors Gothic 220 SBd" charset="0"/>
                <a:cs typeface="Directors Gothic 220 SBd" charset="0"/>
              </a:rPr>
              <a:t>Complete end of 2017</a:t>
            </a:r>
          </a:p>
        </p:txBody>
      </p:sp>
      <p:sp>
        <p:nvSpPr>
          <p:cNvPr id="11" name="Title 4"/>
          <p:cNvSpPr txBox="1">
            <a:spLocks/>
          </p:cNvSpPr>
          <p:nvPr/>
        </p:nvSpPr>
        <p:spPr>
          <a:xfrm>
            <a:off x="301752" y="3904488"/>
            <a:ext cx="2926080" cy="2194560"/>
          </a:xfrm>
          <a:prstGeom prst="rect">
            <a:avLst/>
          </a:prstGeom>
          <a:solidFill>
            <a:srgbClr val="0228D5"/>
          </a:solidFill>
          <a:effectLst/>
        </p:spPr>
        <p:txBody>
          <a:bodyPr vert="horz" wrap="square" lIns="0" tIns="0" rIns="0" bIns="0" rtlCol="0" anchor="ctr" anchorCtr="0">
            <a:noAutofit/>
          </a:bodyPr>
          <a:lstStyle/>
          <a:p>
            <a:pPr algn="ctr"/>
            <a:r>
              <a:rPr lang="en-US" sz="3200" b="1" dirty="0">
                <a:solidFill>
                  <a:srgbClr val="FF7C00"/>
                </a:solidFill>
                <a:ea typeface="Directors Gothic 220 SBd" charset="0"/>
                <a:cs typeface="Directors Gothic 220 SBd" charset="0"/>
              </a:rPr>
              <a:t>BRAMPTON ROAD CONNECTOR</a:t>
            </a:r>
          </a:p>
          <a:p>
            <a:pPr algn="ctr"/>
            <a:r>
              <a:rPr lang="en-US" sz="2000" b="1" dirty="0">
                <a:solidFill>
                  <a:srgbClr val="FF7C00"/>
                </a:solidFill>
                <a:ea typeface="Directors Gothic 220 SBd" charset="0"/>
                <a:cs typeface="Directors Gothic 220 SBd" charset="0"/>
              </a:rPr>
              <a:t>Complete FY2020</a:t>
            </a:r>
          </a:p>
        </p:txBody>
      </p:sp>
      <p:pic>
        <p:nvPicPr>
          <p:cNvPr id="12" name="Picture 11"/>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352800" y="1566672"/>
            <a:ext cx="5486400" cy="4498848"/>
          </a:xfrm>
          <a:prstGeom prst="rect">
            <a:avLst/>
          </a:prstGeom>
        </p:spPr>
      </p:pic>
      <p:cxnSp>
        <p:nvCxnSpPr>
          <p:cNvPr id="15" name="Straight Connector 14"/>
          <p:cNvCxnSpPr/>
          <p:nvPr/>
        </p:nvCxnSpPr>
        <p:spPr>
          <a:xfrm>
            <a:off x="4434126" y="5207798"/>
            <a:ext cx="3429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508683" y="5185712"/>
            <a:ext cx="6397318" cy="677108"/>
          </a:xfrm>
          <a:prstGeom prst="rect">
            <a:avLst/>
          </a:prstGeom>
        </p:spPr>
        <p:txBody>
          <a:bodyPr wrap="square">
            <a:spAutoFit/>
          </a:bodyPr>
          <a:lstStyle/>
          <a:p>
            <a:pPr marL="171450" indent="-171450">
              <a:buFont typeface="Arial" charset="0"/>
              <a:buChar char="•"/>
            </a:pPr>
            <a:r>
              <a:rPr lang="en-US" sz="2000" b="1" dirty="0">
                <a:solidFill>
                  <a:prstClr val="white"/>
                </a:solidFill>
                <a:ea typeface="Directors Gothic 220 SBd" charset="0"/>
                <a:cs typeface="Directors Gothic 220 SBd" charset="0"/>
              </a:rPr>
              <a:t> </a:t>
            </a:r>
            <a:r>
              <a:rPr lang="en-US" b="1" dirty="0">
                <a:solidFill>
                  <a:prstClr val="white"/>
                </a:solidFill>
                <a:ea typeface="Directors Gothic 220 SBd" charset="0"/>
                <a:cs typeface="Directors Gothic 220 SBd" charset="0"/>
              </a:rPr>
              <a:t>900 hours/day reduction in truck traffic</a:t>
            </a:r>
          </a:p>
          <a:p>
            <a:pPr marL="171450" indent="-171450">
              <a:buFont typeface="Arial" charset="0"/>
              <a:buChar char="•"/>
            </a:pPr>
            <a:r>
              <a:rPr lang="en-US" b="1" dirty="0">
                <a:solidFill>
                  <a:prstClr val="white"/>
                </a:solidFill>
                <a:ea typeface="Directors Gothic 220 SBd" charset="0"/>
                <a:cs typeface="Directors Gothic 220 SBd" charset="0"/>
              </a:rPr>
              <a:t> 5,000+ trucks/day removed from Highway 21</a:t>
            </a:r>
          </a:p>
        </p:txBody>
      </p:sp>
      <p:sp>
        <p:nvSpPr>
          <p:cNvPr id="17" name="Rectangle 16"/>
          <p:cNvSpPr/>
          <p:nvPr/>
        </p:nvSpPr>
        <p:spPr>
          <a:xfrm>
            <a:off x="2590800" y="3912405"/>
            <a:ext cx="7108636" cy="1323439"/>
          </a:xfrm>
          <a:prstGeom prst="rect">
            <a:avLst/>
          </a:prstGeom>
        </p:spPr>
        <p:txBody>
          <a:bodyPr wrap="square">
            <a:spAutoFit/>
          </a:bodyPr>
          <a:lstStyle/>
          <a:p>
            <a:pPr algn="ctr"/>
            <a:r>
              <a:rPr lang="en-US" sz="4000" b="1" dirty="0">
                <a:solidFill>
                  <a:prstClr val="white"/>
                </a:solidFill>
                <a:ea typeface="Directors Gothic 220 SBd" charset="0"/>
                <a:cs typeface="Directors Gothic 220 SBd" charset="0"/>
              </a:rPr>
              <a:t>JIMMY DELOACH CONNECTOR</a:t>
            </a:r>
            <a:endParaRPr lang="en-US" sz="4000" dirty="0">
              <a:solidFill>
                <a:prstClr val="white"/>
              </a:solidFill>
              <a:ea typeface="Directors Gothic 220 SBd" charset="0"/>
              <a:cs typeface="Directors Gothic 220 SBd" charset="0"/>
            </a:endParaRPr>
          </a:p>
        </p:txBody>
      </p:sp>
      <p:sp>
        <p:nvSpPr>
          <p:cNvPr id="20" name="Content Placeholder 2"/>
          <p:cNvSpPr txBox="1">
            <a:spLocks/>
          </p:cNvSpPr>
          <p:nvPr/>
        </p:nvSpPr>
        <p:spPr>
          <a:xfrm>
            <a:off x="320043" y="76200"/>
            <a:ext cx="6880858" cy="1514760"/>
          </a:xfrm>
          <a:prstGeom prst="rect">
            <a:avLst/>
          </a:prstGeom>
          <a:noFill/>
        </p:spPr>
        <p:txBody>
          <a:bodyPr vert="horz" lIns="0" tIns="0" rIns="0" bIns="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en-US" sz="4800" b="1" dirty="0">
                <a:solidFill>
                  <a:srgbClr val="0228D5"/>
                </a:solidFill>
                <a:cs typeface="Helvetica"/>
              </a:rPr>
              <a:t>LAST-MILE PROJECTS</a:t>
            </a:r>
          </a:p>
        </p:txBody>
      </p:sp>
      <p:sp>
        <p:nvSpPr>
          <p:cNvPr id="9" name="Rectangle 8"/>
          <p:cNvSpPr/>
          <p:nvPr/>
        </p:nvSpPr>
        <p:spPr bwMode="auto">
          <a:xfrm>
            <a:off x="8229600" y="6480048"/>
            <a:ext cx="609600" cy="228600"/>
          </a:xfrm>
          <a:prstGeom prst="rect">
            <a:avLst/>
          </a:prstGeom>
          <a:solidFill>
            <a:schemeClr val="bg1"/>
          </a:solidFill>
          <a:ln w="76200" cap="flat" cmpd="sng">
            <a:solidFill>
              <a:schemeClr val="bg1"/>
            </a:solidFill>
            <a:prstDash val="sysDot"/>
            <a:round/>
            <a:headEnd/>
            <a:tailEnd/>
          </a:ln>
          <a:effectLst/>
        </p:spPr>
        <p:txBody>
          <a:bodyPr rtlCol="0" anchor="ctr"/>
          <a:lstStyle/>
          <a:p>
            <a:pPr algn="ctr" defTabSz="457200" fontAlgn="auto">
              <a:spcBef>
                <a:spcPts val="0"/>
              </a:spcBef>
              <a:spcAft>
                <a:spcPts val="0"/>
              </a:spcAft>
            </a:pPr>
            <a:endParaRPr lang="en-US" sz="2000" kern="1200">
              <a:solidFill>
                <a:srgbClr val="000100"/>
              </a:solidFill>
              <a:latin typeface="Arial"/>
              <a:ea typeface="ヒラギノ角ゴ Pro W3" charset="-128"/>
              <a:cs typeface="ヒラギノ角ゴ Pro W3" charset="-128"/>
            </a:endParaRPr>
          </a:p>
        </p:txBody>
      </p:sp>
    </p:spTree>
    <p:extLst>
      <p:ext uri="{BB962C8B-B14F-4D97-AF65-F5344CB8AC3E}">
        <p14:creationId xmlns:p14="http://schemas.microsoft.com/office/powerpoint/2010/main" val="404687352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Savannah Area.jpg"/>
          <p:cNvPicPr>
            <a:picLocks noChangeAspect="1"/>
          </p:cNvPicPr>
          <p:nvPr/>
        </p:nvPicPr>
        <p:blipFill>
          <a:blip r:embed="rId2" cstate="screen"/>
          <a:srcRect/>
          <a:stretch>
            <a:fillRect/>
          </a:stretch>
        </p:blipFill>
        <p:spPr>
          <a:xfrm>
            <a:off x="0" y="12"/>
            <a:ext cx="9144000" cy="6855739"/>
          </a:xfrm>
          <a:prstGeom prst="rect">
            <a:avLst/>
          </a:prstGeom>
        </p:spPr>
      </p:pic>
      <p:sp>
        <p:nvSpPr>
          <p:cNvPr id="5" name="Rectangle 4"/>
          <p:cNvSpPr/>
          <p:nvPr/>
        </p:nvSpPr>
        <p:spPr bwMode="auto">
          <a:xfrm>
            <a:off x="0" y="0"/>
            <a:ext cx="9144000" cy="6858000"/>
          </a:xfrm>
          <a:prstGeom prst="rect">
            <a:avLst/>
          </a:prstGeom>
          <a:solidFill>
            <a:schemeClr val="bg1">
              <a:alpha val="43000"/>
            </a:schemeClr>
          </a:solidFill>
          <a:ln w="76200" cap="flat" cmpd="sng">
            <a:noFill/>
            <a:prstDash val="sysDot"/>
            <a:round/>
            <a:headEnd/>
            <a:tailEn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endParaRPr lang="en-US" sz="2000" dirty="0">
              <a:solidFill>
                <a:srgbClr val="000100"/>
              </a:solidFill>
              <a:ea typeface="ヒラギノ角ゴ Pro W3" charset="-128"/>
              <a:cs typeface="ヒラギノ角ゴ Pro W3" charset="-128"/>
            </a:endParaRPr>
          </a:p>
        </p:txBody>
      </p:sp>
      <p:grpSp>
        <p:nvGrpSpPr>
          <p:cNvPr id="2" name="Group 1"/>
          <p:cNvGrpSpPr/>
          <p:nvPr/>
        </p:nvGrpSpPr>
        <p:grpSpPr>
          <a:xfrm rot="3768984">
            <a:off x="7229796" y="2558470"/>
            <a:ext cx="1639285" cy="926961"/>
            <a:chOff x="4756577" y="-284014"/>
            <a:chExt cx="1732811" cy="926961"/>
          </a:xfrm>
        </p:grpSpPr>
        <p:sp>
          <p:nvSpPr>
            <p:cNvPr id="6" name="Freeform 5"/>
            <p:cNvSpPr>
              <a:spLocks/>
            </p:cNvSpPr>
            <p:nvPr/>
          </p:nvSpPr>
          <p:spPr bwMode="auto">
            <a:xfrm>
              <a:off x="4756577" y="-284014"/>
              <a:ext cx="1732811" cy="926961"/>
            </a:xfrm>
            <a:custGeom>
              <a:avLst/>
              <a:gdLst>
                <a:gd name="connsiteX0" fmla="*/ 607 w 10000"/>
                <a:gd name="connsiteY0" fmla="*/ 554 h 9431"/>
                <a:gd name="connsiteX1" fmla="*/ 2879 w 10000"/>
                <a:gd name="connsiteY1" fmla="*/ 1664 h 9431"/>
                <a:gd name="connsiteX2" fmla="*/ 4423 w 10000"/>
                <a:gd name="connsiteY2" fmla="*/ 554 h 9431"/>
                <a:gd name="connsiteX3" fmla="*/ 6687 w 10000"/>
                <a:gd name="connsiteY3" fmla="*/ 349 h 9431"/>
                <a:gd name="connsiteX4" fmla="*/ 9657 w 10000"/>
                <a:gd name="connsiteY4" fmla="*/ 0 h 9431"/>
                <a:gd name="connsiteX5" fmla="*/ 10000 w 10000"/>
                <a:gd name="connsiteY5" fmla="*/ 7321 h 9431"/>
                <a:gd name="connsiteX6" fmla="*/ 9498 w 10000"/>
                <a:gd name="connsiteY6" fmla="*/ 8047 h 9431"/>
                <a:gd name="connsiteX7" fmla="*/ 8201 w 10000"/>
                <a:gd name="connsiteY7" fmla="*/ 8239 h 9431"/>
                <a:gd name="connsiteX8" fmla="*/ 4603 w 10000"/>
                <a:gd name="connsiteY8" fmla="*/ 6664 h 9431"/>
                <a:gd name="connsiteX9" fmla="*/ 4348 w 10000"/>
                <a:gd name="connsiteY9" fmla="*/ 9431 h 9431"/>
                <a:gd name="connsiteX10" fmla="*/ 0 w 10000"/>
                <a:gd name="connsiteY10" fmla="*/ 9102 h 9431"/>
                <a:gd name="connsiteX11" fmla="*/ 607 w 10000"/>
                <a:gd name="connsiteY11" fmla="*/ 554 h 9431"/>
                <a:gd name="connsiteX0" fmla="*/ 607 w 10123"/>
                <a:gd name="connsiteY0" fmla="*/ 587 h 10000"/>
                <a:gd name="connsiteX1" fmla="*/ 2879 w 10123"/>
                <a:gd name="connsiteY1" fmla="*/ 1764 h 10000"/>
                <a:gd name="connsiteX2" fmla="*/ 4423 w 10123"/>
                <a:gd name="connsiteY2" fmla="*/ 587 h 10000"/>
                <a:gd name="connsiteX3" fmla="*/ 6687 w 10123"/>
                <a:gd name="connsiteY3" fmla="*/ 370 h 10000"/>
                <a:gd name="connsiteX4" fmla="*/ 9657 w 10123"/>
                <a:gd name="connsiteY4" fmla="*/ 0 h 10000"/>
                <a:gd name="connsiteX5" fmla="*/ 10123 w 10123"/>
                <a:gd name="connsiteY5" fmla="*/ 7134 h 10000"/>
                <a:gd name="connsiteX6" fmla="*/ 9498 w 10123"/>
                <a:gd name="connsiteY6" fmla="*/ 8532 h 10000"/>
                <a:gd name="connsiteX7" fmla="*/ 8201 w 10123"/>
                <a:gd name="connsiteY7" fmla="*/ 8736 h 10000"/>
                <a:gd name="connsiteX8" fmla="*/ 4603 w 10123"/>
                <a:gd name="connsiteY8" fmla="*/ 7066 h 10000"/>
                <a:gd name="connsiteX9" fmla="*/ 4348 w 10123"/>
                <a:gd name="connsiteY9" fmla="*/ 10000 h 10000"/>
                <a:gd name="connsiteX10" fmla="*/ 0 w 10123"/>
                <a:gd name="connsiteY10" fmla="*/ 9651 h 10000"/>
                <a:gd name="connsiteX11" fmla="*/ 607 w 10123"/>
                <a:gd name="connsiteY11" fmla="*/ 587 h 10000"/>
                <a:gd name="connsiteX0" fmla="*/ 607 w 10123"/>
                <a:gd name="connsiteY0" fmla="*/ 587 h 10000"/>
                <a:gd name="connsiteX1" fmla="*/ 2879 w 10123"/>
                <a:gd name="connsiteY1" fmla="*/ 1764 h 10000"/>
                <a:gd name="connsiteX2" fmla="*/ 4423 w 10123"/>
                <a:gd name="connsiteY2" fmla="*/ 587 h 10000"/>
                <a:gd name="connsiteX3" fmla="*/ 6687 w 10123"/>
                <a:gd name="connsiteY3" fmla="*/ 370 h 10000"/>
                <a:gd name="connsiteX4" fmla="*/ 9657 w 10123"/>
                <a:gd name="connsiteY4" fmla="*/ 0 h 10000"/>
                <a:gd name="connsiteX5" fmla="*/ 10123 w 10123"/>
                <a:gd name="connsiteY5" fmla="*/ 7134 h 10000"/>
                <a:gd name="connsiteX6" fmla="*/ 9273 w 10123"/>
                <a:gd name="connsiteY6" fmla="*/ 7118 h 10000"/>
                <a:gd name="connsiteX7" fmla="*/ 8201 w 10123"/>
                <a:gd name="connsiteY7" fmla="*/ 8736 h 10000"/>
                <a:gd name="connsiteX8" fmla="*/ 4603 w 10123"/>
                <a:gd name="connsiteY8" fmla="*/ 7066 h 10000"/>
                <a:gd name="connsiteX9" fmla="*/ 4348 w 10123"/>
                <a:gd name="connsiteY9" fmla="*/ 10000 h 10000"/>
                <a:gd name="connsiteX10" fmla="*/ 0 w 10123"/>
                <a:gd name="connsiteY10" fmla="*/ 9651 h 10000"/>
                <a:gd name="connsiteX11" fmla="*/ 607 w 10123"/>
                <a:gd name="connsiteY11" fmla="*/ 587 h 10000"/>
                <a:gd name="connsiteX0" fmla="*/ 607 w 10123"/>
                <a:gd name="connsiteY0" fmla="*/ 587 h 10000"/>
                <a:gd name="connsiteX1" fmla="*/ 2879 w 10123"/>
                <a:gd name="connsiteY1" fmla="*/ 1764 h 10000"/>
                <a:gd name="connsiteX2" fmla="*/ 4423 w 10123"/>
                <a:gd name="connsiteY2" fmla="*/ 587 h 10000"/>
                <a:gd name="connsiteX3" fmla="*/ 6687 w 10123"/>
                <a:gd name="connsiteY3" fmla="*/ 370 h 10000"/>
                <a:gd name="connsiteX4" fmla="*/ 9657 w 10123"/>
                <a:gd name="connsiteY4" fmla="*/ 0 h 10000"/>
                <a:gd name="connsiteX5" fmla="*/ 10123 w 10123"/>
                <a:gd name="connsiteY5" fmla="*/ 7134 h 10000"/>
                <a:gd name="connsiteX6" fmla="*/ 9273 w 10123"/>
                <a:gd name="connsiteY6" fmla="*/ 7118 h 10000"/>
                <a:gd name="connsiteX7" fmla="*/ 8596 w 10123"/>
                <a:gd name="connsiteY7" fmla="*/ 6511 h 10000"/>
                <a:gd name="connsiteX8" fmla="*/ 4603 w 10123"/>
                <a:gd name="connsiteY8" fmla="*/ 7066 h 10000"/>
                <a:gd name="connsiteX9" fmla="*/ 4348 w 10123"/>
                <a:gd name="connsiteY9" fmla="*/ 10000 h 10000"/>
                <a:gd name="connsiteX10" fmla="*/ 0 w 10123"/>
                <a:gd name="connsiteY10" fmla="*/ 9651 h 10000"/>
                <a:gd name="connsiteX11" fmla="*/ 607 w 10123"/>
                <a:gd name="connsiteY11" fmla="*/ 587 h 10000"/>
                <a:gd name="connsiteX0" fmla="*/ 607 w 10123"/>
                <a:gd name="connsiteY0" fmla="*/ 587 h 10000"/>
                <a:gd name="connsiteX1" fmla="*/ 2879 w 10123"/>
                <a:gd name="connsiteY1" fmla="*/ 1764 h 10000"/>
                <a:gd name="connsiteX2" fmla="*/ 4423 w 10123"/>
                <a:gd name="connsiteY2" fmla="*/ 587 h 10000"/>
                <a:gd name="connsiteX3" fmla="*/ 6687 w 10123"/>
                <a:gd name="connsiteY3" fmla="*/ 370 h 10000"/>
                <a:gd name="connsiteX4" fmla="*/ 9657 w 10123"/>
                <a:gd name="connsiteY4" fmla="*/ 0 h 10000"/>
                <a:gd name="connsiteX5" fmla="*/ 10123 w 10123"/>
                <a:gd name="connsiteY5" fmla="*/ 7134 h 10000"/>
                <a:gd name="connsiteX6" fmla="*/ 9273 w 10123"/>
                <a:gd name="connsiteY6" fmla="*/ 7118 h 10000"/>
                <a:gd name="connsiteX7" fmla="*/ 8596 w 10123"/>
                <a:gd name="connsiteY7" fmla="*/ 6511 h 10000"/>
                <a:gd name="connsiteX8" fmla="*/ 6218 w 10123"/>
                <a:gd name="connsiteY8" fmla="*/ 5873 h 10000"/>
                <a:gd name="connsiteX9" fmla="*/ 4348 w 10123"/>
                <a:gd name="connsiteY9" fmla="*/ 10000 h 10000"/>
                <a:gd name="connsiteX10" fmla="*/ 0 w 10123"/>
                <a:gd name="connsiteY10" fmla="*/ 9651 h 10000"/>
                <a:gd name="connsiteX11" fmla="*/ 607 w 10123"/>
                <a:gd name="connsiteY11" fmla="*/ 587 h 10000"/>
                <a:gd name="connsiteX0" fmla="*/ 607 w 10123"/>
                <a:gd name="connsiteY0" fmla="*/ 587 h 9651"/>
                <a:gd name="connsiteX1" fmla="*/ 2879 w 10123"/>
                <a:gd name="connsiteY1" fmla="*/ 1764 h 9651"/>
                <a:gd name="connsiteX2" fmla="*/ 4423 w 10123"/>
                <a:gd name="connsiteY2" fmla="*/ 587 h 9651"/>
                <a:gd name="connsiteX3" fmla="*/ 6687 w 10123"/>
                <a:gd name="connsiteY3" fmla="*/ 370 h 9651"/>
                <a:gd name="connsiteX4" fmla="*/ 9657 w 10123"/>
                <a:gd name="connsiteY4" fmla="*/ 0 h 9651"/>
                <a:gd name="connsiteX5" fmla="*/ 10123 w 10123"/>
                <a:gd name="connsiteY5" fmla="*/ 7134 h 9651"/>
                <a:gd name="connsiteX6" fmla="*/ 9273 w 10123"/>
                <a:gd name="connsiteY6" fmla="*/ 7118 h 9651"/>
                <a:gd name="connsiteX7" fmla="*/ 8596 w 10123"/>
                <a:gd name="connsiteY7" fmla="*/ 6511 h 9651"/>
                <a:gd name="connsiteX8" fmla="*/ 6218 w 10123"/>
                <a:gd name="connsiteY8" fmla="*/ 5873 h 9651"/>
                <a:gd name="connsiteX9" fmla="*/ 5697 w 10123"/>
                <a:gd name="connsiteY9" fmla="*/ 7644 h 9651"/>
                <a:gd name="connsiteX10" fmla="*/ 0 w 10123"/>
                <a:gd name="connsiteY10" fmla="*/ 9651 h 9651"/>
                <a:gd name="connsiteX11" fmla="*/ 607 w 10123"/>
                <a:gd name="connsiteY11" fmla="*/ 587 h 9651"/>
                <a:gd name="connsiteX0" fmla="*/ 600 w 10000"/>
                <a:gd name="connsiteY0" fmla="*/ 608 h 10000"/>
                <a:gd name="connsiteX1" fmla="*/ 2844 w 10000"/>
                <a:gd name="connsiteY1" fmla="*/ 1828 h 10000"/>
                <a:gd name="connsiteX2" fmla="*/ 4369 w 10000"/>
                <a:gd name="connsiteY2" fmla="*/ 608 h 10000"/>
                <a:gd name="connsiteX3" fmla="*/ 6606 w 10000"/>
                <a:gd name="connsiteY3" fmla="*/ 383 h 10000"/>
                <a:gd name="connsiteX4" fmla="*/ 9540 w 10000"/>
                <a:gd name="connsiteY4" fmla="*/ 0 h 10000"/>
                <a:gd name="connsiteX5" fmla="*/ 10000 w 10000"/>
                <a:gd name="connsiteY5" fmla="*/ 7392 h 10000"/>
                <a:gd name="connsiteX6" fmla="*/ 9160 w 10000"/>
                <a:gd name="connsiteY6" fmla="*/ 7375 h 10000"/>
                <a:gd name="connsiteX7" fmla="*/ 8492 w 10000"/>
                <a:gd name="connsiteY7" fmla="*/ 6746 h 10000"/>
                <a:gd name="connsiteX8" fmla="*/ 6142 w 10000"/>
                <a:gd name="connsiteY8" fmla="*/ 6085 h 10000"/>
                <a:gd name="connsiteX9" fmla="*/ 5962 w 10000"/>
                <a:gd name="connsiteY9" fmla="*/ 8235 h 10000"/>
                <a:gd name="connsiteX10" fmla="*/ 0 w 10000"/>
                <a:gd name="connsiteY10" fmla="*/ 10000 h 10000"/>
                <a:gd name="connsiteX11" fmla="*/ 600 w 10000"/>
                <a:gd name="connsiteY11" fmla="*/ 608 h 10000"/>
                <a:gd name="connsiteX0" fmla="*/ 600 w 10000"/>
                <a:gd name="connsiteY0" fmla="*/ 608 h 10000"/>
                <a:gd name="connsiteX1" fmla="*/ 2844 w 10000"/>
                <a:gd name="connsiteY1" fmla="*/ 1828 h 10000"/>
                <a:gd name="connsiteX2" fmla="*/ 4369 w 10000"/>
                <a:gd name="connsiteY2" fmla="*/ 608 h 10000"/>
                <a:gd name="connsiteX3" fmla="*/ 6659 w 10000"/>
                <a:gd name="connsiteY3" fmla="*/ 23 h 10000"/>
                <a:gd name="connsiteX4" fmla="*/ 9540 w 10000"/>
                <a:gd name="connsiteY4" fmla="*/ 0 h 10000"/>
                <a:gd name="connsiteX5" fmla="*/ 10000 w 10000"/>
                <a:gd name="connsiteY5" fmla="*/ 7392 h 10000"/>
                <a:gd name="connsiteX6" fmla="*/ 9160 w 10000"/>
                <a:gd name="connsiteY6" fmla="*/ 7375 h 10000"/>
                <a:gd name="connsiteX7" fmla="*/ 8492 w 10000"/>
                <a:gd name="connsiteY7" fmla="*/ 6746 h 10000"/>
                <a:gd name="connsiteX8" fmla="*/ 6142 w 10000"/>
                <a:gd name="connsiteY8" fmla="*/ 6085 h 10000"/>
                <a:gd name="connsiteX9" fmla="*/ 5962 w 10000"/>
                <a:gd name="connsiteY9" fmla="*/ 8235 h 10000"/>
                <a:gd name="connsiteX10" fmla="*/ 0 w 10000"/>
                <a:gd name="connsiteY10" fmla="*/ 10000 h 10000"/>
                <a:gd name="connsiteX11" fmla="*/ 600 w 10000"/>
                <a:gd name="connsiteY11" fmla="*/ 608 h 10000"/>
                <a:gd name="connsiteX0" fmla="*/ 600 w 10000"/>
                <a:gd name="connsiteY0" fmla="*/ 608 h 10000"/>
                <a:gd name="connsiteX1" fmla="*/ 2844 w 10000"/>
                <a:gd name="connsiteY1" fmla="*/ 1828 h 10000"/>
                <a:gd name="connsiteX2" fmla="*/ 4369 w 10000"/>
                <a:gd name="connsiteY2" fmla="*/ 608 h 10000"/>
                <a:gd name="connsiteX3" fmla="*/ 6659 w 10000"/>
                <a:gd name="connsiteY3" fmla="*/ 23 h 10000"/>
                <a:gd name="connsiteX4" fmla="*/ 9540 w 10000"/>
                <a:gd name="connsiteY4" fmla="*/ 0 h 10000"/>
                <a:gd name="connsiteX5" fmla="*/ 10000 w 10000"/>
                <a:gd name="connsiteY5" fmla="*/ 7392 h 10000"/>
                <a:gd name="connsiteX6" fmla="*/ 9160 w 10000"/>
                <a:gd name="connsiteY6" fmla="*/ 7375 h 10000"/>
                <a:gd name="connsiteX7" fmla="*/ 8492 w 10000"/>
                <a:gd name="connsiteY7" fmla="*/ 6746 h 10000"/>
                <a:gd name="connsiteX8" fmla="*/ 6142 w 10000"/>
                <a:gd name="connsiteY8" fmla="*/ 6085 h 10000"/>
                <a:gd name="connsiteX9" fmla="*/ 5962 w 10000"/>
                <a:gd name="connsiteY9" fmla="*/ 8235 h 10000"/>
                <a:gd name="connsiteX10" fmla="*/ 0 w 10000"/>
                <a:gd name="connsiteY10" fmla="*/ 10000 h 10000"/>
                <a:gd name="connsiteX11" fmla="*/ 600 w 10000"/>
                <a:gd name="connsiteY11" fmla="*/ 608 h 10000"/>
                <a:gd name="connsiteX0" fmla="*/ 600 w 10000"/>
                <a:gd name="connsiteY0" fmla="*/ 608 h 10000"/>
                <a:gd name="connsiteX1" fmla="*/ 2844 w 10000"/>
                <a:gd name="connsiteY1" fmla="*/ 1828 h 10000"/>
                <a:gd name="connsiteX2" fmla="*/ 4369 w 10000"/>
                <a:gd name="connsiteY2" fmla="*/ 608 h 10000"/>
                <a:gd name="connsiteX3" fmla="*/ 6659 w 10000"/>
                <a:gd name="connsiteY3" fmla="*/ 23 h 10000"/>
                <a:gd name="connsiteX4" fmla="*/ 9540 w 10000"/>
                <a:gd name="connsiteY4" fmla="*/ 0 h 10000"/>
                <a:gd name="connsiteX5" fmla="*/ 10000 w 10000"/>
                <a:gd name="connsiteY5" fmla="*/ 7392 h 10000"/>
                <a:gd name="connsiteX6" fmla="*/ 9160 w 10000"/>
                <a:gd name="connsiteY6" fmla="*/ 7375 h 10000"/>
                <a:gd name="connsiteX7" fmla="*/ 8492 w 10000"/>
                <a:gd name="connsiteY7" fmla="*/ 6746 h 10000"/>
                <a:gd name="connsiteX8" fmla="*/ 6142 w 10000"/>
                <a:gd name="connsiteY8" fmla="*/ 6085 h 10000"/>
                <a:gd name="connsiteX9" fmla="*/ 5962 w 10000"/>
                <a:gd name="connsiteY9" fmla="*/ 8235 h 10000"/>
                <a:gd name="connsiteX10" fmla="*/ 0 w 10000"/>
                <a:gd name="connsiteY10" fmla="*/ 10000 h 10000"/>
                <a:gd name="connsiteX11" fmla="*/ 600 w 10000"/>
                <a:gd name="connsiteY11" fmla="*/ 608 h 10000"/>
                <a:gd name="connsiteX0" fmla="*/ 600 w 10000"/>
                <a:gd name="connsiteY0" fmla="*/ 608 h 10000"/>
                <a:gd name="connsiteX1" fmla="*/ 2844 w 10000"/>
                <a:gd name="connsiteY1" fmla="*/ 1828 h 10000"/>
                <a:gd name="connsiteX2" fmla="*/ 4808 w 10000"/>
                <a:gd name="connsiteY2" fmla="*/ 601 h 10000"/>
                <a:gd name="connsiteX3" fmla="*/ 6659 w 10000"/>
                <a:gd name="connsiteY3" fmla="*/ 23 h 10000"/>
                <a:gd name="connsiteX4" fmla="*/ 9540 w 10000"/>
                <a:gd name="connsiteY4" fmla="*/ 0 h 10000"/>
                <a:gd name="connsiteX5" fmla="*/ 10000 w 10000"/>
                <a:gd name="connsiteY5" fmla="*/ 7392 h 10000"/>
                <a:gd name="connsiteX6" fmla="*/ 9160 w 10000"/>
                <a:gd name="connsiteY6" fmla="*/ 7375 h 10000"/>
                <a:gd name="connsiteX7" fmla="*/ 8492 w 10000"/>
                <a:gd name="connsiteY7" fmla="*/ 6746 h 10000"/>
                <a:gd name="connsiteX8" fmla="*/ 6142 w 10000"/>
                <a:gd name="connsiteY8" fmla="*/ 6085 h 10000"/>
                <a:gd name="connsiteX9" fmla="*/ 5962 w 10000"/>
                <a:gd name="connsiteY9" fmla="*/ 8235 h 10000"/>
                <a:gd name="connsiteX10" fmla="*/ 0 w 10000"/>
                <a:gd name="connsiteY10" fmla="*/ 10000 h 10000"/>
                <a:gd name="connsiteX11" fmla="*/ 600 w 10000"/>
                <a:gd name="connsiteY11" fmla="*/ 608 h 10000"/>
                <a:gd name="connsiteX0" fmla="*/ 600 w 10000"/>
                <a:gd name="connsiteY0" fmla="*/ 608 h 10000"/>
                <a:gd name="connsiteX1" fmla="*/ 2844 w 10000"/>
                <a:gd name="connsiteY1" fmla="*/ 1828 h 10000"/>
                <a:gd name="connsiteX2" fmla="*/ 4808 w 10000"/>
                <a:gd name="connsiteY2" fmla="*/ 601 h 10000"/>
                <a:gd name="connsiteX3" fmla="*/ 6659 w 10000"/>
                <a:gd name="connsiteY3" fmla="*/ 23 h 10000"/>
                <a:gd name="connsiteX4" fmla="*/ 9540 w 10000"/>
                <a:gd name="connsiteY4" fmla="*/ 0 h 10000"/>
                <a:gd name="connsiteX5" fmla="*/ 10000 w 10000"/>
                <a:gd name="connsiteY5" fmla="*/ 7392 h 10000"/>
                <a:gd name="connsiteX6" fmla="*/ 9160 w 10000"/>
                <a:gd name="connsiteY6" fmla="*/ 7375 h 10000"/>
                <a:gd name="connsiteX7" fmla="*/ 8492 w 10000"/>
                <a:gd name="connsiteY7" fmla="*/ 6746 h 10000"/>
                <a:gd name="connsiteX8" fmla="*/ 5955 w 10000"/>
                <a:gd name="connsiteY8" fmla="*/ 5546 h 10000"/>
                <a:gd name="connsiteX9" fmla="*/ 5962 w 10000"/>
                <a:gd name="connsiteY9" fmla="*/ 8235 h 10000"/>
                <a:gd name="connsiteX10" fmla="*/ 0 w 10000"/>
                <a:gd name="connsiteY10" fmla="*/ 10000 h 10000"/>
                <a:gd name="connsiteX11" fmla="*/ 600 w 10000"/>
                <a:gd name="connsiteY11" fmla="*/ 608 h 10000"/>
                <a:gd name="connsiteX0" fmla="*/ 600 w 10000"/>
                <a:gd name="connsiteY0" fmla="*/ 608 h 10000"/>
                <a:gd name="connsiteX1" fmla="*/ 2844 w 10000"/>
                <a:gd name="connsiteY1" fmla="*/ 1828 h 10000"/>
                <a:gd name="connsiteX2" fmla="*/ 4808 w 10000"/>
                <a:gd name="connsiteY2" fmla="*/ 601 h 10000"/>
                <a:gd name="connsiteX3" fmla="*/ 6659 w 10000"/>
                <a:gd name="connsiteY3" fmla="*/ 23 h 10000"/>
                <a:gd name="connsiteX4" fmla="*/ 9540 w 10000"/>
                <a:gd name="connsiteY4" fmla="*/ 0 h 10000"/>
                <a:gd name="connsiteX5" fmla="*/ 10000 w 10000"/>
                <a:gd name="connsiteY5" fmla="*/ 7392 h 10000"/>
                <a:gd name="connsiteX6" fmla="*/ 9160 w 10000"/>
                <a:gd name="connsiteY6" fmla="*/ 7375 h 10000"/>
                <a:gd name="connsiteX7" fmla="*/ 8492 w 10000"/>
                <a:gd name="connsiteY7" fmla="*/ 6746 h 10000"/>
                <a:gd name="connsiteX8" fmla="*/ 5955 w 10000"/>
                <a:gd name="connsiteY8" fmla="*/ 5546 h 10000"/>
                <a:gd name="connsiteX9" fmla="*/ 5774 w 10000"/>
                <a:gd name="connsiteY9" fmla="*/ 7695 h 10000"/>
                <a:gd name="connsiteX10" fmla="*/ 0 w 10000"/>
                <a:gd name="connsiteY10" fmla="*/ 10000 h 10000"/>
                <a:gd name="connsiteX11" fmla="*/ 600 w 10000"/>
                <a:gd name="connsiteY11" fmla="*/ 608 h 10000"/>
                <a:gd name="connsiteX0" fmla="*/ 600 w 10000"/>
                <a:gd name="connsiteY0" fmla="*/ 608 h 10000"/>
                <a:gd name="connsiteX1" fmla="*/ 2844 w 10000"/>
                <a:gd name="connsiteY1" fmla="*/ 1828 h 10000"/>
                <a:gd name="connsiteX2" fmla="*/ 4808 w 10000"/>
                <a:gd name="connsiteY2" fmla="*/ 601 h 10000"/>
                <a:gd name="connsiteX3" fmla="*/ 6659 w 10000"/>
                <a:gd name="connsiteY3" fmla="*/ 23 h 10000"/>
                <a:gd name="connsiteX4" fmla="*/ 9540 w 10000"/>
                <a:gd name="connsiteY4" fmla="*/ 0 h 10000"/>
                <a:gd name="connsiteX5" fmla="*/ 10000 w 10000"/>
                <a:gd name="connsiteY5" fmla="*/ 7392 h 10000"/>
                <a:gd name="connsiteX6" fmla="*/ 9160 w 10000"/>
                <a:gd name="connsiteY6" fmla="*/ 7375 h 10000"/>
                <a:gd name="connsiteX7" fmla="*/ 8492 w 10000"/>
                <a:gd name="connsiteY7" fmla="*/ 6746 h 10000"/>
                <a:gd name="connsiteX8" fmla="*/ 5955 w 10000"/>
                <a:gd name="connsiteY8" fmla="*/ 5546 h 10000"/>
                <a:gd name="connsiteX9" fmla="*/ 5774 w 10000"/>
                <a:gd name="connsiteY9" fmla="*/ 7695 h 10000"/>
                <a:gd name="connsiteX10" fmla="*/ 0 w 10000"/>
                <a:gd name="connsiteY10" fmla="*/ 10000 h 10000"/>
                <a:gd name="connsiteX11" fmla="*/ 600 w 10000"/>
                <a:gd name="connsiteY11" fmla="*/ 608 h 10000"/>
                <a:gd name="connsiteX0" fmla="*/ 600 w 10000"/>
                <a:gd name="connsiteY0" fmla="*/ 608 h 10000"/>
                <a:gd name="connsiteX1" fmla="*/ 4808 w 10000"/>
                <a:gd name="connsiteY1" fmla="*/ 601 h 10000"/>
                <a:gd name="connsiteX2" fmla="*/ 6659 w 10000"/>
                <a:gd name="connsiteY2" fmla="*/ 23 h 10000"/>
                <a:gd name="connsiteX3" fmla="*/ 9540 w 10000"/>
                <a:gd name="connsiteY3" fmla="*/ 0 h 10000"/>
                <a:gd name="connsiteX4" fmla="*/ 10000 w 10000"/>
                <a:gd name="connsiteY4" fmla="*/ 7392 h 10000"/>
                <a:gd name="connsiteX5" fmla="*/ 9160 w 10000"/>
                <a:gd name="connsiteY5" fmla="*/ 7375 h 10000"/>
                <a:gd name="connsiteX6" fmla="*/ 8492 w 10000"/>
                <a:gd name="connsiteY6" fmla="*/ 6746 h 10000"/>
                <a:gd name="connsiteX7" fmla="*/ 5955 w 10000"/>
                <a:gd name="connsiteY7" fmla="*/ 5546 h 10000"/>
                <a:gd name="connsiteX8" fmla="*/ 5774 w 10000"/>
                <a:gd name="connsiteY8" fmla="*/ 7695 h 10000"/>
                <a:gd name="connsiteX9" fmla="*/ 0 w 10000"/>
                <a:gd name="connsiteY9" fmla="*/ 10000 h 10000"/>
                <a:gd name="connsiteX10" fmla="*/ 600 w 10000"/>
                <a:gd name="connsiteY10" fmla="*/ 608 h 10000"/>
                <a:gd name="connsiteX0" fmla="*/ 2630 w 10000"/>
                <a:gd name="connsiteY0" fmla="*/ 0 h 10672"/>
                <a:gd name="connsiteX1" fmla="*/ 4808 w 10000"/>
                <a:gd name="connsiteY1" fmla="*/ 1273 h 10672"/>
                <a:gd name="connsiteX2" fmla="*/ 6659 w 10000"/>
                <a:gd name="connsiteY2" fmla="*/ 695 h 10672"/>
                <a:gd name="connsiteX3" fmla="*/ 9540 w 10000"/>
                <a:gd name="connsiteY3" fmla="*/ 672 h 10672"/>
                <a:gd name="connsiteX4" fmla="*/ 10000 w 10000"/>
                <a:gd name="connsiteY4" fmla="*/ 8064 h 10672"/>
                <a:gd name="connsiteX5" fmla="*/ 9160 w 10000"/>
                <a:gd name="connsiteY5" fmla="*/ 8047 h 10672"/>
                <a:gd name="connsiteX6" fmla="*/ 8492 w 10000"/>
                <a:gd name="connsiteY6" fmla="*/ 7418 h 10672"/>
                <a:gd name="connsiteX7" fmla="*/ 5955 w 10000"/>
                <a:gd name="connsiteY7" fmla="*/ 6218 h 10672"/>
                <a:gd name="connsiteX8" fmla="*/ 5774 w 10000"/>
                <a:gd name="connsiteY8" fmla="*/ 8367 h 10672"/>
                <a:gd name="connsiteX9" fmla="*/ 0 w 10000"/>
                <a:gd name="connsiteY9" fmla="*/ 10672 h 10672"/>
                <a:gd name="connsiteX10" fmla="*/ 2630 w 10000"/>
                <a:gd name="connsiteY10" fmla="*/ 0 h 10672"/>
                <a:gd name="connsiteX0" fmla="*/ 2630 w 10000"/>
                <a:gd name="connsiteY0" fmla="*/ 0 h 10672"/>
                <a:gd name="connsiteX1" fmla="*/ 4808 w 10000"/>
                <a:gd name="connsiteY1" fmla="*/ 1273 h 10672"/>
                <a:gd name="connsiteX2" fmla="*/ 6659 w 10000"/>
                <a:gd name="connsiteY2" fmla="*/ 695 h 10672"/>
                <a:gd name="connsiteX3" fmla="*/ 9540 w 10000"/>
                <a:gd name="connsiteY3" fmla="*/ 672 h 10672"/>
                <a:gd name="connsiteX4" fmla="*/ 10000 w 10000"/>
                <a:gd name="connsiteY4" fmla="*/ 8064 h 10672"/>
                <a:gd name="connsiteX5" fmla="*/ 9160 w 10000"/>
                <a:gd name="connsiteY5" fmla="*/ 8047 h 10672"/>
                <a:gd name="connsiteX6" fmla="*/ 8492 w 10000"/>
                <a:gd name="connsiteY6" fmla="*/ 7418 h 10672"/>
                <a:gd name="connsiteX7" fmla="*/ 5955 w 10000"/>
                <a:gd name="connsiteY7" fmla="*/ 6218 h 10672"/>
                <a:gd name="connsiteX8" fmla="*/ 5774 w 10000"/>
                <a:gd name="connsiteY8" fmla="*/ 8367 h 10672"/>
                <a:gd name="connsiteX9" fmla="*/ 0 w 10000"/>
                <a:gd name="connsiteY9" fmla="*/ 10672 h 10672"/>
                <a:gd name="connsiteX10" fmla="*/ 2630 w 10000"/>
                <a:gd name="connsiteY10" fmla="*/ 0 h 10672"/>
                <a:gd name="connsiteX0" fmla="*/ 3259 w 10629"/>
                <a:gd name="connsiteY0" fmla="*/ 241 h 10913"/>
                <a:gd name="connsiteX1" fmla="*/ 5437 w 10629"/>
                <a:gd name="connsiteY1" fmla="*/ 1514 h 10913"/>
                <a:gd name="connsiteX2" fmla="*/ 7288 w 10629"/>
                <a:gd name="connsiteY2" fmla="*/ 936 h 10913"/>
                <a:gd name="connsiteX3" fmla="*/ 10169 w 10629"/>
                <a:gd name="connsiteY3" fmla="*/ 913 h 10913"/>
                <a:gd name="connsiteX4" fmla="*/ 10629 w 10629"/>
                <a:gd name="connsiteY4" fmla="*/ 8305 h 10913"/>
                <a:gd name="connsiteX5" fmla="*/ 9789 w 10629"/>
                <a:gd name="connsiteY5" fmla="*/ 8288 h 10913"/>
                <a:gd name="connsiteX6" fmla="*/ 9121 w 10629"/>
                <a:gd name="connsiteY6" fmla="*/ 7659 h 10913"/>
                <a:gd name="connsiteX7" fmla="*/ 6584 w 10629"/>
                <a:gd name="connsiteY7" fmla="*/ 6459 h 10913"/>
                <a:gd name="connsiteX8" fmla="*/ 6403 w 10629"/>
                <a:gd name="connsiteY8" fmla="*/ 8608 h 10913"/>
                <a:gd name="connsiteX9" fmla="*/ 629 w 10629"/>
                <a:gd name="connsiteY9" fmla="*/ 10913 h 10913"/>
                <a:gd name="connsiteX10" fmla="*/ 3250 w 10629"/>
                <a:gd name="connsiteY10" fmla="*/ 1779 h 10913"/>
                <a:gd name="connsiteX11" fmla="*/ 3259 w 10629"/>
                <a:gd name="connsiteY11" fmla="*/ 241 h 10913"/>
                <a:gd name="connsiteX0" fmla="*/ 3259 w 10629"/>
                <a:gd name="connsiteY0" fmla="*/ 241 h 10913"/>
                <a:gd name="connsiteX1" fmla="*/ 5437 w 10629"/>
                <a:gd name="connsiteY1" fmla="*/ 1514 h 10913"/>
                <a:gd name="connsiteX2" fmla="*/ 7288 w 10629"/>
                <a:gd name="connsiteY2" fmla="*/ 936 h 10913"/>
                <a:gd name="connsiteX3" fmla="*/ 10169 w 10629"/>
                <a:gd name="connsiteY3" fmla="*/ 913 h 10913"/>
                <a:gd name="connsiteX4" fmla="*/ 10629 w 10629"/>
                <a:gd name="connsiteY4" fmla="*/ 8305 h 10913"/>
                <a:gd name="connsiteX5" fmla="*/ 9789 w 10629"/>
                <a:gd name="connsiteY5" fmla="*/ 8288 h 10913"/>
                <a:gd name="connsiteX6" fmla="*/ 9121 w 10629"/>
                <a:gd name="connsiteY6" fmla="*/ 7659 h 10913"/>
                <a:gd name="connsiteX7" fmla="*/ 6584 w 10629"/>
                <a:gd name="connsiteY7" fmla="*/ 6459 h 10913"/>
                <a:gd name="connsiteX8" fmla="*/ 6403 w 10629"/>
                <a:gd name="connsiteY8" fmla="*/ 8608 h 10913"/>
                <a:gd name="connsiteX9" fmla="*/ 629 w 10629"/>
                <a:gd name="connsiteY9" fmla="*/ 10913 h 10913"/>
                <a:gd name="connsiteX10" fmla="*/ 3250 w 10629"/>
                <a:gd name="connsiteY10" fmla="*/ 1779 h 10913"/>
                <a:gd name="connsiteX11" fmla="*/ 3259 w 10629"/>
                <a:gd name="connsiteY11" fmla="*/ 241 h 10913"/>
                <a:gd name="connsiteX0" fmla="*/ 3259 w 10629"/>
                <a:gd name="connsiteY0" fmla="*/ 0 h 10672"/>
                <a:gd name="connsiteX1" fmla="*/ 5437 w 10629"/>
                <a:gd name="connsiteY1" fmla="*/ 1273 h 10672"/>
                <a:gd name="connsiteX2" fmla="*/ 7288 w 10629"/>
                <a:gd name="connsiteY2" fmla="*/ 695 h 10672"/>
                <a:gd name="connsiteX3" fmla="*/ 10169 w 10629"/>
                <a:gd name="connsiteY3" fmla="*/ 672 h 10672"/>
                <a:gd name="connsiteX4" fmla="*/ 10629 w 10629"/>
                <a:gd name="connsiteY4" fmla="*/ 8064 h 10672"/>
                <a:gd name="connsiteX5" fmla="*/ 9789 w 10629"/>
                <a:gd name="connsiteY5" fmla="*/ 8047 h 10672"/>
                <a:gd name="connsiteX6" fmla="*/ 9121 w 10629"/>
                <a:gd name="connsiteY6" fmla="*/ 7418 h 10672"/>
                <a:gd name="connsiteX7" fmla="*/ 6584 w 10629"/>
                <a:gd name="connsiteY7" fmla="*/ 6218 h 10672"/>
                <a:gd name="connsiteX8" fmla="*/ 6403 w 10629"/>
                <a:gd name="connsiteY8" fmla="*/ 8367 h 10672"/>
                <a:gd name="connsiteX9" fmla="*/ 629 w 10629"/>
                <a:gd name="connsiteY9" fmla="*/ 10672 h 10672"/>
                <a:gd name="connsiteX10" fmla="*/ 3250 w 10629"/>
                <a:gd name="connsiteY10" fmla="*/ 1538 h 10672"/>
                <a:gd name="connsiteX11" fmla="*/ 3259 w 10629"/>
                <a:gd name="connsiteY11" fmla="*/ 0 h 10672"/>
                <a:gd name="connsiteX0" fmla="*/ 2630 w 10000"/>
                <a:gd name="connsiteY0" fmla="*/ 0 h 10672"/>
                <a:gd name="connsiteX1" fmla="*/ 4808 w 10000"/>
                <a:gd name="connsiteY1" fmla="*/ 1273 h 10672"/>
                <a:gd name="connsiteX2" fmla="*/ 6659 w 10000"/>
                <a:gd name="connsiteY2" fmla="*/ 695 h 10672"/>
                <a:gd name="connsiteX3" fmla="*/ 9540 w 10000"/>
                <a:gd name="connsiteY3" fmla="*/ 672 h 10672"/>
                <a:gd name="connsiteX4" fmla="*/ 10000 w 10000"/>
                <a:gd name="connsiteY4" fmla="*/ 8064 h 10672"/>
                <a:gd name="connsiteX5" fmla="*/ 9160 w 10000"/>
                <a:gd name="connsiteY5" fmla="*/ 8047 h 10672"/>
                <a:gd name="connsiteX6" fmla="*/ 8492 w 10000"/>
                <a:gd name="connsiteY6" fmla="*/ 7418 h 10672"/>
                <a:gd name="connsiteX7" fmla="*/ 5955 w 10000"/>
                <a:gd name="connsiteY7" fmla="*/ 6218 h 10672"/>
                <a:gd name="connsiteX8" fmla="*/ 5774 w 10000"/>
                <a:gd name="connsiteY8" fmla="*/ 8367 h 10672"/>
                <a:gd name="connsiteX9" fmla="*/ 0 w 10000"/>
                <a:gd name="connsiteY9" fmla="*/ 10672 h 10672"/>
                <a:gd name="connsiteX10" fmla="*/ 2621 w 10000"/>
                <a:gd name="connsiteY10" fmla="*/ 1538 h 10672"/>
                <a:gd name="connsiteX11" fmla="*/ 2630 w 10000"/>
                <a:gd name="connsiteY11" fmla="*/ 0 h 10672"/>
                <a:gd name="connsiteX0" fmla="*/ 713 w 8083"/>
                <a:gd name="connsiteY0" fmla="*/ 0 h 8367"/>
                <a:gd name="connsiteX1" fmla="*/ 2891 w 8083"/>
                <a:gd name="connsiteY1" fmla="*/ 1273 h 8367"/>
                <a:gd name="connsiteX2" fmla="*/ 4742 w 8083"/>
                <a:gd name="connsiteY2" fmla="*/ 695 h 8367"/>
                <a:gd name="connsiteX3" fmla="*/ 7623 w 8083"/>
                <a:gd name="connsiteY3" fmla="*/ 672 h 8367"/>
                <a:gd name="connsiteX4" fmla="*/ 8083 w 8083"/>
                <a:gd name="connsiteY4" fmla="*/ 8064 h 8367"/>
                <a:gd name="connsiteX5" fmla="*/ 7243 w 8083"/>
                <a:gd name="connsiteY5" fmla="*/ 8047 h 8367"/>
                <a:gd name="connsiteX6" fmla="*/ 6575 w 8083"/>
                <a:gd name="connsiteY6" fmla="*/ 7418 h 8367"/>
                <a:gd name="connsiteX7" fmla="*/ 4038 w 8083"/>
                <a:gd name="connsiteY7" fmla="*/ 6218 h 8367"/>
                <a:gd name="connsiteX8" fmla="*/ 3857 w 8083"/>
                <a:gd name="connsiteY8" fmla="*/ 8367 h 8367"/>
                <a:gd name="connsiteX9" fmla="*/ 0 w 8083"/>
                <a:gd name="connsiteY9" fmla="*/ 7061 h 8367"/>
                <a:gd name="connsiteX10" fmla="*/ 704 w 8083"/>
                <a:gd name="connsiteY10" fmla="*/ 1538 h 8367"/>
                <a:gd name="connsiteX11" fmla="*/ 713 w 8083"/>
                <a:gd name="connsiteY11" fmla="*/ 0 h 8367"/>
                <a:gd name="connsiteX0" fmla="*/ 882 w 10000"/>
                <a:gd name="connsiteY0" fmla="*/ 0 h 10000"/>
                <a:gd name="connsiteX1" fmla="*/ 3577 w 10000"/>
                <a:gd name="connsiteY1" fmla="*/ 1521 h 10000"/>
                <a:gd name="connsiteX2" fmla="*/ 5867 w 10000"/>
                <a:gd name="connsiteY2" fmla="*/ 831 h 10000"/>
                <a:gd name="connsiteX3" fmla="*/ 9431 w 10000"/>
                <a:gd name="connsiteY3" fmla="*/ 803 h 10000"/>
                <a:gd name="connsiteX4" fmla="*/ 10000 w 10000"/>
                <a:gd name="connsiteY4" fmla="*/ 9638 h 10000"/>
                <a:gd name="connsiteX5" fmla="*/ 8961 w 10000"/>
                <a:gd name="connsiteY5" fmla="*/ 9618 h 10000"/>
                <a:gd name="connsiteX6" fmla="*/ 8134 w 10000"/>
                <a:gd name="connsiteY6" fmla="*/ 8866 h 10000"/>
                <a:gd name="connsiteX7" fmla="*/ 4996 w 10000"/>
                <a:gd name="connsiteY7" fmla="*/ 7432 h 10000"/>
                <a:gd name="connsiteX8" fmla="*/ 4772 w 10000"/>
                <a:gd name="connsiteY8" fmla="*/ 10000 h 10000"/>
                <a:gd name="connsiteX9" fmla="*/ 0 w 10000"/>
                <a:gd name="connsiteY9" fmla="*/ 8439 h 10000"/>
                <a:gd name="connsiteX10" fmla="*/ 871 w 10000"/>
                <a:gd name="connsiteY10" fmla="*/ 1838 h 10000"/>
                <a:gd name="connsiteX11" fmla="*/ 882 w 10000"/>
                <a:gd name="connsiteY11" fmla="*/ 0 h 10000"/>
                <a:gd name="connsiteX0" fmla="*/ 882 w 10000"/>
                <a:gd name="connsiteY0" fmla="*/ 0 h 10000"/>
                <a:gd name="connsiteX1" fmla="*/ 3577 w 10000"/>
                <a:gd name="connsiteY1" fmla="*/ 1521 h 10000"/>
                <a:gd name="connsiteX2" fmla="*/ 5867 w 10000"/>
                <a:gd name="connsiteY2" fmla="*/ 831 h 10000"/>
                <a:gd name="connsiteX3" fmla="*/ 9431 w 10000"/>
                <a:gd name="connsiteY3" fmla="*/ 803 h 10000"/>
                <a:gd name="connsiteX4" fmla="*/ 10000 w 10000"/>
                <a:gd name="connsiteY4" fmla="*/ 9638 h 10000"/>
                <a:gd name="connsiteX5" fmla="*/ 8961 w 10000"/>
                <a:gd name="connsiteY5" fmla="*/ 9618 h 10000"/>
                <a:gd name="connsiteX6" fmla="*/ 8134 w 10000"/>
                <a:gd name="connsiteY6" fmla="*/ 8866 h 10000"/>
                <a:gd name="connsiteX7" fmla="*/ 4996 w 10000"/>
                <a:gd name="connsiteY7" fmla="*/ 7432 h 10000"/>
                <a:gd name="connsiteX8" fmla="*/ 4772 w 10000"/>
                <a:gd name="connsiteY8" fmla="*/ 10000 h 10000"/>
                <a:gd name="connsiteX9" fmla="*/ 0 w 10000"/>
                <a:gd name="connsiteY9" fmla="*/ 8439 h 10000"/>
                <a:gd name="connsiteX10" fmla="*/ 871 w 10000"/>
                <a:gd name="connsiteY10" fmla="*/ 1838 h 10000"/>
                <a:gd name="connsiteX11" fmla="*/ 882 w 10000"/>
                <a:gd name="connsiteY1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882" y="0"/>
                  </a:moveTo>
                  <a:lnTo>
                    <a:pt x="3577" y="1521"/>
                  </a:lnTo>
                  <a:lnTo>
                    <a:pt x="5867" y="831"/>
                  </a:lnTo>
                  <a:cubicBezTo>
                    <a:pt x="7267" y="1158"/>
                    <a:pt x="8066" y="1085"/>
                    <a:pt x="9431" y="803"/>
                  </a:cubicBezTo>
                  <a:cubicBezTo>
                    <a:pt x="9569" y="4007"/>
                    <a:pt x="9860" y="6432"/>
                    <a:pt x="10000" y="9638"/>
                  </a:cubicBezTo>
                  <a:lnTo>
                    <a:pt x="8961" y="9618"/>
                  </a:lnTo>
                  <a:lnTo>
                    <a:pt x="8134" y="8866"/>
                  </a:lnTo>
                  <a:lnTo>
                    <a:pt x="4996" y="7432"/>
                  </a:lnTo>
                  <a:cubicBezTo>
                    <a:pt x="4998" y="8502"/>
                    <a:pt x="4913" y="8771"/>
                    <a:pt x="4772" y="10000"/>
                  </a:cubicBezTo>
                  <a:lnTo>
                    <a:pt x="0" y="8439"/>
                  </a:lnTo>
                  <a:cubicBezTo>
                    <a:pt x="475" y="5361"/>
                    <a:pt x="561" y="4348"/>
                    <a:pt x="871" y="1838"/>
                  </a:cubicBezTo>
                  <a:cubicBezTo>
                    <a:pt x="673" y="1755"/>
                    <a:pt x="778" y="1239"/>
                    <a:pt x="882" y="0"/>
                  </a:cubicBezTo>
                  <a:close/>
                </a:path>
              </a:pathLst>
            </a:custGeom>
            <a:solidFill>
              <a:schemeClr val="accent1">
                <a:alpha val="55000"/>
              </a:schemeClr>
            </a:solidFill>
            <a:ln w="57150" cmpd="sng">
              <a:noFill/>
              <a:round/>
              <a:headEnd/>
              <a:tailE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endParaRPr lang="en-US" dirty="0">
                <a:solidFill>
                  <a:prstClr val="black"/>
                </a:solidFill>
                <a:latin typeface="Arial" pitchFamily="34" charset="0"/>
                <a:cs typeface="Arial" pitchFamily="34" charset="0"/>
              </a:endParaRPr>
            </a:p>
          </p:txBody>
        </p:sp>
        <p:sp>
          <p:nvSpPr>
            <p:cNvPr id="7" name="Text Box 4"/>
            <p:cNvSpPr txBox="1">
              <a:spLocks noChangeArrowheads="1"/>
            </p:cNvSpPr>
            <p:nvPr/>
          </p:nvSpPr>
          <p:spPr bwMode="auto">
            <a:xfrm>
              <a:off x="4829554" y="-105941"/>
              <a:ext cx="1538607" cy="523220"/>
            </a:xfrm>
            <a:prstGeom prst="rect">
              <a:avLst/>
            </a:prstGeom>
            <a:no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1400" b="1" dirty="0">
                  <a:solidFill>
                    <a:srgbClr val="0228D5"/>
                  </a:solidFill>
                  <a:latin typeface="Arial" pitchFamily="34" charset="0"/>
                  <a:cs typeface="Arial" pitchFamily="34" charset="0"/>
                </a:rPr>
                <a:t>Garden City Terminal</a:t>
              </a:r>
            </a:p>
          </p:txBody>
        </p:sp>
      </p:grpSp>
      <p:sp>
        <p:nvSpPr>
          <p:cNvPr id="37" name="Freeform 36"/>
          <p:cNvSpPr>
            <a:spLocks/>
          </p:cNvSpPr>
          <p:nvPr/>
        </p:nvSpPr>
        <p:spPr bwMode="auto">
          <a:xfrm rot="500831">
            <a:off x="7467600" y="2962298"/>
            <a:ext cx="228598" cy="76195"/>
          </a:xfrm>
          <a:custGeom>
            <a:avLst/>
            <a:gdLst>
              <a:gd name="connsiteX0" fmla="*/ 294 w 17351"/>
              <a:gd name="connsiteY0" fmla="*/ 19364 h 19364"/>
              <a:gd name="connsiteX1" fmla="*/ 8527 w 17351"/>
              <a:gd name="connsiteY1" fmla="*/ 3729 h 19364"/>
              <a:gd name="connsiteX2" fmla="*/ 17351 w 17351"/>
              <a:gd name="connsiteY2" fmla="*/ 0 h 19364"/>
              <a:gd name="connsiteX0" fmla="*/ 294 w 14412"/>
              <a:gd name="connsiteY0" fmla="*/ 19364 h 19364"/>
              <a:gd name="connsiteX1" fmla="*/ 8527 w 14412"/>
              <a:gd name="connsiteY1" fmla="*/ 3729 h 19364"/>
              <a:gd name="connsiteX2" fmla="*/ 14412 w 14412"/>
              <a:gd name="connsiteY2" fmla="*/ 0 h 19364"/>
              <a:gd name="connsiteX0" fmla="*/ 0 w 14118"/>
              <a:gd name="connsiteY0" fmla="*/ 19364 h 19364"/>
              <a:gd name="connsiteX1" fmla="*/ 14118 w 14118"/>
              <a:gd name="connsiteY1" fmla="*/ 0 h 19364"/>
              <a:gd name="connsiteX0" fmla="*/ 0 w 42059"/>
              <a:gd name="connsiteY0" fmla="*/ 11601 h 11601"/>
              <a:gd name="connsiteX1" fmla="*/ 42059 w 42059"/>
              <a:gd name="connsiteY1" fmla="*/ 0 h 11601"/>
              <a:gd name="connsiteX0" fmla="*/ 0 w 42059"/>
              <a:gd name="connsiteY0" fmla="*/ 15510 h 15510"/>
              <a:gd name="connsiteX1" fmla="*/ 13824 w 42059"/>
              <a:gd name="connsiteY1" fmla="*/ 3909 h 15510"/>
              <a:gd name="connsiteX2" fmla="*/ 42059 w 42059"/>
              <a:gd name="connsiteY2" fmla="*/ 3909 h 15510"/>
              <a:gd name="connsiteX0" fmla="*/ 0 w 42059"/>
              <a:gd name="connsiteY0" fmla="*/ 11601 h 11601"/>
              <a:gd name="connsiteX1" fmla="*/ 42059 w 42059"/>
              <a:gd name="connsiteY1" fmla="*/ 0 h 11601"/>
              <a:gd name="connsiteX0" fmla="*/ 0 w 42353"/>
              <a:gd name="connsiteY0" fmla="*/ 3881 h 3881"/>
              <a:gd name="connsiteX1" fmla="*/ 42353 w 42353"/>
              <a:gd name="connsiteY1" fmla="*/ 0 h 3881"/>
              <a:gd name="connsiteX0" fmla="*/ 0 w 10000"/>
              <a:gd name="connsiteY0" fmla="*/ 10000 h 10000"/>
              <a:gd name="connsiteX1" fmla="*/ 0 w 10000"/>
              <a:gd name="connsiteY1" fmla="*/ 10000 h 10000"/>
              <a:gd name="connsiteX2" fmla="*/ 10000 w 10000"/>
              <a:gd name="connsiteY2" fmla="*/ 0 h 10000"/>
              <a:gd name="connsiteX0" fmla="*/ 0 w 10000"/>
              <a:gd name="connsiteY0" fmla="*/ 10000 h 10000"/>
              <a:gd name="connsiteX1" fmla="*/ 0 w 10000"/>
              <a:gd name="connsiteY1" fmla="*/ 10000 h 10000"/>
              <a:gd name="connsiteX2" fmla="*/ 10000 w 10000"/>
              <a:gd name="connsiteY2" fmla="*/ 0 h 10000"/>
              <a:gd name="connsiteX0" fmla="*/ 0 w 10000"/>
              <a:gd name="connsiteY0" fmla="*/ 10000 h 10000"/>
              <a:gd name="connsiteX1" fmla="*/ 0 w 10000"/>
              <a:gd name="connsiteY1" fmla="*/ 10000 h 10000"/>
              <a:gd name="connsiteX2" fmla="*/ 10000 w 10000"/>
              <a:gd name="connsiteY2" fmla="*/ 0 h 10000"/>
            </a:gdLst>
            <a:ahLst/>
            <a:cxnLst>
              <a:cxn ang="0">
                <a:pos x="connsiteX0" y="connsiteY0"/>
              </a:cxn>
              <a:cxn ang="0">
                <a:pos x="connsiteX1" y="connsiteY1"/>
              </a:cxn>
              <a:cxn ang="0">
                <a:pos x="connsiteX2" y="connsiteY2"/>
              </a:cxn>
            </a:cxnLst>
            <a:rect l="l" t="t" r="r" b="b"/>
            <a:pathLst>
              <a:path w="10000" h="10000">
                <a:moveTo>
                  <a:pt x="0" y="10000"/>
                </a:moveTo>
                <a:lnTo>
                  <a:pt x="0" y="10000"/>
                </a:lnTo>
                <a:cubicBezTo>
                  <a:pt x="3229" y="6667"/>
                  <a:pt x="6667" y="3333"/>
                  <a:pt x="10000" y="0"/>
                </a:cubicBezTo>
              </a:path>
            </a:pathLst>
          </a:custGeom>
          <a:noFill/>
          <a:ln w="76200" cmpd="sng">
            <a:solidFill>
              <a:srgbClr val="007FFF"/>
            </a:solidFill>
            <a:round/>
            <a:headEnd/>
            <a:tailE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endParaRPr lang="en-US" dirty="0">
              <a:solidFill>
                <a:srgbClr val="007FFF"/>
              </a:solidFill>
            </a:endParaRPr>
          </a:p>
        </p:txBody>
      </p:sp>
      <p:sp>
        <p:nvSpPr>
          <p:cNvPr id="38" name="Text Box 13"/>
          <p:cNvSpPr txBox="1">
            <a:spLocks noChangeArrowheads="1"/>
          </p:cNvSpPr>
          <p:nvPr/>
        </p:nvSpPr>
        <p:spPr bwMode="auto">
          <a:xfrm>
            <a:off x="5715000" y="3200400"/>
            <a:ext cx="1905000" cy="430887"/>
          </a:xfrm>
          <a:prstGeom prst="rect">
            <a:avLst/>
          </a:prstGeom>
          <a:solidFill>
            <a:srgbClr val="FFFFFF">
              <a:alpha val="78000"/>
            </a:srgbClr>
          </a:solid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1100" b="1" dirty="0">
                <a:solidFill>
                  <a:srgbClr val="08446A"/>
                </a:solidFill>
                <a:latin typeface="Arial" pitchFamily="34" charset="0"/>
                <a:cs typeface="Arial" pitchFamily="34" charset="0"/>
              </a:rPr>
              <a:t>Mason ICTF / HWY 307 Overpass (completed)</a:t>
            </a:r>
          </a:p>
        </p:txBody>
      </p:sp>
      <p:grpSp>
        <p:nvGrpSpPr>
          <p:cNvPr id="3" name="Group 32"/>
          <p:cNvGrpSpPr>
            <a:grpSpLocks/>
          </p:cNvGrpSpPr>
          <p:nvPr/>
        </p:nvGrpSpPr>
        <p:grpSpPr bwMode="auto">
          <a:xfrm>
            <a:off x="3505209" y="2743215"/>
            <a:ext cx="1747" cy="5047"/>
            <a:chOff x="35778" y="167"/>
            <a:chExt cx="2979" cy="855"/>
          </a:xfrm>
        </p:grpSpPr>
        <p:sp>
          <p:nvSpPr>
            <p:cNvPr id="35" name="Line 28"/>
            <p:cNvSpPr>
              <a:spLocks noChangeShapeType="1"/>
            </p:cNvSpPr>
            <p:nvPr/>
          </p:nvSpPr>
          <p:spPr bwMode="auto">
            <a:xfrm flipV="1">
              <a:off x="35778" y="489"/>
              <a:ext cx="2332" cy="533"/>
            </a:xfrm>
            <a:prstGeom prst="line">
              <a:avLst/>
            </a:prstGeom>
            <a:noFill/>
            <a:ln w="73025" cmpd="sng">
              <a:solidFill>
                <a:schemeClr val="tx1">
                  <a:lumMod val="65000"/>
                  <a:lumOff val="35000"/>
                </a:schemeClr>
              </a:solidFill>
              <a:prstDash val="solid"/>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endParaRPr lang="en-US" dirty="0">
                <a:solidFill>
                  <a:prstClr val="black"/>
                </a:solidFill>
              </a:endParaRPr>
            </a:p>
          </p:txBody>
        </p:sp>
        <p:sp>
          <p:nvSpPr>
            <p:cNvPr id="36" name="Line 29"/>
            <p:cNvSpPr>
              <a:spLocks noChangeShapeType="1"/>
            </p:cNvSpPr>
            <p:nvPr/>
          </p:nvSpPr>
          <p:spPr bwMode="auto">
            <a:xfrm flipH="1">
              <a:off x="38110" y="167"/>
              <a:ext cx="647" cy="343"/>
            </a:xfrm>
            <a:prstGeom prst="line">
              <a:avLst/>
            </a:prstGeom>
            <a:noFill/>
            <a:ln w="73025" cmpd="sng">
              <a:solidFill>
                <a:schemeClr val="tx1">
                  <a:lumMod val="65000"/>
                  <a:lumOff val="35000"/>
                </a:schemeClr>
              </a:solidFill>
              <a:prstDash val="solid"/>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endParaRPr lang="en-US" dirty="0">
                <a:solidFill>
                  <a:prstClr val="black"/>
                </a:solidFill>
              </a:endParaRPr>
            </a:p>
          </p:txBody>
        </p:sp>
      </p:grpSp>
      <p:pic>
        <p:nvPicPr>
          <p:cNvPr id="10" name="Picture 9"/>
          <p:cNvPicPr>
            <a:picLocks noChangeAspect="1" noChangeArrowheads="1"/>
          </p:cNvPicPr>
          <p:nvPr/>
        </p:nvPicPr>
        <p:blipFill>
          <a:blip r:embed="rId3" cstate="screen"/>
          <a:srcRect/>
          <a:stretch>
            <a:fillRect/>
          </a:stretch>
        </p:blipFill>
        <p:spPr bwMode="auto">
          <a:xfrm>
            <a:off x="4730095" y="1731265"/>
            <a:ext cx="200990" cy="228600"/>
          </a:xfrm>
          <a:prstGeom prst="rect">
            <a:avLst/>
          </a:prstGeom>
          <a:noFill/>
          <a:ln w="9525">
            <a:noFill/>
            <a:miter lim="800000"/>
            <a:headEnd/>
            <a:tailEnd/>
          </a:ln>
        </p:spPr>
      </p:pic>
      <p:pic>
        <p:nvPicPr>
          <p:cNvPr id="11" name="Picture 10"/>
          <p:cNvPicPr>
            <a:picLocks noChangeAspect="1" noChangeArrowheads="1"/>
          </p:cNvPicPr>
          <p:nvPr/>
        </p:nvPicPr>
        <p:blipFill>
          <a:blip r:embed="rId4" cstate="screen"/>
          <a:srcRect/>
          <a:stretch>
            <a:fillRect/>
          </a:stretch>
        </p:blipFill>
        <p:spPr bwMode="auto">
          <a:xfrm>
            <a:off x="5143521" y="3472106"/>
            <a:ext cx="206375" cy="233811"/>
          </a:xfrm>
          <a:prstGeom prst="rect">
            <a:avLst/>
          </a:prstGeom>
          <a:noFill/>
          <a:ln w="9525">
            <a:noFill/>
            <a:miter lim="800000"/>
            <a:headEnd/>
            <a:tailEnd/>
          </a:ln>
        </p:spPr>
      </p:pic>
      <p:sp>
        <p:nvSpPr>
          <p:cNvPr id="30" name="Freeform 29"/>
          <p:cNvSpPr>
            <a:spLocks/>
          </p:cNvSpPr>
          <p:nvPr/>
        </p:nvSpPr>
        <p:spPr bwMode="auto">
          <a:xfrm>
            <a:off x="6858000" y="2286012"/>
            <a:ext cx="1066800" cy="228645"/>
          </a:xfrm>
          <a:custGeom>
            <a:avLst/>
            <a:gdLst>
              <a:gd name="connsiteX0" fmla="*/ 70000 w 70000"/>
              <a:gd name="connsiteY0" fmla="*/ 0 h 7895"/>
              <a:gd name="connsiteX1" fmla="*/ 3864 w 70000"/>
              <a:gd name="connsiteY1" fmla="*/ 4835 h 7895"/>
              <a:gd name="connsiteX2" fmla="*/ 0 w 70000"/>
              <a:gd name="connsiteY2" fmla="*/ 7895 h 7895"/>
              <a:gd name="connsiteX0" fmla="*/ 10000 w 10000"/>
              <a:gd name="connsiteY0" fmla="*/ 0 h 10000"/>
              <a:gd name="connsiteX1" fmla="*/ 0 w 10000"/>
              <a:gd name="connsiteY1" fmla="*/ 10000 h 10000"/>
              <a:gd name="connsiteX0" fmla="*/ 10000 w 10000"/>
              <a:gd name="connsiteY0" fmla="*/ 0 h 1334"/>
              <a:gd name="connsiteX1" fmla="*/ 0 w 10000"/>
              <a:gd name="connsiteY1" fmla="*/ 1334 h 1334"/>
              <a:gd name="connsiteX0" fmla="*/ 10000 w 10000"/>
              <a:gd name="connsiteY0" fmla="*/ 0 h 14995"/>
              <a:gd name="connsiteX1" fmla="*/ 0 w 10000"/>
              <a:gd name="connsiteY1" fmla="*/ 14995 h 14995"/>
            </a:gdLst>
            <a:ahLst/>
            <a:cxnLst>
              <a:cxn ang="0">
                <a:pos x="connsiteX0" y="connsiteY0"/>
              </a:cxn>
              <a:cxn ang="0">
                <a:pos x="connsiteX1" y="connsiteY1"/>
              </a:cxn>
            </a:cxnLst>
            <a:rect l="l" t="t" r="r" b="b"/>
            <a:pathLst>
              <a:path w="10000" h="14995">
                <a:moveTo>
                  <a:pt x="10000" y="0"/>
                </a:moveTo>
                <a:lnTo>
                  <a:pt x="0" y="14995"/>
                </a:lnTo>
              </a:path>
            </a:pathLst>
          </a:custGeom>
          <a:noFill/>
          <a:ln w="76200" cap="flat" cmpd="sng">
            <a:solidFill>
              <a:srgbClr val="007FFF"/>
            </a:solidFill>
            <a:prstDash val="sysDot"/>
            <a:round/>
            <a:headEnd/>
            <a:tailE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endParaRPr lang="en-US" dirty="0">
              <a:solidFill>
                <a:prstClr val="black"/>
              </a:solidFill>
            </a:endParaRPr>
          </a:p>
        </p:txBody>
      </p:sp>
      <p:sp>
        <p:nvSpPr>
          <p:cNvPr id="31" name="Text Box 36"/>
          <p:cNvSpPr txBox="1">
            <a:spLocks noChangeArrowheads="1"/>
          </p:cNvSpPr>
          <p:nvPr/>
        </p:nvSpPr>
        <p:spPr bwMode="auto">
          <a:xfrm>
            <a:off x="4953002" y="2133600"/>
            <a:ext cx="1904991" cy="430887"/>
          </a:xfrm>
          <a:prstGeom prst="rect">
            <a:avLst/>
          </a:prstGeom>
          <a:solidFill>
            <a:schemeClr val="bg1">
              <a:alpha val="75000"/>
            </a:schemeClr>
          </a:solid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1100" b="1" dirty="0">
                <a:solidFill>
                  <a:srgbClr val="1F497D"/>
                </a:solidFill>
                <a:latin typeface="Arial" pitchFamily="34" charset="0"/>
                <a:cs typeface="Arial" pitchFamily="34" charset="0"/>
              </a:rPr>
              <a:t>Grange Road Upgrade </a:t>
            </a:r>
          </a:p>
          <a:p>
            <a:pPr algn="ctr" defTabSz="457200">
              <a:defRPr/>
            </a:pPr>
            <a:r>
              <a:rPr lang="en-US" sz="1100" b="1" dirty="0">
                <a:solidFill>
                  <a:srgbClr val="1F497D"/>
                </a:solidFill>
                <a:latin typeface="Arial" pitchFamily="34" charset="0"/>
                <a:cs typeface="Arial" pitchFamily="34" charset="0"/>
              </a:rPr>
              <a:t>Exp. completion: 2018</a:t>
            </a:r>
          </a:p>
        </p:txBody>
      </p:sp>
      <p:sp>
        <p:nvSpPr>
          <p:cNvPr id="17" name="Freeform 16"/>
          <p:cNvSpPr>
            <a:spLocks/>
          </p:cNvSpPr>
          <p:nvPr/>
        </p:nvSpPr>
        <p:spPr bwMode="auto">
          <a:xfrm>
            <a:off x="6629408" y="1066813"/>
            <a:ext cx="685799" cy="1981195"/>
          </a:xfrm>
          <a:custGeom>
            <a:avLst/>
            <a:gdLst>
              <a:gd name="T0" fmla="*/ 960 w 960"/>
              <a:gd name="T1" fmla="*/ 0 h 323"/>
              <a:gd name="T2" fmla="*/ 856 w 960"/>
              <a:gd name="T3" fmla="*/ 28 h 323"/>
              <a:gd name="T4" fmla="*/ 720 w 960"/>
              <a:gd name="T5" fmla="*/ 148 h 323"/>
              <a:gd name="T6" fmla="*/ 472 w 960"/>
              <a:gd name="T7" fmla="*/ 292 h 323"/>
              <a:gd name="T8" fmla="*/ 204 w 960"/>
              <a:gd name="T9" fmla="*/ 308 h 323"/>
              <a:gd name="T10" fmla="*/ 176 w 960"/>
              <a:gd name="T11" fmla="*/ 200 h 323"/>
              <a:gd name="T12" fmla="*/ 0 w 960"/>
              <a:gd name="T13" fmla="*/ 144 h 323"/>
              <a:gd name="T14" fmla="*/ 0 60000 65536"/>
              <a:gd name="T15" fmla="*/ 0 60000 65536"/>
              <a:gd name="T16" fmla="*/ 0 60000 65536"/>
              <a:gd name="T17" fmla="*/ 0 60000 65536"/>
              <a:gd name="T18" fmla="*/ 0 60000 65536"/>
              <a:gd name="T19" fmla="*/ 0 60000 65536"/>
              <a:gd name="T20" fmla="*/ 0 60000 65536"/>
              <a:gd name="T21" fmla="*/ 0 w 960"/>
              <a:gd name="T22" fmla="*/ 0 h 323"/>
              <a:gd name="T23" fmla="*/ 960 w 960"/>
              <a:gd name="T24" fmla="*/ 323 h 323"/>
              <a:gd name="connsiteX0" fmla="*/ 10000 w 10000"/>
              <a:gd name="connsiteY0" fmla="*/ 0 h 10000"/>
              <a:gd name="connsiteX1" fmla="*/ 7500 w 10000"/>
              <a:gd name="connsiteY1" fmla="*/ 4582 h 10000"/>
              <a:gd name="connsiteX2" fmla="*/ 4917 w 10000"/>
              <a:gd name="connsiteY2" fmla="*/ 9040 h 10000"/>
              <a:gd name="connsiteX3" fmla="*/ 2125 w 10000"/>
              <a:gd name="connsiteY3" fmla="*/ 9536 h 10000"/>
              <a:gd name="connsiteX4" fmla="*/ 1833 w 10000"/>
              <a:gd name="connsiteY4" fmla="*/ 6192 h 10000"/>
              <a:gd name="connsiteX5" fmla="*/ 0 w 10000"/>
              <a:gd name="connsiteY5" fmla="*/ 4458 h 10000"/>
              <a:gd name="connsiteX0" fmla="*/ 10000 w 10000"/>
              <a:gd name="connsiteY0" fmla="*/ 0 h 10629"/>
              <a:gd name="connsiteX1" fmla="*/ 4917 w 10000"/>
              <a:gd name="connsiteY1" fmla="*/ 9040 h 10629"/>
              <a:gd name="connsiteX2" fmla="*/ 2125 w 10000"/>
              <a:gd name="connsiteY2" fmla="*/ 9536 h 10629"/>
              <a:gd name="connsiteX3" fmla="*/ 1833 w 10000"/>
              <a:gd name="connsiteY3" fmla="*/ 6192 h 10629"/>
              <a:gd name="connsiteX4" fmla="*/ 0 w 10000"/>
              <a:gd name="connsiteY4" fmla="*/ 4458 h 10629"/>
              <a:gd name="connsiteX0" fmla="*/ 10000 w 10000"/>
              <a:gd name="connsiteY0" fmla="*/ 0 h 10568"/>
              <a:gd name="connsiteX1" fmla="*/ 2125 w 10000"/>
              <a:gd name="connsiteY1" fmla="*/ 9536 h 10568"/>
              <a:gd name="connsiteX2" fmla="*/ 1833 w 10000"/>
              <a:gd name="connsiteY2" fmla="*/ 6192 h 10568"/>
              <a:gd name="connsiteX3" fmla="*/ 0 w 10000"/>
              <a:gd name="connsiteY3" fmla="*/ 4458 h 10568"/>
              <a:gd name="connsiteX0" fmla="*/ 10000 w 10000"/>
              <a:gd name="connsiteY0" fmla="*/ 0 h 6192"/>
              <a:gd name="connsiteX1" fmla="*/ 1833 w 10000"/>
              <a:gd name="connsiteY1" fmla="*/ 6192 h 6192"/>
              <a:gd name="connsiteX2" fmla="*/ 0 w 10000"/>
              <a:gd name="connsiteY2" fmla="*/ 4458 h 6192"/>
              <a:gd name="connsiteX0" fmla="*/ 10000 w 10000"/>
              <a:gd name="connsiteY0" fmla="*/ 0 h 7200"/>
              <a:gd name="connsiteX1" fmla="*/ 0 w 10000"/>
              <a:gd name="connsiteY1" fmla="*/ 7200 h 7200"/>
              <a:gd name="connsiteX0" fmla="*/ 6000 w 6000"/>
              <a:gd name="connsiteY0" fmla="*/ 0 h 25732"/>
              <a:gd name="connsiteX1" fmla="*/ 0 w 6000"/>
              <a:gd name="connsiteY1" fmla="*/ 25732 h 25732"/>
              <a:gd name="connsiteX0" fmla="*/ 7500 w 7500"/>
              <a:gd name="connsiteY0" fmla="*/ 30833 h 30833"/>
              <a:gd name="connsiteX1" fmla="*/ 0 w 7500"/>
              <a:gd name="connsiteY1" fmla="*/ 0 h 30833"/>
              <a:gd name="connsiteX0" fmla="*/ 10000 w 10000"/>
              <a:gd name="connsiteY0" fmla="*/ 10000 h 10000"/>
              <a:gd name="connsiteX1" fmla="*/ 1111 w 10000"/>
              <a:gd name="connsiteY1" fmla="*/ 2800 h 10000"/>
              <a:gd name="connsiteX2" fmla="*/ 0 w 10000"/>
              <a:gd name="connsiteY2" fmla="*/ 0 h 10000"/>
              <a:gd name="connsiteX0" fmla="*/ 10000 w 10000"/>
              <a:gd name="connsiteY0" fmla="*/ 10000 h 10000"/>
              <a:gd name="connsiteX1" fmla="*/ 7778 w 10000"/>
              <a:gd name="connsiteY1" fmla="*/ 6800 h 10000"/>
              <a:gd name="connsiteX2" fmla="*/ 1111 w 10000"/>
              <a:gd name="connsiteY2" fmla="*/ 2800 h 10000"/>
              <a:gd name="connsiteX3" fmla="*/ 0 w 10000"/>
              <a:gd name="connsiteY3" fmla="*/ 0 h 10000"/>
              <a:gd name="connsiteX0" fmla="*/ 10000 w 10000"/>
              <a:gd name="connsiteY0" fmla="*/ 10000 h 10000"/>
              <a:gd name="connsiteX1" fmla="*/ 7778 w 10000"/>
              <a:gd name="connsiteY1" fmla="*/ 6800 h 10000"/>
              <a:gd name="connsiteX2" fmla="*/ 1111 w 10000"/>
              <a:gd name="connsiteY2" fmla="*/ 2800 h 10000"/>
              <a:gd name="connsiteX3" fmla="*/ 0 w 10000"/>
              <a:gd name="connsiteY3" fmla="*/ 0 h 10000"/>
              <a:gd name="connsiteX0" fmla="*/ 10000 w 10000"/>
              <a:gd name="connsiteY0" fmla="*/ 10000 h 10000"/>
              <a:gd name="connsiteX1" fmla="*/ 7778 w 10000"/>
              <a:gd name="connsiteY1" fmla="*/ 6800 h 10000"/>
              <a:gd name="connsiteX2" fmla="*/ 1111 w 10000"/>
              <a:gd name="connsiteY2" fmla="*/ 2800 h 10000"/>
              <a:gd name="connsiteX3" fmla="*/ 0 w 10000"/>
              <a:gd name="connsiteY3" fmla="*/ 0 h 10000"/>
              <a:gd name="connsiteX0" fmla="*/ 10000 w 10000"/>
              <a:gd name="connsiteY0" fmla="*/ 10000 h 10000"/>
              <a:gd name="connsiteX1" fmla="*/ 7778 w 10000"/>
              <a:gd name="connsiteY1" fmla="*/ 6800 h 10000"/>
              <a:gd name="connsiteX2" fmla="*/ 1111 w 10000"/>
              <a:gd name="connsiteY2" fmla="*/ 2800 h 10000"/>
              <a:gd name="connsiteX3" fmla="*/ 0 w 10000"/>
              <a:gd name="connsiteY3" fmla="*/ 0 h 10000"/>
              <a:gd name="connsiteX0" fmla="*/ 17199 w 17199"/>
              <a:gd name="connsiteY0" fmla="*/ 10000 h 10000"/>
              <a:gd name="connsiteX1" fmla="*/ 14977 w 17199"/>
              <a:gd name="connsiteY1" fmla="*/ 6800 h 10000"/>
              <a:gd name="connsiteX2" fmla="*/ 8310 w 17199"/>
              <a:gd name="connsiteY2" fmla="*/ 2800 h 10000"/>
              <a:gd name="connsiteX3" fmla="*/ 7199 w 17199"/>
              <a:gd name="connsiteY3" fmla="*/ 0 h 10000"/>
              <a:gd name="connsiteX0" fmla="*/ 17199 w 17199"/>
              <a:gd name="connsiteY0" fmla="*/ 10000 h 10000"/>
              <a:gd name="connsiteX1" fmla="*/ 14977 w 17199"/>
              <a:gd name="connsiteY1" fmla="*/ 6800 h 10000"/>
              <a:gd name="connsiteX2" fmla="*/ 8310 w 17199"/>
              <a:gd name="connsiteY2" fmla="*/ 2800 h 10000"/>
              <a:gd name="connsiteX3" fmla="*/ 7199 w 17199"/>
              <a:gd name="connsiteY3" fmla="*/ 0 h 10000"/>
              <a:gd name="connsiteX0" fmla="*/ 17199 w 17199"/>
              <a:gd name="connsiteY0" fmla="*/ 10000 h 10000"/>
              <a:gd name="connsiteX1" fmla="*/ 14977 w 17199"/>
              <a:gd name="connsiteY1" fmla="*/ 6800 h 10000"/>
              <a:gd name="connsiteX2" fmla="*/ 8310 w 17199"/>
              <a:gd name="connsiteY2" fmla="*/ 2800 h 10000"/>
              <a:gd name="connsiteX3" fmla="*/ 7199 w 17199"/>
              <a:gd name="connsiteY3" fmla="*/ 0 h 10000"/>
              <a:gd name="connsiteX0" fmla="*/ 17199 w 17199"/>
              <a:gd name="connsiteY0" fmla="*/ 10000 h 10000"/>
              <a:gd name="connsiteX1" fmla="*/ 14977 w 17199"/>
              <a:gd name="connsiteY1" fmla="*/ 6800 h 10000"/>
              <a:gd name="connsiteX2" fmla="*/ 8310 w 17199"/>
              <a:gd name="connsiteY2" fmla="*/ 2800 h 10000"/>
              <a:gd name="connsiteX3" fmla="*/ 7199 w 17199"/>
              <a:gd name="connsiteY3" fmla="*/ 0 h 10000"/>
              <a:gd name="connsiteX0" fmla="*/ 10000 w 10000"/>
              <a:gd name="connsiteY0" fmla="*/ 10000 h 10000"/>
              <a:gd name="connsiteX1" fmla="*/ 7778 w 10000"/>
              <a:gd name="connsiteY1" fmla="*/ 6800 h 10000"/>
              <a:gd name="connsiteX2" fmla="*/ 1111 w 10000"/>
              <a:gd name="connsiteY2" fmla="*/ 2800 h 10000"/>
              <a:gd name="connsiteX3" fmla="*/ 0 w 10000"/>
              <a:gd name="connsiteY3" fmla="*/ 0 h 10000"/>
              <a:gd name="connsiteX0" fmla="*/ 10000 w 10000"/>
              <a:gd name="connsiteY0" fmla="*/ 10000 h 10000"/>
              <a:gd name="connsiteX1" fmla="*/ 7778 w 10000"/>
              <a:gd name="connsiteY1" fmla="*/ 6800 h 10000"/>
              <a:gd name="connsiteX2" fmla="*/ 1111 w 10000"/>
              <a:gd name="connsiteY2" fmla="*/ 2800 h 10000"/>
              <a:gd name="connsiteX3" fmla="*/ 0 w 10000"/>
              <a:gd name="connsiteY3" fmla="*/ 0 h 10000"/>
              <a:gd name="connsiteX0" fmla="*/ 10000 w 10000"/>
              <a:gd name="connsiteY0" fmla="*/ 10400 h 10400"/>
              <a:gd name="connsiteX1" fmla="*/ 7778 w 10000"/>
              <a:gd name="connsiteY1" fmla="*/ 7200 h 10400"/>
              <a:gd name="connsiteX2" fmla="*/ 1111 w 10000"/>
              <a:gd name="connsiteY2" fmla="*/ 3200 h 10400"/>
              <a:gd name="connsiteX3" fmla="*/ 0 w 10000"/>
              <a:gd name="connsiteY3" fmla="*/ 0 h 10400"/>
              <a:gd name="connsiteX0" fmla="*/ 10000 w 10000"/>
              <a:gd name="connsiteY0" fmla="*/ 10400 h 10400"/>
              <a:gd name="connsiteX1" fmla="*/ 7778 w 10000"/>
              <a:gd name="connsiteY1" fmla="*/ 7200 h 10400"/>
              <a:gd name="connsiteX2" fmla="*/ 1111 w 10000"/>
              <a:gd name="connsiteY2" fmla="*/ 3200 h 10400"/>
              <a:gd name="connsiteX3" fmla="*/ 0 w 10000"/>
              <a:gd name="connsiteY3" fmla="*/ 0 h 10400"/>
            </a:gdLst>
            <a:ahLst/>
            <a:cxnLst>
              <a:cxn ang="0">
                <a:pos x="connsiteX0" y="connsiteY0"/>
              </a:cxn>
              <a:cxn ang="0">
                <a:pos x="connsiteX1" y="connsiteY1"/>
              </a:cxn>
              <a:cxn ang="0">
                <a:pos x="connsiteX2" y="connsiteY2"/>
              </a:cxn>
              <a:cxn ang="0">
                <a:pos x="connsiteX3" y="connsiteY3"/>
              </a:cxn>
            </a:cxnLst>
            <a:rect l="l" t="t" r="r" b="b"/>
            <a:pathLst>
              <a:path w="10000" h="10400">
                <a:moveTo>
                  <a:pt x="10000" y="10400"/>
                </a:moveTo>
                <a:lnTo>
                  <a:pt x="7778" y="7200"/>
                </a:lnTo>
                <a:lnTo>
                  <a:pt x="1111" y="3200"/>
                </a:lnTo>
                <a:cubicBezTo>
                  <a:pt x="339" y="1293"/>
                  <a:pt x="1211" y="1717"/>
                  <a:pt x="0" y="0"/>
                </a:cubicBezTo>
              </a:path>
            </a:pathLst>
          </a:custGeom>
          <a:noFill/>
          <a:ln w="76200" cap="flat" cmpd="sng">
            <a:solidFill>
              <a:srgbClr val="007FFF"/>
            </a:solidFill>
            <a:prstDash val="solid"/>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endParaRPr lang="en-US" dirty="0">
              <a:solidFill>
                <a:srgbClr val="1F497D"/>
              </a:solidFill>
            </a:endParaRPr>
          </a:p>
        </p:txBody>
      </p:sp>
      <p:sp>
        <p:nvSpPr>
          <p:cNvPr id="16" name="Text Box 9"/>
          <p:cNvSpPr txBox="1">
            <a:spLocks noChangeArrowheads="1"/>
          </p:cNvSpPr>
          <p:nvPr/>
        </p:nvSpPr>
        <p:spPr bwMode="auto">
          <a:xfrm>
            <a:off x="5638800" y="4038600"/>
            <a:ext cx="2514600" cy="430887"/>
          </a:xfrm>
          <a:prstGeom prst="rect">
            <a:avLst/>
          </a:prstGeom>
          <a:solidFill>
            <a:srgbClr val="FFFFFF">
              <a:alpha val="78000"/>
            </a:srgbClr>
          </a:solid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1100" b="1" dirty="0">
                <a:solidFill>
                  <a:srgbClr val="1F497D"/>
                </a:solidFill>
                <a:latin typeface="Arial" pitchFamily="34" charset="0"/>
                <a:cs typeface="Arial" pitchFamily="34" charset="0"/>
              </a:rPr>
              <a:t>Brampton Road Connector </a:t>
            </a:r>
          </a:p>
          <a:p>
            <a:pPr algn="ctr" defTabSz="457200">
              <a:defRPr/>
            </a:pPr>
            <a:r>
              <a:rPr lang="en-US" sz="1100" b="1" dirty="0">
                <a:solidFill>
                  <a:srgbClr val="1F497D"/>
                </a:solidFill>
                <a:latin typeface="Arial" pitchFamily="34" charset="0"/>
                <a:cs typeface="Arial" pitchFamily="34" charset="0"/>
              </a:rPr>
              <a:t>Exp. Completion: TBD</a:t>
            </a:r>
          </a:p>
        </p:txBody>
      </p:sp>
      <p:sp>
        <p:nvSpPr>
          <p:cNvPr id="19" name="Text Box 4"/>
          <p:cNvSpPr txBox="1">
            <a:spLocks noChangeArrowheads="1"/>
          </p:cNvSpPr>
          <p:nvPr/>
        </p:nvSpPr>
        <p:spPr bwMode="auto">
          <a:xfrm>
            <a:off x="5105400" y="2590814"/>
            <a:ext cx="1055320" cy="577081"/>
          </a:xfrm>
          <a:prstGeom prst="rect">
            <a:avLst/>
          </a:prstGeom>
          <a:no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1050" b="1" dirty="0">
                <a:solidFill>
                  <a:prstClr val="black"/>
                </a:solidFill>
                <a:latin typeface="Arial" pitchFamily="34" charset="0"/>
                <a:ea typeface="ヒラギノ角ゴ Pro W3" charset="-128"/>
                <a:cs typeface="Arial" pitchFamily="34" charset="0"/>
              </a:rPr>
              <a:t>Savannah </a:t>
            </a:r>
            <a:br>
              <a:rPr lang="en-US" sz="1050" b="1" dirty="0">
                <a:solidFill>
                  <a:prstClr val="black"/>
                </a:solidFill>
                <a:latin typeface="Arial" pitchFamily="34" charset="0"/>
                <a:ea typeface="ヒラギノ角ゴ Pro W3" charset="-128"/>
                <a:cs typeface="Arial" pitchFamily="34" charset="0"/>
              </a:rPr>
            </a:br>
            <a:r>
              <a:rPr lang="en-US" sz="1050" b="1" dirty="0">
                <a:solidFill>
                  <a:prstClr val="black"/>
                </a:solidFill>
                <a:latin typeface="Arial" pitchFamily="34" charset="0"/>
                <a:ea typeface="ヒラギノ角ゴ Pro W3" charset="-128"/>
                <a:cs typeface="Arial" pitchFamily="34" charset="0"/>
              </a:rPr>
              <a:t>International</a:t>
            </a:r>
          </a:p>
          <a:p>
            <a:pPr algn="ctr" defTabSz="457200">
              <a:defRPr/>
            </a:pPr>
            <a:r>
              <a:rPr lang="en-US" sz="1050" b="1" dirty="0">
                <a:solidFill>
                  <a:prstClr val="black"/>
                </a:solidFill>
                <a:latin typeface="Arial" pitchFamily="34" charset="0"/>
                <a:ea typeface="ヒラギノ角ゴ Pro W3" charset="-128"/>
                <a:cs typeface="Arial" pitchFamily="34" charset="0"/>
              </a:rPr>
              <a:t>Airport</a:t>
            </a:r>
          </a:p>
        </p:txBody>
      </p:sp>
      <p:sp>
        <p:nvSpPr>
          <p:cNvPr id="21" name="Text Box 4"/>
          <p:cNvSpPr txBox="1">
            <a:spLocks noChangeArrowheads="1"/>
          </p:cNvSpPr>
          <p:nvPr/>
        </p:nvSpPr>
        <p:spPr bwMode="auto">
          <a:xfrm>
            <a:off x="4495800" y="1219214"/>
            <a:ext cx="1143000" cy="577081"/>
          </a:xfrm>
          <a:prstGeom prst="rect">
            <a:avLst/>
          </a:prstGeom>
          <a:no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1050" b="1" dirty="0">
                <a:solidFill>
                  <a:prstClr val="black"/>
                </a:solidFill>
                <a:latin typeface="Arial" pitchFamily="34" charset="0"/>
                <a:ea typeface="ヒラギノ角ゴ Pro W3" charset="-128"/>
                <a:cs typeface="Arial" pitchFamily="34" charset="0"/>
              </a:rPr>
              <a:t>Crossroads</a:t>
            </a:r>
          </a:p>
          <a:p>
            <a:pPr algn="ctr" defTabSz="457200">
              <a:defRPr/>
            </a:pPr>
            <a:r>
              <a:rPr lang="en-US" sz="1050" b="1" dirty="0">
                <a:solidFill>
                  <a:prstClr val="black"/>
                </a:solidFill>
                <a:latin typeface="Arial" pitchFamily="34" charset="0"/>
                <a:ea typeface="ヒラギノ角ゴ Pro W3" charset="-128"/>
                <a:cs typeface="Arial" pitchFamily="34" charset="0"/>
              </a:rPr>
              <a:t>Business</a:t>
            </a:r>
          </a:p>
          <a:p>
            <a:pPr algn="ctr" defTabSz="457200">
              <a:defRPr/>
            </a:pPr>
            <a:r>
              <a:rPr lang="en-US" sz="1050" b="1" dirty="0">
                <a:solidFill>
                  <a:prstClr val="black"/>
                </a:solidFill>
                <a:latin typeface="Arial" pitchFamily="34" charset="0"/>
                <a:ea typeface="ヒラギノ角ゴ Pro W3" charset="-128"/>
                <a:cs typeface="Arial" pitchFamily="34" charset="0"/>
              </a:rPr>
              <a:t>Center</a:t>
            </a:r>
          </a:p>
        </p:txBody>
      </p:sp>
      <p:sp>
        <p:nvSpPr>
          <p:cNvPr id="22" name="Text Box 4"/>
          <p:cNvSpPr txBox="1">
            <a:spLocks noChangeArrowheads="1"/>
          </p:cNvSpPr>
          <p:nvPr/>
        </p:nvSpPr>
        <p:spPr bwMode="auto">
          <a:xfrm>
            <a:off x="5943600" y="261119"/>
            <a:ext cx="1367280" cy="577081"/>
          </a:xfrm>
          <a:prstGeom prst="rect">
            <a:avLst/>
          </a:prstGeom>
          <a:no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1050" b="1" dirty="0">
                <a:solidFill>
                  <a:prstClr val="black"/>
                </a:solidFill>
                <a:latin typeface="Arial" pitchFamily="34" charset="0"/>
                <a:ea typeface="ヒラギノ角ゴ Pro W3" charset="-128"/>
                <a:cs typeface="Arial" pitchFamily="34" charset="0"/>
              </a:rPr>
              <a:t>Savannah River</a:t>
            </a:r>
          </a:p>
          <a:p>
            <a:pPr algn="ctr" defTabSz="457200">
              <a:defRPr/>
            </a:pPr>
            <a:r>
              <a:rPr lang="en-US" sz="1050" b="1" dirty="0">
                <a:solidFill>
                  <a:prstClr val="black"/>
                </a:solidFill>
                <a:latin typeface="Arial" pitchFamily="34" charset="0"/>
                <a:ea typeface="ヒラギノ角ゴ Pro W3" charset="-128"/>
                <a:cs typeface="Arial" pitchFamily="34" charset="0"/>
              </a:rPr>
              <a:t>International Trade Park</a:t>
            </a:r>
          </a:p>
        </p:txBody>
      </p:sp>
      <p:sp>
        <p:nvSpPr>
          <p:cNvPr id="41" name="Freeform 40"/>
          <p:cNvSpPr>
            <a:spLocks/>
          </p:cNvSpPr>
          <p:nvPr/>
        </p:nvSpPr>
        <p:spPr bwMode="auto">
          <a:xfrm>
            <a:off x="710862" y="812838"/>
            <a:ext cx="4242179" cy="1701692"/>
          </a:xfrm>
          <a:custGeom>
            <a:avLst/>
            <a:gdLst>
              <a:gd name="connsiteX0" fmla="*/ 0 w 37210"/>
              <a:gd name="connsiteY0" fmla="*/ 13664 h 13664"/>
              <a:gd name="connsiteX1" fmla="*/ 3525 w 37210"/>
              <a:gd name="connsiteY1" fmla="*/ 12415 h 13664"/>
              <a:gd name="connsiteX2" fmla="*/ 5288 w 37210"/>
              <a:gd name="connsiteY2" fmla="*/ 8375 h 13664"/>
              <a:gd name="connsiteX3" fmla="*/ 7729 w 37210"/>
              <a:gd name="connsiteY3" fmla="*/ 7126 h 13664"/>
              <a:gd name="connsiteX4" fmla="*/ 8407 w 37210"/>
              <a:gd name="connsiteY4" fmla="*/ 5583 h 13664"/>
              <a:gd name="connsiteX5" fmla="*/ 8661 w 37210"/>
              <a:gd name="connsiteY5" fmla="*/ 4169 h 13664"/>
              <a:gd name="connsiteX6" fmla="*/ 37210 w 37210"/>
              <a:gd name="connsiteY6" fmla="*/ 0 h 13664"/>
              <a:gd name="connsiteX0" fmla="*/ 0 w 39633"/>
              <a:gd name="connsiteY0" fmla="*/ 14594 h 14594"/>
              <a:gd name="connsiteX1" fmla="*/ 3525 w 39633"/>
              <a:gd name="connsiteY1" fmla="*/ 13345 h 14594"/>
              <a:gd name="connsiteX2" fmla="*/ 5288 w 39633"/>
              <a:gd name="connsiteY2" fmla="*/ 9305 h 14594"/>
              <a:gd name="connsiteX3" fmla="*/ 7729 w 39633"/>
              <a:gd name="connsiteY3" fmla="*/ 8056 h 14594"/>
              <a:gd name="connsiteX4" fmla="*/ 8407 w 39633"/>
              <a:gd name="connsiteY4" fmla="*/ 6513 h 14594"/>
              <a:gd name="connsiteX5" fmla="*/ 34833 w 39633"/>
              <a:gd name="connsiteY5" fmla="*/ 930 h 14594"/>
              <a:gd name="connsiteX6" fmla="*/ 37210 w 39633"/>
              <a:gd name="connsiteY6" fmla="*/ 930 h 14594"/>
              <a:gd name="connsiteX0" fmla="*/ 0 w 37210"/>
              <a:gd name="connsiteY0" fmla="*/ 13874 h 13874"/>
              <a:gd name="connsiteX1" fmla="*/ 3525 w 37210"/>
              <a:gd name="connsiteY1" fmla="*/ 12625 h 13874"/>
              <a:gd name="connsiteX2" fmla="*/ 5288 w 37210"/>
              <a:gd name="connsiteY2" fmla="*/ 8585 h 13874"/>
              <a:gd name="connsiteX3" fmla="*/ 7729 w 37210"/>
              <a:gd name="connsiteY3" fmla="*/ 7336 h 13874"/>
              <a:gd name="connsiteX4" fmla="*/ 26912 w 37210"/>
              <a:gd name="connsiteY4" fmla="*/ 1469 h 13874"/>
              <a:gd name="connsiteX5" fmla="*/ 34833 w 37210"/>
              <a:gd name="connsiteY5" fmla="*/ 210 h 13874"/>
              <a:gd name="connsiteX6" fmla="*/ 37210 w 37210"/>
              <a:gd name="connsiteY6" fmla="*/ 210 h 13874"/>
              <a:gd name="connsiteX0" fmla="*/ 0 w 37210"/>
              <a:gd name="connsiteY0" fmla="*/ 13874 h 13874"/>
              <a:gd name="connsiteX1" fmla="*/ 3525 w 37210"/>
              <a:gd name="connsiteY1" fmla="*/ 12625 h 13874"/>
              <a:gd name="connsiteX2" fmla="*/ 5288 w 37210"/>
              <a:gd name="connsiteY2" fmla="*/ 8585 h 13874"/>
              <a:gd name="connsiteX3" fmla="*/ 13445 w 37210"/>
              <a:gd name="connsiteY3" fmla="*/ 2308 h 13874"/>
              <a:gd name="connsiteX4" fmla="*/ 26912 w 37210"/>
              <a:gd name="connsiteY4" fmla="*/ 1469 h 13874"/>
              <a:gd name="connsiteX5" fmla="*/ 34833 w 37210"/>
              <a:gd name="connsiteY5" fmla="*/ 210 h 13874"/>
              <a:gd name="connsiteX6" fmla="*/ 37210 w 37210"/>
              <a:gd name="connsiteY6" fmla="*/ 210 h 13874"/>
              <a:gd name="connsiteX0" fmla="*/ 0 w 37210"/>
              <a:gd name="connsiteY0" fmla="*/ 13874 h 14063"/>
              <a:gd name="connsiteX1" fmla="*/ 3525 w 37210"/>
              <a:gd name="connsiteY1" fmla="*/ 12625 h 14063"/>
              <a:gd name="connsiteX2" fmla="*/ 6316 w 37210"/>
              <a:gd name="connsiteY2" fmla="*/ 5246 h 14063"/>
              <a:gd name="connsiteX3" fmla="*/ 13445 w 37210"/>
              <a:gd name="connsiteY3" fmla="*/ 2308 h 14063"/>
              <a:gd name="connsiteX4" fmla="*/ 26912 w 37210"/>
              <a:gd name="connsiteY4" fmla="*/ 1469 h 14063"/>
              <a:gd name="connsiteX5" fmla="*/ 34833 w 37210"/>
              <a:gd name="connsiteY5" fmla="*/ 210 h 14063"/>
              <a:gd name="connsiteX6" fmla="*/ 37210 w 37210"/>
              <a:gd name="connsiteY6" fmla="*/ 210 h 14063"/>
              <a:gd name="connsiteX0" fmla="*/ 5827 w 43037"/>
              <a:gd name="connsiteY0" fmla="*/ 13874 h 13874"/>
              <a:gd name="connsiteX1" fmla="*/ 1053 w 43037"/>
              <a:gd name="connsiteY1" fmla="*/ 6505 h 13874"/>
              <a:gd name="connsiteX2" fmla="*/ 12143 w 43037"/>
              <a:gd name="connsiteY2" fmla="*/ 5246 h 13874"/>
              <a:gd name="connsiteX3" fmla="*/ 19272 w 43037"/>
              <a:gd name="connsiteY3" fmla="*/ 2308 h 13874"/>
              <a:gd name="connsiteX4" fmla="*/ 32739 w 43037"/>
              <a:gd name="connsiteY4" fmla="*/ 1469 h 13874"/>
              <a:gd name="connsiteX5" fmla="*/ 40660 w 43037"/>
              <a:gd name="connsiteY5" fmla="*/ 210 h 13874"/>
              <a:gd name="connsiteX6" fmla="*/ 43037 w 43037"/>
              <a:gd name="connsiteY6" fmla="*/ 210 h 13874"/>
              <a:gd name="connsiteX0" fmla="*/ 1188 w 43964"/>
              <a:gd name="connsiteY0" fmla="*/ 9023 h 9023"/>
              <a:gd name="connsiteX1" fmla="*/ 1980 w 43964"/>
              <a:gd name="connsiteY1" fmla="*/ 6505 h 9023"/>
              <a:gd name="connsiteX2" fmla="*/ 13070 w 43964"/>
              <a:gd name="connsiteY2" fmla="*/ 5246 h 9023"/>
              <a:gd name="connsiteX3" fmla="*/ 20199 w 43964"/>
              <a:gd name="connsiteY3" fmla="*/ 2308 h 9023"/>
              <a:gd name="connsiteX4" fmla="*/ 33666 w 43964"/>
              <a:gd name="connsiteY4" fmla="*/ 1469 h 9023"/>
              <a:gd name="connsiteX5" fmla="*/ 41587 w 43964"/>
              <a:gd name="connsiteY5" fmla="*/ 210 h 9023"/>
              <a:gd name="connsiteX6" fmla="*/ 43964 w 43964"/>
              <a:gd name="connsiteY6" fmla="*/ 210 h 9023"/>
              <a:gd name="connsiteX0" fmla="*/ 270 w 10000"/>
              <a:gd name="connsiteY0" fmla="*/ 9922 h 9922"/>
              <a:gd name="connsiteX1" fmla="*/ 450 w 10000"/>
              <a:gd name="connsiteY1" fmla="*/ 7131 h 9922"/>
              <a:gd name="connsiteX2" fmla="*/ 2973 w 10000"/>
              <a:gd name="connsiteY2" fmla="*/ 5736 h 9922"/>
              <a:gd name="connsiteX3" fmla="*/ 4594 w 10000"/>
              <a:gd name="connsiteY3" fmla="*/ 2480 h 9922"/>
              <a:gd name="connsiteX4" fmla="*/ 7658 w 10000"/>
              <a:gd name="connsiteY4" fmla="*/ 1550 h 9922"/>
              <a:gd name="connsiteX5" fmla="*/ 9459 w 10000"/>
              <a:gd name="connsiteY5" fmla="*/ 155 h 9922"/>
              <a:gd name="connsiteX6" fmla="*/ 10000 w 10000"/>
              <a:gd name="connsiteY6" fmla="*/ 620 h 9922"/>
              <a:gd name="connsiteX0" fmla="*/ 270 w 10000"/>
              <a:gd name="connsiteY0" fmla="*/ 10000 h 10000"/>
              <a:gd name="connsiteX1" fmla="*/ 450 w 10000"/>
              <a:gd name="connsiteY1" fmla="*/ 7187 h 10000"/>
              <a:gd name="connsiteX2" fmla="*/ 2973 w 10000"/>
              <a:gd name="connsiteY2" fmla="*/ 5781 h 10000"/>
              <a:gd name="connsiteX3" fmla="*/ 4594 w 10000"/>
              <a:gd name="connsiteY3" fmla="*/ 2499 h 10000"/>
              <a:gd name="connsiteX4" fmla="*/ 7658 w 10000"/>
              <a:gd name="connsiteY4" fmla="*/ 1562 h 10000"/>
              <a:gd name="connsiteX5" fmla="*/ 9459 w 10000"/>
              <a:gd name="connsiteY5" fmla="*/ 156 h 10000"/>
              <a:gd name="connsiteX6" fmla="*/ 10000 w 10000"/>
              <a:gd name="connsiteY6" fmla="*/ 625 h 10000"/>
              <a:gd name="connsiteX0" fmla="*/ 270 w 10000"/>
              <a:gd name="connsiteY0" fmla="*/ 10000 h 10000"/>
              <a:gd name="connsiteX1" fmla="*/ 450 w 10000"/>
              <a:gd name="connsiteY1" fmla="*/ 7187 h 10000"/>
              <a:gd name="connsiteX2" fmla="*/ 2973 w 10000"/>
              <a:gd name="connsiteY2" fmla="*/ 5781 h 10000"/>
              <a:gd name="connsiteX3" fmla="*/ 4594 w 10000"/>
              <a:gd name="connsiteY3" fmla="*/ 2499 h 10000"/>
              <a:gd name="connsiteX4" fmla="*/ 7658 w 10000"/>
              <a:gd name="connsiteY4" fmla="*/ 1562 h 10000"/>
              <a:gd name="connsiteX5" fmla="*/ 9459 w 10000"/>
              <a:gd name="connsiteY5" fmla="*/ 156 h 10000"/>
              <a:gd name="connsiteX6" fmla="*/ 10000 w 10000"/>
              <a:gd name="connsiteY6" fmla="*/ 625 h 10000"/>
              <a:gd name="connsiteX0" fmla="*/ 270 w 10000"/>
              <a:gd name="connsiteY0" fmla="*/ 10000 h 10000"/>
              <a:gd name="connsiteX1" fmla="*/ 450 w 10000"/>
              <a:gd name="connsiteY1" fmla="*/ 7187 h 10000"/>
              <a:gd name="connsiteX2" fmla="*/ 2973 w 10000"/>
              <a:gd name="connsiteY2" fmla="*/ 5781 h 10000"/>
              <a:gd name="connsiteX3" fmla="*/ 4594 w 10000"/>
              <a:gd name="connsiteY3" fmla="*/ 2499 h 10000"/>
              <a:gd name="connsiteX4" fmla="*/ 7658 w 10000"/>
              <a:gd name="connsiteY4" fmla="*/ 1562 h 10000"/>
              <a:gd name="connsiteX5" fmla="*/ 9459 w 10000"/>
              <a:gd name="connsiteY5" fmla="*/ 156 h 10000"/>
              <a:gd name="connsiteX6" fmla="*/ 10000 w 10000"/>
              <a:gd name="connsiteY6" fmla="*/ 625 h 10000"/>
              <a:gd name="connsiteX0" fmla="*/ 121 w 10031"/>
              <a:gd name="connsiteY0" fmla="*/ 10468 h 10468"/>
              <a:gd name="connsiteX1" fmla="*/ 481 w 10031"/>
              <a:gd name="connsiteY1" fmla="*/ 7187 h 10468"/>
              <a:gd name="connsiteX2" fmla="*/ 3004 w 10031"/>
              <a:gd name="connsiteY2" fmla="*/ 5781 h 10468"/>
              <a:gd name="connsiteX3" fmla="*/ 4625 w 10031"/>
              <a:gd name="connsiteY3" fmla="*/ 2499 h 10468"/>
              <a:gd name="connsiteX4" fmla="*/ 7689 w 10031"/>
              <a:gd name="connsiteY4" fmla="*/ 1562 h 10468"/>
              <a:gd name="connsiteX5" fmla="*/ 9490 w 10031"/>
              <a:gd name="connsiteY5" fmla="*/ 156 h 10468"/>
              <a:gd name="connsiteX6" fmla="*/ 10031 w 10031"/>
              <a:gd name="connsiteY6" fmla="*/ 625 h 10468"/>
              <a:gd name="connsiteX0" fmla="*/ 121 w 10031"/>
              <a:gd name="connsiteY0" fmla="*/ 10468 h 10468"/>
              <a:gd name="connsiteX1" fmla="*/ 481 w 10031"/>
              <a:gd name="connsiteY1" fmla="*/ 7187 h 10468"/>
              <a:gd name="connsiteX2" fmla="*/ 3004 w 10031"/>
              <a:gd name="connsiteY2" fmla="*/ 5781 h 10468"/>
              <a:gd name="connsiteX3" fmla="*/ 4625 w 10031"/>
              <a:gd name="connsiteY3" fmla="*/ 2499 h 10468"/>
              <a:gd name="connsiteX4" fmla="*/ 7689 w 10031"/>
              <a:gd name="connsiteY4" fmla="*/ 1562 h 10468"/>
              <a:gd name="connsiteX5" fmla="*/ 9490 w 10031"/>
              <a:gd name="connsiteY5" fmla="*/ 156 h 10468"/>
              <a:gd name="connsiteX6" fmla="*/ 10031 w 10031"/>
              <a:gd name="connsiteY6" fmla="*/ 625 h 1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1" h="10468">
                <a:moveTo>
                  <a:pt x="121" y="10468"/>
                </a:moveTo>
                <a:cubicBezTo>
                  <a:pt x="408" y="9587"/>
                  <a:pt x="0" y="7968"/>
                  <a:pt x="481" y="7187"/>
                </a:cubicBezTo>
                <a:cubicBezTo>
                  <a:pt x="962" y="6406"/>
                  <a:pt x="2313" y="6562"/>
                  <a:pt x="3004" y="5781"/>
                </a:cubicBezTo>
                <a:cubicBezTo>
                  <a:pt x="3694" y="5000"/>
                  <a:pt x="3845" y="3203"/>
                  <a:pt x="4625" y="2499"/>
                </a:cubicBezTo>
                <a:cubicBezTo>
                  <a:pt x="5170" y="1504"/>
                  <a:pt x="7198" y="1971"/>
                  <a:pt x="7689" y="1562"/>
                </a:cubicBezTo>
                <a:cubicBezTo>
                  <a:pt x="8511" y="1257"/>
                  <a:pt x="9100" y="312"/>
                  <a:pt x="9490" y="156"/>
                </a:cubicBezTo>
                <a:cubicBezTo>
                  <a:pt x="9880" y="0"/>
                  <a:pt x="9969" y="738"/>
                  <a:pt x="10031" y="625"/>
                </a:cubicBezTo>
              </a:path>
            </a:pathLst>
          </a:custGeom>
          <a:noFill/>
          <a:ln w="76200" cap="flat" cmpd="sng">
            <a:solidFill>
              <a:srgbClr val="007FFF"/>
            </a:solidFill>
            <a:prstDash val="solid"/>
            <a:round/>
            <a:headEnd/>
            <a:tailE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endParaRPr lang="en-US" dirty="0">
              <a:solidFill>
                <a:srgbClr val="0228D5"/>
              </a:solidFill>
            </a:endParaRPr>
          </a:p>
        </p:txBody>
      </p:sp>
      <p:sp>
        <p:nvSpPr>
          <p:cNvPr id="42" name="Freeform 41"/>
          <p:cNvSpPr>
            <a:spLocks/>
          </p:cNvSpPr>
          <p:nvPr/>
        </p:nvSpPr>
        <p:spPr bwMode="auto">
          <a:xfrm>
            <a:off x="3581480" y="914434"/>
            <a:ext cx="5257727" cy="5181531"/>
          </a:xfrm>
          <a:custGeom>
            <a:avLst/>
            <a:gdLst>
              <a:gd name="connsiteX0" fmla="*/ 9912 w 10000"/>
              <a:gd name="connsiteY0" fmla="*/ 4262 h 9385"/>
              <a:gd name="connsiteX1" fmla="*/ 10000 w 10000"/>
              <a:gd name="connsiteY1" fmla="*/ 751 h 9385"/>
              <a:gd name="connsiteX2" fmla="*/ 9459 w 10000"/>
              <a:gd name="connsiteY2" fmla="*/ 1752 h 9385"/>
              <a:gd name="connsiteX3" fmla="*/ 9459 w 10000"/>
              <a:gd name="connsiteY3" fmla="*/ 3879 h 9385"/>
              <a:gd name="connsiteX4" fmla="*/ 7297 w 10000"/>
              <a:gd name="connsiteY4" fmla="*/ 9385 h 9385"/>
              <a:gd name="connsiteX5" fmla="*/ 6036 w 10000"/>
              <a:gd name="connsiteY5" fmla="*/ 7758 h 9385"/>
              <a:gd name="connsiteX6" fmla="*/ 2613 w 10000"/>
              <a:gd name="connsiteY6" fmla="*/ 6507 h 9385"/>
              <a:gd name="connsiteX7" fmla="*/ 2252 w 10000"/>
              <a:gd name="connsiteY7" fmla="*/ 5881 h 9385"/>
              <a:gd name="connsiteX8" fmla="*/ 1712 w 10000"/>
              <a:gd name="connsiteY8" fmla="*/ 3504 h 9385"/>
              <a:gd name="connsiteX9" fmla="*/ 0 w 10000"/>
              <a:gd name="connsiteY9" fmla="*/ 0 h 9385"/>
              <a:gd name="connsiteX0" fmla="*/ 9912 w 9941"/>
              <a:gd name="connsiteY0" fmla="*/ 4541 h 10000"/>
              <a:gd name="connsiteX1" fmla="*/ 9737 w 9941"/>
              <a:gd name="connsiteY1" fmla="*/ 5811 h 10000"/>
              <a:gd name="connsiteX2" fmla="*/ 9459 w 9941"/>
              <a:gd name="connsiteY2" fmla="*/ 1867 h 10000"/>
              <a:gd name="connsiteX3" fmla="*/ 9459 w 9941"/>
              <a:gd name="connsiteY3" fmla="*/ 4133 h 10000"/>
              <a:gd name="connsiteX4" fmla="*/ 7297 w 9941"/>
              <a:gd name="connsiteY4" fmla="*/ 10000 h 10000"/>
              <a:gd name="connsiteX5" fmla="*/ 6036 w 9941"/>
              <a:gd name="connsiteY5" fmla="*/ 8266 h 10000"/>
              <a:gd name="connsiteX6" fmla="*/ 2613 w 9941"/>
              <a:gd name="connsiteY6" fmla="*/ 6933 h 10000"/>
              <a:gd name="connsiteX7" fmla="*/ 2252 w 9941"/>
              <a:gd name="connsiteY7" fmla="*/ 6266 h 10000"/>
              <a:gd name="connsiteX8" fmla="*/ 1712 w 9941"/>
              <a:gd name="connsiteY8" fmla="*/ 3734 h 10000"/>
              <a:gd name="connsiteX9" fmla="*/ 0 w 9941"/>
              <a:gd name="connsiteY9" fmla="*/ 0 h 10000"/>
              <a:gd name="connsiteX0" fmla="*/ 9971 w 9971"/>
              <a:gd name="connsiteY0" fmla="*/ 4541 h 10000"/>
              <a:gd name="connsiteX1" fmla="*/ 9515 w 9971"/>
              <a:gd name="connsiteY1" fmla="*/ 1867 h 10000"/>
              <a:gd name="connsiteX2" fmla="*/ 9515 w 9971"/>
              <a:gd name="connsiteY2" fmla="*/ 4133 h 10000"/>
              <a:gd name="connsiteX3" fmla="*/ 7340 w 9971"/>
              <a:gd name="connsiteY3" fmla="*/ 10000 h 10000"/>
              <a:gd name="connsiteX4" fmla="*/ 6072 w 9971"/>
              <a:gd name="connsiteY4" fmla="*/ 8266 h 10000"/>
              <a:gd name="connsiteX5" fmla="*/ 2629 w 9971"/>
              <a:gd name="connsiteY5" fmla="*/ 6933 h 10000"/>
              <a:gd name="connsiteX6" fmla="*/ 2265 w 9971"/>
              <a:gd name="connsiteY6" fmla="*/ 6266 h 10000"/>
              <a:gd name="connsiteX7" fmla="*/ 1722 w 9971"/>
              <a:gd name="connsiteY7" fmla="*/ 3734 h 10000"/>
              <a:gd name="connsiteX8" fmla="*/ 0 w 9971"/>
              <a:gd name="connsiteY8" fmla="*/ 0 h 10000"/>
              <a:gd name="connsiteX0" fmla="*/ 10000 w 10000"/>
              <a:gd name="connsiteY0" fmla="*/ 4541 h 10000"/>
              <a:gd name="connsiteX1" fmla="*/ 9543 w 10000"/>
              <a:gd name="connsiteY1" fmla="*/ 4133 h 10000"/>
              <a:gd name="connsiteX2" fmla="*/ 7361 w 10000"/>
              <a:gd name="connsiteY2" fmla="*/ 10000 h 10000"/>
              <a:gd name="connsiteX3" fmla="*/ 6090 w 10000"/>
              <a:gd name="connsiteY3" fmla="*/ 8266 h 10000"/>
              <a:gd name="connsiteX4" fmla="*/ 2637 w 10000"/>
              <a:gd name="connsiteY4" fmla="*/ 6933 h 10000"/>
              <a:gd name="connsiteX5" fmla="*/ 2272 w 10000"/>
              <a:gd name="connsiteY5" fmla="*/ 6266 h 10000"/>
              <a:gd name="connsiteX6" fmla="*/ 1727 w 10000"/>
              <a:gd name="connsiteY6" fmla="*/ 3734 h 10000"/>
              <a:gd name="connsiteX7" fmla="*/ 0 w 10000"/>
              <a:gd name="connsiteY7" fmla="*/ 0 h 10000"/>
              <a:gd name="connsiteX0" fmla="*/ 10000 w 10000"/>
              <a:gd name="connsiteY0" fmla="*/ 4541 h 10000"/>
              <a:gd name="connsiteX1" fmla="*/ 7361 w 10000"/>
              <a:gd name="connsiteY1" fmla="*/ 10000 h 10000"/>
              <a:gd name="connsiteX2" fmla="*/ 6090 w 10000"/>
              <a:gd name="connsiteY2" fmla="*/ 8266 h 10000"/>
              <a:gd name="connsiteX3" fmla="*/ 2637 w 10000"/>
              <a:gd name="connsiteY3" fmla="*/ 6933 h 10000"/>
              <a:gd name="connsiteX4" fmla="*/ 2272 w 10000"/>
              <a:gd name="connsiteY4" fmla="*/ 6266 h 10000"/>
              <a:gd name="connsiteX5" fmla="*/ 1727 w 10000"/>
              <a:gd name="connsiteY5" fmla="*/ 3734 h 10000"/>
              <a:gd name="connsiteX6" fmla="*/ 0 w 10000"/>
              <a:gd name="connsiteY6" fmla="*/ 0 h 10000"/>
              <a:gd name="connsiteX0" fmla="*/ 10000 w 10000"/>
              <a:gd name="connsiteY0" fmla="*/ 4541 h 8266"/>
              <a:gd name="connsiteX1" fmla="*/ 6090 w 10000"/>
              <a:gd name="connsiteY1" fmla="*/ 8266 h 8266"/>
              <a:gd name="connsiteX2" fmla="*/ 2637 w 10000"/>
              <a:gd name="connsiteY2" fmla="*/ 6933 h 8266"/>
              <a:gd name="connsiteX3" fmla="*/ 2272 w 10000"/>
              <a:gd name="connsiteY3" fmla="*/ 6266 h 8266"/>
              <a:gd name="connsiteX4" fmla="*/ 1727 w 10000"/>
              <a:gd name="connsiteY4" fmla="*/ 3734 h 8266"/>
              <a:gd name="connsiteX5" fmla="*/ 0 w 10000"/>
              <a:gd name="connsiteY5" fmla="*/ 0 h 8266"/>
              <a:gd name="connsiteX0" fmla="*/ 10000 w 10000"/>
              <a:gd name="connsiteY0" fmla="*/ 5494 h 8387"/>
              <a:gd name="connsiteX1" fmla="*/ 2637 w 10000"/>
              <a:gd name="connsiteY1" fmla="*/ 8387 h 8387"/>
              <a:gd name="connsiteX2" fmla="*/ 2272 w 10000"/>
              <a:gd name="connsiteY2" fmla="*/ 7580 h 8387"/>
              <a:gd name="connsiteX3" fmla="*/ 1727 w 10000"/>
              <a:gd name="connsiteY3" fmla="*/ 4517 h 8387"/>
              <a:gd name="connsiteX4" fmla="*/ 0 w 10000"/>
              <a:gd name="connsiteY4" fmla="*/ 0 h 8387"/>
              <a:gd name="connsiteX0" fmla="*/ 10000 w 10000"/>
              <a:gd name="connsiteY0" fmla="*/ 6551 h 9232"/>
              <a:gd name="connsiteX1" fmla="*/ 2272 w 10000"/>
              <a:gd name="connsiteY1" fmla="*/ 9038 h 9232"/>
              <a:gd name="connsiteX2" fmla="*/ 1727 w 10000"/>
              <a:gd name="connsiteY2" fmla="*/ 5386 h 9232"/>
              <a:gd name="connsiteX3" fmla="*/ 0 w 10000"/>
              <a:gd name="connsiteY3" fmla="*/ 0 h 9232"/>
              <a:gd name="connsiteX0" fmla="*/ 10000 w 10000"/>
              <a:gd name="connsiteY0" fmla="*/ 7096 h 7096"/>
              <a:gd name="connsiteX1" fmla="*/ 1727 w 10000"/>
              <a:gd name="connsiteY1" fmla="*/ 5834 h 7096"/>
              <a:gd name="connsiteX2" fmla="*/ 0 w 10000"/>
              <a:gd name="connsiteY2" fmla="*/ 0 h 7096"/>
              <a:gd name="connsiteX0" fmla="*/ 10000 w 10000"/>
              <a:gd name="connsiteY0" fmla="*/ 10000 h 10000"/>
              <a:gd name="connsiteX1" fmla="*/ 0 w 10000"/>
              <a:gd name="connsiteY1" fmla="*/ 0 h 10000"/>
              <a:gd name="connsiteX0" fmla="*/ 8761 w 8761"/>
              <a:gd name="connsiteY0" fmla="*/ 8385 h 8385"/>
              <a:gd name="connsiteX1" fmla="*/ 0 w 8761"/>
              <a:gd name="connsiteY1" fmla="*/ 0 h 8385"/>
              <a:gd name="connsiteX0" fmla="*/ 2424 w 2424"/>
              <a:gd name="connsiteY0" fmla="*/ 11334 h 11334"/>
              <a:gd name="connsiteX1" fmla="*/ 0 w 2424"/>
              <a:gd name="connsiteY1" fmla="*/ 0 h 11334"/>
              <a:gd name="connsiteX0" fmla="*/ 10000 w 10000"/>
              <a:gd name="connsiteY0" fmla="*/ 10000 h 12941"/>
              <a:gd name="connsiteX1" fmla="*/ 9167 w 10000"/>
              <a:gd name="connsiteY1" fmla="*/ 12941 h 12941"/>
              <a:gd name="connsiteX2" fmla="*/ 0 w 10000"/>
              <a:gd name="connsiteY2" fmla="*/ 0 h 12941"/>
              <a:gd name="connsiteX0" fmla="*/ 10000 w 10000"/>
              <a:gd name="connsiteY0" fmla="*/ 10000 h 12647"/>
              <a:gd name="connsiteX1" fmla="*/ 8750 w 10000"/>
              <a:gd name="connsiteY1" fmla="*/ 12647 h 12647"/>
              <a:gd name="connsiteX2" fmla="*/ 0 w 10000"/>
              <a:gd name="connsiteY2" fmla="*/ 0 h 12647"/>
              <a:gd name="connsiteX0" fmla="*/ 10000 w 10000"/>
              <a:gd name="connsiteY0" fmla="*/ 10000 h 12647"/>
              <a:gd name="connsiteX1" fmla="*/ 8750 w 10000"/>
              <a:gd name="connsiteY1" fmla="*/ 12647 h 12647"/>
              <a:gd name="connsiteX2" fmla="*/ 8750 w 10000"/>
              <a:gd name="connsiteY2" fmla="*/ 12647 h 12647"/>
              <a:gd name="connsiteX3" fmla="*/ 0 w 10000"/>
              <a:gd name="connsiteY3" fmla="*/ 0 h 12647"/>
              <a:gd name="connsiteX0" fmla="*/ 10000 w 11251"/>
              <a:gd name="connsiteY0" fmla="*/ 10000 h 14411"/>
              <a:gd name="connsiteX1" fmla="*/ 8750 w 11251"/>
              <a:gd name="connsiteY1" fmla="*/ 12647 h 14411"/>
              <a:gd name="connsiteX2" fmla="*/ 8750 w 11251"/>
              <a:gd name="connsiteY2" fmla="*/ 12647 h 14411"/>
              <a:gd name="connsiteX3" fmla="*/ 11251 w 11251"/>
              <a:gd name="connsiteY3" fmla="*/ 14411 h 14411"/>
              <a:gd name="connsiteX4" fmla="*/ 0 w 11251"/>
              <a:gd name="connsiteY4" fmla="*/ 0 h 14411"/>
              <a:gd name="connsiteX0" fmla="*/ 10000 w 12084"/>
              <a:gd name="connsiteY0" fmla="*/ 10000 h 15588"/>
              <a:gd name="connsiteX1" fmla="*/ 8750 w 12084"/>
              <a:gd name="connsiteY1" fmla="*/ 12647 h 15588"/>
              <a:gd name="connsiteX2" fmla="*/ 8750 w 12084"/>
              <a:gd name="connsiteY2" fmla="*/ 12647 h 15588"/>
              <a:gd name="connsiteX3" fmla="*/ 11251 w 12084"/>
              <a:gd name="connsiteY3" fmla="*/ 14411 h 15588"/>
              <a:gd name="connsiteX4" fmla="*/ 12084 w 12084"/>
              <a:gd name="connsiteY4" fmla="*/ 15588 h 15588"/>
              <a:gd name="connsiteX5" fmla="*/ 0 w 12084"/>
              <a:gd name="connsiteY5" fmla="*/ 0 h 15588"/>
              <a:gd name="connsiteX0" fmla="*/ 10000 w 12084"/>
              <a:gd name="connsiteY0" fmla="*/ 10000 h 18529"/>
              <a:gd name="connsiteX1" fmla="*/ 8750 w 12084"/>
              <a:gd name="connsiteY1" fmla="*/ 12647 h 18529"/>
              <a:gd name="connsiteX2" fmla="*/ 8750 w 12084"/>
              <a:gd name="connsiteY2" fmla="*/ 12647 h 18529"/>
              <a:gd name="connsiteX3" fmla="*/ 11251 w 12084"/>
              <a:gd name="connsiteY3" fmla="*/ 14411 h 18529"/>
              <a:gd name="connsiteX4" fmla="*/ 12084 w 12084"/>
              <a:gd name="connsiteY4" fmla="*/ 15588 h 18529"/>
              <a:gd name="connsiteX5" fmla="*/ 10417 w 12084"/>
              <a:gd name="connsiteY5" fmla="*/ 18529 h 18529"/>
              <a:gd name="connsiteX6" fmla="*/ 0 w 12084"/>
              <a:gd name="connsiteY6" fmla="*/ 0 h 18529"/>
              <a:gd name="connsiteX0" fmla="*/ 10000 w 12084"/>
              <a:gd name="connsiteY0" fmla="*/ 10000 h 18529"/>
              <a:gd name="connsiteX1" fmla="*/ 8750 w 12084"/>
              <a:gd name="connsiteY1" fmla="*/ 12647 h 18529"/>
              <a:gd name="connsiteX2" fmla="*/ 8750 w 12084"/>
              <a:gd name="connsiteY2" fmla="*/ 12647 h 18529"/>
              <a:gd name="connsiteX3" fmla="*/ 11251 w 12084"/>
              <a:gd name="connsiteY3" fmla="*/ 14411 h 18529"/>
              <a:gd name="connsiteX4" fmla="*/ 12084 w 12084"/>
              <a:gd name="connsiteY4" fmla="*/ 15588 h 18529"/>
              <a:gd name="connsiteX5" fmla="*/ 10417 w 12084"/>
              <a:gd name="connsiteY5" fmla="*/ 18529 h 18529"/>
              <a:gd name="connsiteX6" fmla="*/ 7084 w 12084"/>
              <a:gd name="connsiteY6" fmla="*/ 18235 h 18529"/>
              <a:gd name="connsiteX7" fmla="*/ 0 w 12084"/>
              <a:gd name="connsiteY7" fmla="*/ 0 h 18529"/>
              <a:gd name="connsiteX0" fmla="*/ 10000 w 12084"/>
              <a:gd name="connsiteY0" fmla="*/ 10000 h 19411"/>
              <a:gd name="connsiteX1" fmla="*/ 8750 w 12084"/>
              <a:gd name="connsiteY1" fmla="*/ 12647 h 19411"/>
              <a:gd name="connsiteX2" fmla="*/ 8750 w 12084"/>
              <a:gd name="connsiteY2" fmla="*/ 12647 h 19411"/>
              <a:gd name="connsiteX3" fmla="*/ 11251 w 12084"/>
              <a:gd name="connsiteY3" fmla="*/ 14411 h 19411"/>
              <a:gd name="connsiteX4" fmla="*/ 12084 w 12084"/>
              <a:gd name="connsiteY4" fmla="*/ 15588 h 19411"/>
              <a:gd name="connsiteX5" fmla="*/ 10417 w 12084"/>
              <a:gd name="connsiteY5" fmla="*/ 18529 h 19411"/>
              <a:gd name="connsiteX6" fmla="*/ 7084 w 12084"/>
              <a:gd name="connsiteY6" fmla="*/ 18235 h 19411"/>
              <a:gd name="connsiteX7" fmla="*/ 1249 w 12084"/>
              <a:gd name="connsiteY7" fmla="*/ 19411 h 19411"/>
              <a:gd name="connsiteX8" fmla="*/ 0 w 12084"/>
              <a:gd name="connsiteY8" fmla="*/ 0 h 19411"/>
              <a:gd name="connsiteX0" fmla="*/ 26877 w 28961"/>
              <a:gd name="connsiteY0" fmla="*/ 10000 h 21176"/>
              <a:gd name="connsiteX1" fmla="*/ 25627 w 28961"/>
              <a:gd name="connsiteY1" fmla="*/ 12647 h 21176"/>
              <a:gd name="connsiteX2" fmla="*/ 25627 w 28961"/>
              <a:gd name="connsiteY2" fmla="*/ 12647 h 21176"/>
              <a:gd name="connsiteX3" fmla="*/ 28128 w 28961"/>
              <a:gd name="connsiteY3" fmla="*/ 14411 h 21176"/>
              <a:gd name="connsiteX4" fmla="*/ 28961 w 28961"/>
              <a:gd name="connsiteY4" fmla="*/ 15588 h 21176"/>
              <a:gd name="connsiteX5" fmla="*/ 27294 w 28961"/>
              <a:gd name="connsiteY5" fmla="*/ 18529 h 21176"/>
              <a:gd name="connsiteX6" fmla="*/ 23961 w 28961"/>
              <a:gd name="connsiteY6" fmla="*/ 18235 h 21176"/>
              <a:gd name="connsiteX7" fmla="*/ 18126 w 28961"/>
              <a:gd name="connsiteY7" fmla="*/ 19411 h 21176"/>
              <a:gd name="connsiteX8" fmla="*/ 208 w 28961"/>
              <a:gd name="connsiteY8" fmla="*/ 17941 h 21176"/>
              <a:gd name="connsiteX9" fmla="*/ 16877 w 28961"/>
              <a:gd name="connsiteY9" fmla="*/ 0 h 21176"/>
              <a:gd name="connsiteX0" fmla="*/ 29265 w 31349"/>
              <a:gd name="connsiteY0" fmla="*/ 10000 h 21176"/>
              <a:gd name="connsiteX1" fmla="*/ 28015 w 31349"/>
              <a:gd name="connsiteY1" fmla="*/ 12647 h 21176"/>
              <a:gd name="connsiteX2" fmla="*/ 28015 w 31349"/>
              <a:gd name="connsiteY2" fmla="*/ 12647 h 21176"/>
              <a:gd name="connsiteX3" fmla="*/ 30516 w 31349"/>
              <a:gd name="connsiteY3" fmla="*/ 14411 h 21176"/>
              <a:gd name="connsiteX4" fmla="*/ 31349 w 31349"/>
              <a:gd name="connsiteY4" fmla="*/ 15588 h 21176"/>
              <a:gd name="connsiteX5" fmla="*/ 29682 w 31349"/>
              <a:gd name="connsiteY5" fmla="*/ 18529 h 21176"/>
              <a:gd name="connsiteX6" fmla="*/ 26349 w 31349"/>
              <a:gd name="connsiteY6" fmla="*/ 18235 h 21176"/>
              <a:gd name="connsiteX7" fmla="*/ 20514 w 31349"/>
              <a:gd name="connsiteY7" fmla="*/ 19411 h 21176"/>
              <a:gd name="connsiteX8" fmla="*/ 2596 w 31349"/>
              <a:gd name="connsiteY8" fmla="*/ 17941 h 21176"/>
              <a:gd name="connsiteX9" fmla="*/ 5096 w 31349"/>
              <a:gd name="connsiteY9" fmla="*/ 14117 h 21176"/>
              <a:gd name="connsiteX10" fmla="*/ 19265 w 31349"/>
              <a:gd name="connsiteY10" fmla="*/ 0 h 21176"/>
              <a:gd name="connsiteX0" fmla="*/ 29265 w 31349"/>
              <a:gd name="connsiteY0" fmla="*/ 10000 h 21176"/>
              <a:gd name="connsiteX1" fmla="*/ 28015 w 31349"/>
              <a:gd name="connsiteY1" fmla="*/ 12647 h 21176"/>
              <a:gd name="connsiteX2" fmla="*/ 28015 w 31349"/>
              <a:gd name="connsiteY2" fmla="*/ 12647 h 21176"/>
              <a:gd name="connsiteX3" fmla="*/ 30516 w 31349"/>
              <a:gd name="connsiteY3" fmla="*/ 14411 h 21176"/>
              <a:gd name="connsiteX4" fmla="*/ 31349 w 31349"/>
              <a:gd name="connsiteY4" fmla="*/ 15588 h 21176"/>
              <a:gd name="connsiteX5" fmla="*/ 29682 w 31349"/>
              <a:gd name="connsiteY5" fmla="*/ 18529 h 21176"/>
              <a:gd name="connsiteX6" fmla="*/ 26349 w 31349"/>
              <a:gd name="connsiteY6" fmla="*/ 18235 h 21176"/>
              <a:gd name="connsiteX7" fmla="*/ 20514 w 31349"/>
              <a:gd name="connsiteY7" fmla="*/ 19411 h 21176"/>
              <a:gd name="connsiteX8" fmla="*/ 2596 w 31349"/>
              <a:gd name="connsiteY8" fmla="*/ 17941 h 21176"/>
              <a:gd name="connsiteX9" fmla="*/ 5096 w 31349"/>
              <a:gd name="connsiteY9" fmla="*/ 14117 h 21176"/>
              <a:gd name="connsiteX10" fmla="*/ 4679 w 31349"/>
              <a:gd name="connsiteY10" fmla="*/ 2353 h 21176"/>
              <a:gd name="connsiteX11" fmla="*/ 19265 w 31349"/>
              <a:gd name="connsiteY11" fmla="*/ 0 h 21176"/>
              <a:gd name="connsiteX0" fmla="*/ 29265 w 31349"/>
              <a:gd name="connsiteY0" fmla="*/ 10980 h 22156"/>
              <a:gd name="connsiteX1" fmla="*/ 28015 w 31349"/>
              <a:gd name="connsiteY1" fmla="*/ 13627 h 22156"/>
              <a:gd name="connsiteX2" fmla="*/ 28015 w 31349"/>
              <a:gd name="connsiteY2" fmla="*/ 13627 h 22156"/>
              <a:gd name="connsiteX3" fmla="*/ 30516 w 31349"/>
              <a:gd name="connsiteY3" fmla="*/ 15391 h 22156"/>
              <a:gd name="connsiteX4" fmla="*/ 31349 w 31349"/>
              <a:gd name="connsiteY4" fmla="*/ 16568 h 22156"/>
              <a:gd name="connsiteX5" fmla="*/ 29682 w 31349"/>
              <a:gd name="connsiteY5" fmla="*/ 19509 h 22156"/>
              <a:gd name="connsiteX6" fmla="*/ 26349 w 31349"/>
              <a:gd name="connsiteY6" fmla="*/ 19215 h 22156"/>
              <a:gd name="connsiteX7" fmla="*/ 20514 w 31349"/>
              <a:gd name="connsiteY7" fmla="*/ 20391 h 22156"/>
              <a:gd name="connsiteX8" fmla="*/ 2596 w 31349"/>
              <a:gd name="connsiteY8" fmla="*/ 18921 h 22156"/>
              <a:gd name="connsiteX9" fmla="*/ 5096 w 31349"/>
              <a:gd name="connsiteY9" fmla="*/ 15097 h 22156"/>
              <a:gd name="connsiteX10" fmla="*/ 4679 w 31349"/>
              <a:gd name="connsiteY10" fmla="*/ 3333 h 22156"/>
              <a:gd name="connsiteX11" fmla="*/ 10097 w 31349"/>
              <a:gd name="connsiteY11" fmla="*/ 392 h 22156"/>
              <a:gd name="connsiteX12" fmla="*/ 19265 w 31349"/>
              <a:gd name="connsiteY12" fmla="*/ 980 h 22156"/>
              <a:gd name="connsiteX0" fmla="*/ 29265 w 31349"/>
              <a:gd name="connsiteY0" fmla="*/ 11087 h 22263"/>
              <a:gd name="connsiteX1" fmla="*/ 28015 w 31349"/>
              <a:gd name="connsiteY1" fmla="*/ 13734 h 22263"/>
              <a:gd name="connsiteX2" fmla="*/ 28015 w 31349"/>
              <a:gd name="connsiteY2" fmla="*/ 13734 h 22263"/>
              <a:gd name="connsiteX3" fmla="*/ 30516 w 31349"/>
              <a:gd name="connsiteY3" fmla="*/ 15498 h 22263"/>
              <a:gd name="connsiteX4" fmla="*/ 31349 w 31349"/>
              <a:gd name="connsiteY4" fmla="*/ 16675 h 22263"/>
              <a:gd name="connsiteX5" fmla="*/ 29682 w 31349"/>
              <a:gd name="connsiteY5" fmla="*/ 19616 h 22263"/>
              <a:gd name="connsiteX6" fmla="*/ 26349 w 31349"/>
              <a:gd name="connsiteY6" fmla="*/ 19322 h 22263"/>
              <a:gd name="connsiteX7" fmla="*/ 20514 w 31349"/>
              <a:gd name="connsiteY7" fmla="*/ 20498 h 22263"/>
              <a:gd name="connsiteX8" fmla="*/ 2596 w 31349"/>
              <a:gd name="connsiteY8" fmla="*/ 19028 h 22263"/>
              <a:gd name="connsiteX9" fmla="*/ 5096 w 31349"/>
              <a:gd name="connsiteY9" fmla="*/ 15204 h 22263"/>
              <a:gd name="connsiteX10" fmla="*/ 4679 w 31349"/>
              <a:gd name="connsiteY10" fmla="*/ 3440 h 22263"/>
              <a:gd name="connsiteX11" fmla="*/ 10097 w 31349"/>
              <a:gd name="connsiteY11" fmla="*/ 499 h 22263"/>
              <a:gd name="connsiteX12" fmla="*/ 11347 w 31349"/>
              <a:gd name="connsiteY12" fmla="*/ 1087 h 22263"/>
              <a:gd name="connsiteX13" fmla="*/ 19265 w 31349"/>
              <a:gd name="connsiteY13" fmla="*/ 1087 h 22263"/>
              <a:gd name="connsiteX0" fmla="*/ 29265 w 31349"/>
              <a:gd name="connsiteY0" fmla="*/ 11087 h 22263"/>
              <a:gd name="connsiteX1" fmla="*/ 28015 w 31349"/>
              <a:gd name="connsiteY1" fmla="*/ 13734 h 22263"/>
              <a:gd name="connsiteX2" fmla="*/ 28015 w 31349"/>
              <a:gd name="connsiteY2" fmla="*/ 13734 h 22263"/>
              <a:gd name="connsiteX3" fmla="*/ 30516 w 31349"/>
              <a:gd name="connsiteY3" fmla="*/ 15498 h 22263"/>
              <a:gd name="connsiteX4" fmla="*/ 31349 w 31349"/>
              <a:gd name="connsiteY4" fmla="*/ 16675 h 22263"/>
              <a:gd name="connsiteX5" fmla="*/ 29682 w 31349"/>
              <a:gd name="connsiteY5" fmla="*/ 19616 h 22263"/>
              <a:gd name="connsiteX6" fmla="*/ 26349 w 31349"/>
              <a:gd name="connsiteY6" fmla="*/ 19322 h 22263"/>
              <a:gd name="connsiteX7" fmla="*/ 20514 w 31349"/>
              <a:gd name="connsiteY7" fmla="*/ 20498 h 22263"/>
              <a:gd name="connsiteX8" fmla="*/ 2596 w 31349"/>
              <a:gd name="connsiteY8" fmla="*/ 19028 h 22263"/>
              <a:gd name="connsiteX9" fmla="*/ 5096 w 31349"/>
              <a:gd name="connsiteY9" fmla="*/ 15204 h 22263"/>
              <a:gd name="connsiteX10" fmla="*/ 4679 w 31349"/>
              <a:gd name="connsiteY10" fmla="*/ 3440 h 22263"/>
              <a:gd name="connsiteX11" fmla="*/ 10097 w 31349"/>
              <a:gd name="connsiteY11" fmla="*/ 499 h 22263"/>
              <a:gd name="connsiteX12" fmla="*/ 11347 w 31349"/>
              <a:gd name="connsiteY12" fmla="*/ 1087 h 22263"/>
              <a:gd name="connsiteX13" fmla="*/ 15097 w 31349"/>
              <a:gd name="connsiteY13" fmla="*/ 793 h 22263"/>
              <a:gd name="connsiteX14" fmla="*/ 19265 w 31349"/>
              <a:gd name="connsiteY14" fmla="*/ 1087 h 22263"/>
              <a:gd name="connsiteX0" fmla="*/ 29265 w 31349"/>
              <a:gd name="connsiteY0" fmla="*/ 11087 h 22263"/>
              <a:gd name="connsiteX1" fmla="*/ 28015 w 31349"/>
              <a:gd name="connsiteY1" fmla="*/ 13734 h 22263"/>
              <a:gd name="connsiteX2" fmla="*/ 28015 w 31349"/>
              <a:gd name="connsiteY2" fmla="*/ 13734 h 22263"/>
              <a:gd name="connsiteX3" fmla="*/ 30516 w 31349"/>
              <a:gd name="connsiteY3" fmla="*/ 15498 h 22263"/>
              <a:gd name="connsiteX4" fmla="*/ 31349 w 31349"/>
              <a:gd name="connsiteY4" fmla="*/ 16675 h 22263"/>
              <a:gd name="connsiteX5" fmla="*/ 29682 w 31349"/>
              <a:gd name="connsiteY5" fmla="*/ 19616 h 22263"/>
              <a:gd name="connsiteX6" fmla="*/ 26349 w 31349"/>
              <a:gd name="connsiteY6" fmla="*/ 19322 h 22263"/>
              <a:gd name="connsiteX7" fmla="*/ 20514 w 31349"/>
              <a:gd name="connsiteY7" fmla="*/ 20498 h 22263"/>
              <a:gd name="connsiteX8" fmla="*/ 2596 w 31349"/>
              <a:gd name="connsiteY8" fmla="*/ 19028 h 22263"/>
              <a:gd name="connsiteX9" fmla="*/ 5096 w 31349"/>
              <a:gd name="connsiteY9" fmla="*/ 15204 h 22263"/>
              <a:gd name="connsiteX10" fmla="*/ 4679 w 31349"/>
              <a:gd name="connsiteY10" fmla="*/ 3440 h 22263"/>
              <a:gd name="connsiteX11" fmla="*/ 10097 w 31349"/>
              <a:gd name="connsiteY11" fmla="*/ 499 h 22263"/>
              <a:gd name="connsiteX12" fmla="*/ 11347 w 31349"/>
              <a:gd name="connsiteY12" fmla="*/ 1087 h 22263"/>
              <a:gd name="connsiteX13" fmla="*/ 15097 w 31349"/>
              <a:gd name="connsiteY13" fmla="*/ 793 h 22263"/>
              <a:gd name="connsiteX14" fmla="*/ 16347 w 31349"/>
              <a:gd name="connsiteY14" fmla="*/ 1087 h 22263"/>
              <a:gd name="connsiteX15" fmla="*/ 19265 w 31349"/>
              <a:gd name="connsiteY15" fmla="*/ 1087 h 22263"/>
              <a:gd name="connsiteX0" fmla="*/ 29265 w 31349"/>
              <a:gd name="connsiteY0" fmla="*/ 11087 h 22263"/>
              <a:gd name="connsiteX1" fmla="*/ 28015 w 31349"/>
              <a:gd name="connsiteY1" fmla="*/ 13734 h 22263"/>
              <a:gd name="connsiteX2" fmla="*/ 28015 w 31349"/>
              <a:gd name="connsiteY2" fmla="*/ 13734 h 22263"/>
              <a:gd name="connsiteX3" fmla="*/ 30516 w 31349"/>
              <a:gd name="connsiteY3" fmla="*/ 15498 h 22263"/>
              <a:gd name="connsiteX4" fmla="*/ 31349 w 31349"/>
              <a:gd name="connsiteY4" fmla="*/ 16675 h 22263"/>
              <a:gd name="connsiteX5" fmla="*/ 29682 w 31349"/>
              <a:gd name="connsiteY5" fmla="*/ 19616 h 22263"/>
              <a:gd name="connsiteX6" fmla="*/ 26349 w 31349"/>
              <a:gd name="connsiteY6" fmla="*/ 19322 h 22263"/>
              <a:gd name="connsiteX7" fmla="*/ 20514 w 31349"/>
              <a:gd name="connsiteY7" fmla="*/ 20498 h 22263"/>
              <a:gd name="connsiteX8" fmla="*/ 2596 w 31349"/>
              <a:gd name="connsiteY8" fmla="*/ 19028 h 22263"/>
              <a:gd name="connsiteX9" fmla="*/ 5096 w 31349"/>
              <a:gd name="connsiteY9" fmla="*/ 15204 h 22263"/>
              <a:gd name="connsiteX10" fmla="*/ 4679 w 31349"/>
              <a:gd name="connsiteY10" fmla="*/ 3440 h 22263"/>
              <a:gd name="connsiteX11" fmla="*/ 10097 w 31349"/>
              <a:gd name="connsiteY11" fmla="*/ 499 h 22263"/>
              <a:gd name="connsiteX12" fmla="*/ 11347 w 31349"/>
              <a:gd name="connsiteY12" fmla="*/ 1087 h 22263"/>
              <a:gd name="connsiteX13" fmla="*/ 15097 w 31349"/>
              <a:gd name="connsiteY13" fmla="*/ 793 h 22263"/>
              <a:gd name="connsiteX14" fmla="*/ 16347 w 31349"/>
              <a:gd name="connsiteY14" fmla="*/ 1087 h 22263"/>
              <a:gd name="connsiteX15" fmla="*/ 18431 w 31349"/>
              <a:gd name="connsiteY15" fmla="*/ 793 h 22263"/>
              <a:gd name="connsiteX16" fmla="*/ 19265 w 31349"/>
              <a:gd name="connsiteY16" fmla="*/ 1087 h 22263"/>
              <a:gd name="connsiteX0" fmla="*/ 29265 w 31349"/>
              <a:gd name="connsiteY0" fmla="*/ 11087 h 22263"/>
              <a:gd name="connsiteX1" fmla="*/ 28015 w 31349"/>
              <a:gd name="connsiteY1" fmla="*/ 13734 h 22263"/>
              <a:gd name="connsiteX2" fmla="*/ 30516 w 31349"/>
              <a:gd name="connsiteY2" fmla="*/ 15498 h 22263"/>
              <a:gd name="connsiteX3" fmla="*/ 31349 w 31349"/>
              <a:gd name="connsiteY3" fmla="*/ 16675 h 22263"/>
              <a:gd name="connsiteX4" fmla="*/ 29682 w 31349"/>
              <a:gd name="connsiteY4" fmla="*/ 19616 h 22263"/>
              <a:gd name="connsiteX5" fmla="*/ 26349 w 31349"/>
              <a:gd name="connsiteY5" fmla="*/ 19322 h 22263"/>
              <a:gd name="connsiteX6" fmla="*/ 20514 w 31349"/>
              <a:gd name="connsiteY6" fmla="*/ 20498 h 22263"/>
              <a:gd name="connsiteX7" fmla="*/ 2596 w 31349"/>
              <a:gd name="connsiteY7" fmla="*/ 19028 h 22263"/>
              <a:gd name="connsiteX8" fmla="*/ 5096 w 31349"/>
              <a:gd name="connsiteY8" fmla="*/ 15204 h 22263"/>
              <a:gd name="connsiteX9" fmla="*/ 4679 w 31349"/>
              <a:gd name="connsiteY9" fmla="*/ 3440 h 22263"/>
              <a:gd name="connsiteX10" fmla="*/ 10097 w 31349"/>
              <a:gd name="connsiteY10" fmla="*/ 499 h 22263"/>
              <a:gd name="connsiteX11" fmla="*/ 11347 w 31349"/>
              <a:gd name="connsiteY11" fmla="*/ 1087 h 22263"/>
              <a:gd name="connsiteX12" fmla="*/ 15097 w 31349"/>
              <a:gd name="connsiteY12" fmla="*/ 793 h 22263"/>
              <a:gd name="connsiteX13" fmla="*/ 16347 w 31349"/>
              <a:gd name="connsiteY13" fmla="*/ 1087 h 22263"/>
              <a:gd name="connsiteX14" fmla="*/ 18431 w 31349"/>
              <a:gd name="connsiteY14" fmla="*/ 793 h 22263"/>
              <a:gd name="connsiteX15" fmla="*/ 19265 w 31349"/>
              <a:gd name="connsiteY15" fmla="*/ 1087 h 22263"/>
              <a:gd name="connsiteX0" fmla="*/ 29265 w 31349"/>
              <a:gd name="connsiteY0" fmla="*/ 11087 h 22263"/>
              <a:gd name="connsiteX1" fmla="*/ 30516 w 31349"/>
              <a:gd name="connsiteY1" fmla="*/ 15498 h 22263"/>
              <a:gd name="connsiteX2" fmla="*/ 31349 w 31349"/>
              <a:gd name="connsiteY2" fmla="*/ 16675 h 22263"/>
              <a:gd name="connsiteX3" fmla="*/ 29682 w 31349"/>
              <a:gd name="connsiteY3" fmla="*/ 19616 h 22263"/>
              <a:gd name="connsiteX4" fmla="*/ 26349 w 31349"/>
              <a:gd name="connsiteY4" fmla="*/ 19322 h 22263"/>
              <a:gd name="connsiteX5" fmla="*/ 20514 w 31349"/>
              <a:gd name="connsiteY5" fmla="*/ 20498 h 22263"/>
              <a:gd name="connsiteX6" fmla="*/ 2596 w 31349"/>
              <a:gd name="connsiteY6" fmla="*/ 19028 h 22263"/>
              <a:gd name="connsiteX7" fmla="*/ 5096 w 31349"/>
              <a:gd name="connsiteY7" fmla="*/ 15204 h 22263"/>
              <a:gd name="connsiteX8" fmla="*/ 4679 w 31349"/>
              <a:gd name="connsiteY8" fmla="*/ 3440 h 22263"/>
              <a:gd name="connsiteX9" fmla="*/ 10097 w 31349"/>
              <a:gd name="connsiteY9" fmla="*/ 499 h 22263"/>
              <a:gd name="connsiteX10" fmla="*/ 11347 w 31349"/>
              <a:gd name="connsiteY10" fmla="*/ 1087 h 22263"/>
              <a:gd name="connsiteX11" fmla="*/ 15097 w 31349"/>
              <a:gd name="connsiteY11" fmla="*/ 793 h 22263"/>
              <a:gd name="connsiteX12" fmla="*/ 16347 w 31349"/>
              <a:gd name="connsiteY12" fmla="*/ 1087 h 22263"/>
              <a:gd name="connsiteX13" fmla="*/ 18431 w 31349"/>
              <a:gd name="connsiteY13" fmla="*/ 793 h 22263"/>
              <a:gd name="connsiteX14" fmla="*/ 19265 w 31349"/>
              <a:gd name="connsiteY14" fmla="*/ 1087 h 22263"/>
              <a:gd name="connsiteX0" fmla="*/ 28432 w 31349"/>
              <a:gd name="connsiteY0" fmla="*/ 14322 h 22263"/>
              <a:gd name="connsiteX1" fmla="*/ 30516 w 31349"/>
              <a:gd name="connsiteY1" fmla="*/ 15498 h 22263"/>
              <a:gd name="connsiteX2" fmla="*/ 31349 w 31349"/>
              <a:gd name="connsiteY2" fmla="*/ 16675 h 22263"/>
              <a:gd name="connsiteX3" fmla="*/ 29682 w 31349"/>
              <a:gd name="connsiteY3" fmla="*/ 19616 h 22263"/>
              <a:gd name="connsiteX4" fmla="*/ 26349 w 31349"/>
              <a:gd name="connsiteY4" fmla="*/ 19322 h 22263"/>
              <a:gd name="connsiteX5" fmla="*/ 20514 w 31349"/>
              <a:gd name="connsiteY5" fmla="*/ 20498 h 22263"/>
              <a:gd name="connsiteX6" fmla="*/ 2596 w 31349"/>
              <a:gd name="connsiteY6" fmla="*/ 19028 h 22263"/>
              <a:gd name="connsiteX7" fmla="*/ 5096 w 31349"/>
              <a:gd name="connsiteY7" fmla="*/ 15204 h 22263"/>
              <a:gd name="connsiteX8" fmla="*/ 4679 w 31349"/>
              <a:gd name="connsiteY8" fmla="*/ 3440 h 22263"/>
              <a:gd name="connsiteX9" fmla="*/ 10097 w 31349"/>
              <a:gd name="connsiteY9" fmla="*/ 499 h 22263"/>
              <a:gd name="connsiteX10" fmla="*/ 11347 w 31349"/>
              <a:gd name="connsiteY10" fmla="*/ 1087 h 22263"/>
              <a:gd name="connsiteX11" fmla="*/ 15097 w 31349"/>
              <a:gd name="connsiteY11" fmla="*/ 793 h 22263"/>
              <a:gd name="connsiteX12" fmla="*/ 16347 w 31349"/>
              <a:gd name="connsiteY12" fmla="*/ 1087 h 22263"/>
              <a:gd name="connsiteX13" fmla="*/ 18431 w 31349"/>
              <a:gd name="connsiteY13" fmla="*/ 793 h 22263"/>
              <a:gd name="connsiteX14" fmla="*/ 19265 w 31349"/>
              <a:gd name="connsiteY14" fmla="*/ 1087 h 22263"/>
              <a:gd name="connsiteX0" fmla="*/ 26114 w 29031"/>
              <a:gd name="connsiteY0" fmla="*/ 14322 h 22263"/>
              <a:gd name="connsiteX1" fmla="*/ 28198 w 29031"/>
              <a:gd name="connsiteY1" fmla="*/ 15498 h 22263"/>
              <a:gd name="connsiteX2" fmla="*/ 29031 w 29031"/>
              <a:gd name="connsiteY2" fmla="*/ 16675 h 22263"/>
              <a:gd name="connsiteX3" fmla="*/ 27364 w 29031"/>
              <a:gd name="connsiteY3" fmla="*/ 19616 h 22263"/>
              <a:gd name="connsiteX4" fmla="*/ 24031 w 29031"/>
              <a:gd name="connsiteY4" fmla="*/ 19322 h 22263"/>
              <a:gd name="connsiteX5" fmla="*/ 18196 w 29031"/>
              <a:gd name="connsiteY5" fmla="*/ 20498 h 22263"/>
              <a:gd name="connsiteX6" fmla="*/ 278 w 29031"/>
              <a:gd name="connsiteY6" fmla="*/ 19028 h 22263"/>
              <a:gd name="connsiteX7" fmla="*/ 2778 w 29031"/>
              <a:gd name="connsiteY7" fmla="*/ 15204 h 22263"/>
              <a:gd name="connsiteX8" fmla="*/ 2361 w 29031"/>
              <a:gd name="connsiteY8" fmla="*/ 3440 h 22263"/>
              <a:gd name="connsiteX9" fmla="*/ 7779 w 29031"/>
              <a:gd name="connsiteY9" fmla="*/ 499 h 22263"/>
              <a:gd name="connsiteX10" fmla="*/ 9029 w 29031"/>
              <a:gd name="connsiteY10" fmla="*/ 1087 h 22263"/>
              <a:gd name="connsiteX11" fmla="*/ 12779 w 29031"/>
              <a:gd name="connsiteY11" fmla="*/ 793 h 22263"/>
              <a:gd name="connsiteX12" fmla="*/ 14029 w 29031"/>
              <a:gd name="connsiteY12" fmla="*/ 1087 h 22263"/>
              <a:gd name="connsiteX13" fmla="*/ 16113 w 29031"/>
              <a:gd name="connsiteY13" fmla="*/ 793 h 22263"/>
              <a:gd name="connsiteX14" fmla="*/ 16947 w 29031"/>
              <a:gd name="connsiteY14" fmla="*/ 1087 h 22263"/>
              <a:gd name="connsiteX0" fmla="*/ 26114 w 29031"/>
              <a:gd name="connsiteY0" fmla="*/ 14322 h 20498"/>
              <a:gd name="connsiteX1" fmla="*/ 28198 w 29031"/>
              <a:gd name="connsiteY1" fmla="*/ 15498 h 20498"/>
              <a:gd name="connsiteX2" fmla="*/ 29031 w 29031"/>
              <a:gd name="connsiteY2" fmla="*/ 16675 h 20498"/>
              <a:gd name="connsiteX3" fmla="*/ 27364 w 29031"/>
              <a:gd name="connsiteY3" fmla="*/ 19616 h 20498"/>
              <a:gd name="connsiteX4" fmla="*/ 24031 w 29031"/>
              <a:gd name="connsiteY4" fmla="*/ 19322 h 20498"/>
              <a:gd name="connsiteX5" fmla="*/ 18196 w 29031"/>
              <a:gd name="connsiteY5" fmla="*/ 20498 h 20498"/>
              <a:gd name="connsiteX6" fmla="*/ 278 w 29031"/>
              <a:gd name="connsiteY6" fmla="*/ 19028 h 20498"/>
              <a:gd name="connsiteX7" fmla="*/ 2778 w 29031"/>
              <a:gd name="connsiteY7" fmla="*/ 15204 h 20498"/>
              <a:gd name="connsiteX8" fmla="*/ 2361 w 29031"/>
              <a:gd name="connsiteY8" fmla="*/ 3440 h 20498"/>
              <a:gd name="connsiteX9" fmla="*/ 7779 w 29031"/>
              <a:gd name="connsiteY9" fmla="*/ 499 h 20498"/>
              <a:gd name="connsiteX10" fmla="*/ 9029 w 29031"/>
              <a:gd name="connsiteY10" fmla="*/ 1087 h 20498"/>
              <a:gd name="connsiteX11" fmla="*/ 12779 w 29031"/>
              <a:gd name="connsiteY11" fmla="*/ 793 h 20498"/>
              <a:gd name="connsiteX12" fmla="*/ 14029 w 29031"/>
              <a:gd name="connsiteY12" fmla="*/ 1087 h 20498"/>
              <a:gd name="connsiteX13" fmla="*/ 16113 w 29031"/>
              <a:gd name="connsiteY13" fmla="*/ 793 h 20498"/>
              <a:gd name="connsiteX14" fmla="*/ 16947 w 29031"/>
              <a:gd name="connsiteY14" fmla="*/ 1087 h 20498"/>
              <a:gd name="connsiteX0" fmla="*/ 26114 w 29031"/>
              <a:gd name="connsiteY0" fmla="*/ 14322 h 20498"/>
              <a:gd name="connsiteX1" fmla="*/ 28198 w 29031"/>
              <a:gd name="connsiteY1" fmla="*/ 15498 h 20498"/>
              <a:gd name="connsiteX2" fmla="*/ 29031 w 29031"/>
              <a:gd name="connsiteY2" fmla="*/ 16675 h 20498"/>
              <a:gd name="connsiteX3" fmla="*/ 27364 w 29031"/>
              <a:gd name="connsiteY3" fmla="*/ 19616 h 20498"/>
              <a:gd name="connsiteX4" fmla="*/ 24031 w 29031"/>
              <a:gd name="connsiteY4" fmla="*/ 19322 h 20498"/>
              <a:gd name="connsiteX5" fmla="*/ 18196 w 29031"/>
              <a:gd name="connsiteY5" fmla="*/ 20498 h 20498"/>
              <a:gd name="connsiteX6" fmla="*/ 278 w 29031"/>
              <a:gd name="connsiteY6" fmla="*/ 19028 h 20498"/>
              <a:gd name="connsiteX7" fmla="*/ 2778 w 29031"/>
              <a:gd name="connsiteY7" fmla="*/ 15204 h 20498"/>
              <a:gd name="connsiteX8" fmla="*/ 2361 w 29031"/>
              <a:gd name="connsiteY8" fmla="*/ 3440 h 20498"/>
              <a:gd name="connsiteX9" fmla="*/ 7779 w 29031"/>
              <a:gd name="connsiteY9" fmla="*/ 499 h 20498"/>
              <a:gd name="connsiteX10" fmla="*/ 9029 w 29031"/>
              <a:gd name="connsiteY10" fmla="*/ 1087 h 20498"/>
              <a:gd name="connsiteX11" fmla="*/ 12779 w 29031"/>
              <a:gd name="connsiteY11" fmla="*/ 793 h 20498"/>
              <a:gd name="connsiteX12" fmla="*/ 14029 w 29031"/>
              <a:gd name="connsiteY12" fmla="*/ 1087 h 20498"/>
              <a:gd name="connsiteX13" fmla="*/ 16113 w 29031"/>
              <a:gd name="connsiteY13" fmla="*/ 793 h 20498"/>
              <a:gd name="connsiteX14" fmla="*/ 16947 w 29031"/>
              <a:gd name="connsiteY14" fmla="*/ 1087 h 20498"/>
              <a:gd name="connsiteX0" fmla="*/ 26114 w 29031"/>
              <a:gd name="connsiteY0" fmla="*/ 14322 h 20498"/>
              <a:gd name="connsiteX1" fmla="*/ 28198 w 29031"/>
              <a:gd name="connsiteY1" fmla="*/ 15498 h 20498"/>
              <a:gd name="connsiteX2" fmla="*/ 29031 w 29031"/>
              <a:gd name="connsiteY2" fmla="*/ 16675 h 20498"/>
              <a:gd name="connsiteX3" fmla="*/ 27364 w 29031"/>
              <a:gd name="connsiteY3" fmla="*/ 19616 h 20498"/>
              <a:gd name="connsiteX4" fmla="*/ 24031 w 29031"/>
              <a:gd name="connsiteY4" fmla="*/ 19322 h 20498"/>
              <a:gd name="connsiteX5" fmla="*/ 18196 w 29031"/>
              <a:gd name="connsiteY5" fmla="*/ 20498 h 20498"/>
              <a:gd name="connsiteX6" fmla="*/ 278 w 29031"/>
              <a:gd name="connsiteY6" fmla="*/ 19028 h 20498"/>
              <a:gd name="connsiteX7" fmla="*/ 2778 w 29031"/>
              <a:gd name="connsiteY7" fmla="*/ 15204 h 20498"/>
              <a:gd name="connsiteX8" fmla="*/ 2361 w 29031"/>
              <a:gd name="connsiteY8" fmla="*/ 3440 h 20498"/>
              <a:gd name="connsiteX9" fmla="*/ 7779 w 29031"/>
              <a:gd name="connsiteY9" fmla="*/ 499 h 20498"/>
              <a:gd name="connsiteX10" fmla="*/ 9029 w 29031"/>
              <a:gd name="connsiteY10" fmla="*/ 1087 h 20498"/>
              <a:gd name="connsiteX11" fmla="*/ 12779 w 29031"/>
              <a:gd name="connsiteY11" fmla="*/ 793 h 20498"/>
              <a:gd name="connsiteX12" fmla="*/ 14029 w 29031"/>
              <a:gd name="connsiteY12" fmla="*/ 1087 h 20498"/>
              <a:gd name="connsiteX13" fmla="*/ 16113 w 29031"/>
              <a:gd name="connsiteY13" fmla="*/ 793 h 20498"/>
              <a:gd name="connsiteX14" fmla="*/ 16947 w 29031"/>
              <a:gd name="connsiteY14" fmla="*/ 1087 h 20498"/>
              <a:gd name="connsiteX0" fmla="*/ 26114 w 29031"/>
              <a:gd name="connsiteY0" fmla="*/ 14322 h 20498"/>
              <a:gd name="connsiteX1" fmla="*/ 28198 w 29031"/>
              <a:gd name="connsiteY1" fmla="*/ 15498 h 20498"/>
              <a:gd name="connsiteX2" fmla="*/ 29031 w 29031"/>
              <a:gd name="connsiteY2" fmla="*/ 16675 h 20498"/>
              <a:gd name="connsiteX3" fmla="*/ 27364 w 29031"/>
              <a:gd name="connsiteY3" fmla="*/ 19616 h 20498"/>
              <a:gd name="connsiteX4" fmla="*/ 24031 w 29031"/>
              <a:gd name="connsiteY4" fmla="*/ 19322 h 20498"/>
              <a:gd name="connsiteX5" fmla="*/ 18196 w 29031"/>
              <a:gd name="connsiteY5" fmla="*/ 20498 h 20498"/>
              <a:gd name="connsiteX6" fmla="*/ 278 w 29031"/>
              <a:gd name="connsiteY6" fmla="*/ 19028 h 20498"/>
              <a:gd name="connsiteX7" fmla="*/ 2778 w 29031"/>
              <a:gd name="connsiteY7" fmla="*/ 15204 h 20498"/>
              <a:gd name="connsiteX8" fmla="*/ 2361 w 29031"/>
              <a:gd name="connsiteY8" fmla="*/ 3440 h 20498"/>
              <a:gd name="connsiteX9" fmla="*/ 7779 w 29031"/>
              <a:gd name="connsiteY9" fmla="*/ 499 h 20498"/>
              <a:gd name="connsiteX10" fmla="*/ 9029 w 29031"/>
              <a:gd name="connsiteY10" fmla="*/ 1087 h 20498"/>
              <a:gd name="connsiteX11" fmla="*/ 12779 w 29031"/>
              <a:gd name="connsiteY11" fmla="*/ 793 h 20498"/>
              <a:gd name="connsiteX12" fmla="*/ 14029 w 29031"/>
              <a:gd name="connsiteY12" fmla="*/ 1087 h 20498"/>
              <a:gd name="connsiteX13" fmla="*/ 16113 w 29031"/>
              <a:gd name="connsiteY13" fmla="*/ 793 h 20498"/>
              <a:gd name="connsiteX14" fmla="*/ 16947 w 29031"/>
              <a:gd name="connsiteY14" fmla="*/ 1087 h 20498"/>
              <a:gd name="connsiteX0" fmla="*/ 26114 w 29031"/>
              <a:gd name="connsiteY0" fmla="*/ 14322 h 20498"/>
              <a:gd name="connsiteX1" fmla="*/ 28198 w 29031"/>
              <a:gd name="connsiteY1" fmla="*/ 15498 h 20498"/>
              <a:gd name="connsiteX2" fmla="*/ 29031 w 29031"/>
              <a:gd name="connsiteY2" fmla="*/ 16675 h 20498"/>
              <a:gd name="connsiteX3" fmla="*/ 27364 w 29031"/>
              <a:gd name="connsiteY3" fmla="*/ 19616 h 20498"/>
              <a:gd name="connsiteX4" fmla="*/ 24031 w 29031"/>
              <a:gd name="connsiteY4" fmla="*/ 19322 h 20498"/>
              <a:gd name="connsiteX5" fmla="*/ 18196 w 29031"/>
              <a:gd name="connsiteY5" fmla="*/ 20498 h 20498"/>
              <a:gd name="connsiteX6" fmla="*/ 278 w 29031"/>
              <a:gd name="connsiteY6" fmla="*/ 19028 h 20498"/>
              <a:gd name="connsiteX7" fmla="*/ 2778 w 29031"/>
              <a:gd name="connsiteY7" fmla="*/ 15204 h 20498"/>
              <a:gd name="connsiteX8" fmla="*/ 2361 w 29031"/>
              <a:gd name="connsiteY8" fmla="*/ 3440 h 20498"/>
              <a:gd name="connsiteX9" fmla="*/ 7779 w 29031"/>
              <a:gd name="connsiteY9" fmla="*/ 499 h 20498"/>
              <a:gd name="connsiteX10" fmla="*/ 9029 w 29031"/>
              <a:gd name="connsiteY10" fmla="*/ 1087 h 20498"/>
              <a:gd name="connsiteX11" fmla="*/ 12779 w 29031"/>
              <a:gd name="connsiteY11" fmla="*/ 793 h 20498"/>
              <a:gd name="connsiteX12" fmla="*/ 14029 w 29031"/>
              <a:gd name="connsiteY12" fmla="*/ 1087 h 20498"/>
              <a:gd name="connsiteX13" fmla="*/ 16113 w 29031"/>
              <a:gd name="connsiteY13" fmla="*/ 793 h 20498"/>
              <a:gd name="connsiteX14" fmla="*/ 16947 w 29031"/>
              <a:gd name="connsiteY14" fmla="*/ 1087 h 20498"/>
              <a:gd name="connsiteX0" fmla="*/ 26114 w 29031"/>
              <a:gd name="connsiteY0" fmla="*/ 14322 h 20498"/>
              <a:gd name="connsiteX1" fmla="*/ 28198 w 29031"/>
              <a:gd name="connsiteY1" fmla="*/ 15498 h 20498"/>
              <a:gd name="connsiteX2" fmla="*/ 29031 w 29031"/>
              <a:gd name="connsiteY2" fmla="*/ 16675 h 20498"/>
              <a:gd name="connsiteX3" fmla="*/ 27364 w 29031"/>
              <a:gd name="connsiteY3" fmla="*/ 19616 h 20498"/>
              <a:gd name="connsiteX4" fmla="*/ 24031 w 29031"/>
              <a:gd name="connsiteY4" fmla="*/ 19322 h 20498"/>
              <a:gd name="connsiteX5" fmla="*/ 18196 w 29031"/>
              <a:gd name="connsiteY5" fmla="*/ 20498 h 20498"/>
              <a:gd name="connsiteX6" fmla="*/ 278 w 29031"/>
              <a:gd name="connsiteY6" fmla="*/ 19028 h 20498"/>
              <a:gd name="connsiteX7" fmla="*/ 2778 w 29031"/>
              <a:gd name="connsiteY7" fmla="*/ 15204 h 20498"/>
              <a:gd name="connsiteX8" fmla="*/ 2361 w 29031"/>
              <a:gd name="connsiteY8" fmla="*/ 3440 h 20498"/>
              <a:gd name="connsiteX9" fmla="*/ 7779 w 29031"/>
              <a:gd name="connsiteY9" fmla="*/ 499 h 20498"/>
              <a:gd name="connsiteX10" fmla="*/ 9029 w 29031"/>
              <a:gd name="connsiteY10" fmla="*/ 1087 h 20498"/>
              <a:gd name="connsiteX11" fmla="*/ 12779 w 29031"/>
              <a:gd name="connsiteY11" fmla="*/ 793 h 20498"/>
              <a:gd name="connsiteX12" fmla="*/ 14029 w 29031"/>
              <a:gd name="connsiteY12" fmla="*/ 1087 h 20498"/>
              <a:gd name="connsiteX13" fmla="*/ 16113 w 29031"/>
              <a:gd name="connsiteY13" fmla="*/ 793 h 20498"/>
              <a:gd name="connsiteX14" fmla="*/ 16947 w 29031"/>
              <a:gd name="connsiteY14" fmla="*/ 1087 h 20498"/>
              <a:gd name="connsiteX0" fmla="*/ 25836 w 28753"/>
              <a:gd name="connsiteY0" fmla="*/ 14322 h 20498"/>
              <a:gd name="connsiteX1" fmla="*/ 27920 w 28753"/>
              <a:gd name="connsiteY1" fmla="*/ 15498 h 20498"/>
              <a:gd name="connsiteX2" fmla="*/ 28753 w 28753"/>
              <a:gd name="connsiteY2" fmla="*/ 16675 h 20498"/>
              <a:gd name="connsiteX3" fmla="*/ 27086 w 28753"/>
              <a:gd name="connsiteY3" fmla="*/ 19616 h 20498"/>
              <a:gd name="connsiteX4" fmla="*/ 23753 w 28753"/>
              <a:gd name="connsiteY4" fmla="*/ 19322 h 20498"/>
              <a:gd name="connsiteX5" fmla="*/ 17918 w 28753"/>
              <a:gd name="connsiteY5" fmla="*/ 20498 h 20498"/>
              <a:gd name="connsiteX6" fmla="*/ 0 w 28753"/>
              <a:gd name="connsiteY6" fmla="*/ 19028 h 20498"/>
              <a:gd name="connsiteX7" fmla="*/ 2500 w 28753"/>
              <a:gd name="connsiteY7" fmla="*/ 15204 h 20498"/>
              <a:gd name="connsiteX8" fmla="*/ 2083 w 28753"/>
              <a:gd name="connsiteY8" fmla="*/ 3440 h 20498"/>
              <a:gd name="connsiteX9" fmla="*/ 7501 w 28753"/>
              <a:gd name="connsiteY9" fmla="*/ 499 h 20498"/>
              <a:gd name="connsiteX10" fmla="*/ 8751 w 28753"/>
              <a:gd name="connsiteY10" fmla="*/ 1087 h 20498"/>
              <a:gd name="connsiteX11" fmla="*/ 12501 w 28753"/>
              <a:gd name="connsiteY11" fmla="*/ 793 h 20498"/>
              <a:gd name="connsiteX12" fmla="*/ 13751 w 28753"/>
              <a:gd name="connsiteY12" fmla="*/ 1087 h 20498"/>
              <a:gd name="connsiteX13" fmla="*/ 15835 w 28753"/>
              <a:gd name="connsiteY13" fmla="*/ 793 h 20498"/>
              <a:gd name="connsiteX14" fmla="*/ 16669 w 28753"/>
              <a:gd name="connsiteY14" fmla="*/ 1087 h 20498"/>
              <a:gd name="connsiteX0" fmla="*/ 25836 w 28753"/>
              <a:gd name="connsiteY0" fmla="*/ 14322 h 20498"/>
              <a:gd name="connsiteX1" fmla="*/ 27920 w 28753"/>
              <a:gd name="connsiteY1" fmla="*/ 15498 h 20498"/>
              <a:gd name="connsiteX2" fmla="*/ 28753 w 28753"/>
              <a:gd name="connsiteY2" fmla="*/ 16675 h 20498"/>
              <a:gd name="connsiteX3" fmla="*/ 27086 w 28753"/>
              <a:gd name="connsiteY3" fmla="*/ 19616 h 20498"/>
              <a:gd name="connsiteX4" fmla="*/ 23753 w 28753"/>
              <a:gd name="connsiteY4" fmla="*/ 19322 h 20498"/>
              <a:gd name="connsiteX5" fmla="*/ 17918 w 28753"/>
              <a:gd name="connsiteY5" fmla="*/ 20498 h 20498"/>
              <a:gd name="connsiteX6" fmla="*/ 0 w 28753"/>
              <a:gd name="connsiteY6" fmla="*/ 19028 h 20498"/>
              <a:gd name="connsiteX7" fmla="*/ 2500 w 28753"/>
              <a:gd name="connsiteY7" fmla="*/ 15204 h 20498"/>
              <a:gd name="connsiteX8" fmla="*/ 2083 w 28753"/>
              <a:gd name="connsiteY8" fmla="*/ 3440 h 20498"/>
              <a:gd name="connsiteX9" fmla="*/ 7501 w 28753"/>
              <a:gd name="connsiteY9" fmla="*/ 499 h 20498"/>
              <a:gd name="connsiteX10" fmla="*/ 8751 w 28753"/>
              <a:gd name="connsiteY10" fmla="*/ 1087 h 20498"/>
              <a:gd name="connsiteX11" fmla="*/ 12501 w 28753"/>
              <a:gd name="connsiteY11" fmla="*/ 793 h 20498"/>
              <a:gd name="connsiteX12" fmla="*/ 13751 w 28753"/>
              <a:gd name="connsiteY12" fmla="*/ 1087 h 20498"/>
              <a:gd name="connsiteX13" fmla="*/ 15835 w 28753"/>
              <a:gd name="connsiteY13" fmla="*/ 793 h 20498"/>
              <a:gd name="connsiteX14" fmla="*/ 16669 w 28753"/>
              <a:gd name="connsiteY14" fmla="*/ 1087 h 20498"/>
              <a:gd name="connsiteX0" fmla="*/ 25836 w 28753"/>
              <a:gd name="connsiteY0" fmla="*/ 14322 h 20498"/>
              <a:gd name="connsiteX1" fmla="*/ 27920 w 28753"/>
              <a:gd name="connsiteY1" fmla="*/ 15498 h 20498"/>
              <a:gd name="connsiteX2" fmla="*/ 28753 w 28753"/>
              <a:gd name="connsiteY2" fmla="*/ 16675 h 20498"/>
              <a:gd name="connsiteX3" fmla="*/ 27086 w 28753"/>
              <a:gd name="connsiteY3" fmla="*/ 19616 h 20498"/>
              <a:gd name="connsiteX4" fmla="*/ 23753 w 28753"/>
              <a:gd name="connsiteY4" fmla="*/ 19322 h 20498"/>
              <a:gd name="connsiteX5" fmla="*/ 17918 w 28753"/>
              <a:gd name="connsiteY5" fmla="*/ 20498 h 20498"/>
              <a:gd name="connsiteX6" fmla="*/ 0 w 28753"/>
              <a:gd name="connsiteY6" fmla="*/ 19028 h 20498"/>
              <a:gd name="connsiteX7" fmla="*/ 2500 w 28753"/>
              <a:gd name="connsiteY7" fmla="*/ 15204 h 20498"/>
              <a:gd name="connsiteX8" fmla="*/ 2083 w 28753"/>
              <a:gd name="connsiteY8" fmla="*/ 3440 h 20498"/>
              <a:gd name="connsiteX9" fmla="*/ 7501 w 28753"/>
              <a:gd name="connsiteY9" fmla="*/ 499 h 20498"/>
              <a:gd name="connsiteX10" fmla="*/ 8751 w 28753"/>
              <a:gd name="connsiteY10" fmla="*/ 1087 h 20498"/>
              <a:gd name="connsiteX11" fmla="*/ 12501 w 28753"/>
              <a:gd name="connsiteY11" fmla="*/ 793 h 20498"/>
              <a:gd name="connsiteX12" fmla="*/ 13751 w 28753"/>
              <a:gd name="connsiteY12" fmla="*/ 1087 h 20498"/>
              <a:gd name="connsiteX13" fmla="*/ 15835 w 28753"/>
              <a:gd name="connsiteY13" fmla="*/ 793 h 20498"/>
              <a:gd name="connsiteX14" fmla="*/ 16669 w 28753"/>
              <a:gd name="connsiteY14" fmla="*/ 1087 h 20498"/>
              <a:gd name="connsiteX0" fmla="*/ 25836 w 28753"/>
              <a:gd name="connsiteY0" fmla="*/ 14322 h 20498"/>
              <a:gd name="connsiteX1" fmla="*/ 27920 w 28753"/>
              <a:gd name="connsiteY1" fmla="*/ 15498 h 20498"/>
              <a:gd name="connsiteX2" fmla="*/ 28753 w 28753"/>
              <a:gd name="connsiteY2" fmla="*/ 16675 h 20498"/>
              <a:gd name="connsiteX3" fmla="*/ 27086 w 28753"/>
              <a:gd name="connsiteY3" fmla="*/ 19616 h 20498"/>
              <a:gd name="connsiteX4" fmla="*/ 23753 w 28753"/>
              <a:gd name="connsiteY4" fmla="*/ 19322 h 20498"/>
              <a:gd name="connsiteX5" fmla="*/ 17918 w 28753"/>
              <a:gd name="connsiteY5" fmla="*/ 20498 h 20498"/>
              <a:gd name="connsiteX6" fmla="*/ 0 w 28753"/>
              <a:gd name="connsiteY6" fmla="*/ 19028 h 20498"/>
              <a:gd name="connsiteX7" fmla="*/ 2500 w 28753"/>
              <a:gd name="connsiteY7" fmla="*/ 15204 h 20498"/>
              <a:gd name="connsiteX8" fmla="*/ 2083 w 28753"/>
              <a:gd name="connsiteY8" fmla="*/ 3440 h 20498"/>
              <a:gd name="connsiteX9" fmla="*/ 7501 w 28753"/>
              <a:gd name="connsiteY9" fmla="*/ 499 h 20498"/>
              <a:gd name="connsiteX10" fmla="*/ 8751 w 28753"/>
              <a:gd name="connsiteY10" fmla="*/ 1087 h 20498"/>
              <a:gd name="connsiteX11" fmla="*/ 12501 w 28753"/>
              <a:gd name="connsiteY11" fmla="*/ 793 h 20498"/>
              <a:gd name="connsiteX12" fmla="*/ 13751 w 28753"/>
              <a:gd name="connsiteY12" fmla="*/ 1087 h 20498"/>
              <a:gd name="connsiteX13" fmla="*/ 15835 w 28753"/>
              <a:gd name="connsiteY13" fmla="*/ 793 h 20498"/>
              <a:gd name="connsiteX14" fmla="*/ 16669 w 28753"/>
              <a:gd name="connsiteY14" fmla="*/ 1087 h 20498"/>
              <a:gd name="connsiteX0" fmla="*/ 25836 w 28753"/>
              <a:gd name="connsiteY0" fmla="*/ 13823 h 19999"/>
              <a:gd name="connsiteX1" fmla="*/ 27920 w 28753"/>
              <a:gd name="connsiteY1" fmla="*/ 14999 h 19999"/>
              <a:gd name="connsiteX2" fmla="*/ 28753 w 28753"/>
              <a:gd name="connsiteY2" fmla="*/ 16176 h 19999"/>
              <a:gd name="connsiteX3" fmla="*/ 27086 w 28753"/>
              <a:gd name="connsiteY3" fmla="*/ 19117 h 19999"/>
              <a:gd name="connsiteX4" fmla="*/ 23753 w 28753"/>
              <a:gd name="connsiteY4" fmla="*/ 18823 h 19999"/>
              <a:gd name="connsiteX5" fmla="*/ 17918 w 28753"/>
              <a:gd name="connsiteY5" fmla="*/ 19999 h 19999"/>
              <a:gd name="connsiteX6" fmla="*/ 0 w 28753"/>
              <a:gd name="connsiteY6" fmla="*/ 18529 h 19999"/>
              <a:gd name="connsiteX7" fmla="*/ 2500 w 28753"/>
              <a:gd name="connsiteY7" fmla="*/ 14705 h 19999"/>
              <a:gd name="connsiteX8" fmla="*/ 2083 w 28753"/>
              <a:gd name="connsiteY8" fmla="*/ 2941 h 19999"/>
              <a:gd name="connsiteX9" fmla="*/ 7501 w 28753"/>
              <a:gd name="connsiteY9" fmla="*/ 0 h 19999"/>
              <a:gd name="connsiteX10" fmla="*/ 8751 w 28753"/>
              <a:gd name="connsiteY10" fmla="*/ 588 h 19999"/>
              <a:gd name="connsiteX11" fmla="*/ 12501 w 28753"/>
              <a:gd name="connsiteY11" fmla="*/ 294 h 19999"/>
              <a:gd name="connsiteX12" fmla="*/ 13751 w 28753"/>
              <a:gd name="connsiteY12" fmla="*/ 588 h 19999"/>
              <a:gd name="connsiteX13" fmla="*/ 15835 w 28753"/>
              <a:gd name="connsiteY13" fmla="*/ 294 h 19999"/>
              <a:gd name="connsiteX14" fmla="*/ 16669 w 28753"/>
              <a:gd name="connsiteY14" fmla="*/ 588 h 19999"/>
              <a:gd name="connsiteX0" fmla="*/ 25836 w 28753"/>
              <a:gd name="connsiteY0" fmla="*/ 13823 h 19999"/>
              <a:gd name="connsiteX1" fmla="*/ 27920 w 28753"/>
              <a:gd name="connsiteY1" fmla="*/ 14999 h 19999"/>
              <a:gd name="connsiteX2" fmla="*/ 28753 w 28753"/>
              <a:gd name="connsiteY2" fmla="*/ 16176 h 19999"/>
              <a:gd name="connsiteX3" fmla="*/ 27086 w 28753"/>
              <a:gd name="connsiteY3" fmla="*/ 19117 h 19999"/>
              <a:gd name="connsiteX4" fmla="*/ 23753 w 28753"/>
              <a:gd name="connsiteY4" fmla="*/ 18823 h 19999"/>
              <a:gd name="connsiteX5" fmla="*/ 17918 w 28753"/>
              <a:gd name="connsiteY5" fmla="*/ 19999 h 19999"/>
              <a:gd name="connsiteX6" fmla="*/ 0 w 28753"/>
              <a:gd name="connsiteY6" fmla="*/ 18529 h 19999"/>
              <a:gd name="connsiteX7" fmla="*/ 2500 w 28753"/>
              <a:gd name="connsiteY7" fmla="*/ 14705 h 19999"/>
              <a:gd name="connsiteX8" fmla="*/ 2083 w 28753"/>
              <a:gd name="connsiteY8" fmla="*/ 2941 h 19999"/>
              <a:gd name="connsiteX9" fmla="*/ 7501 w 28753"/>
              <a:gd name="connsiteY9" fmla="*/ 0 h 19999"/>
              <a:gd name="connsiteX10" fmla="*/ 8751 w 28753"/>
              <a:gd name="connsiteY10" fmla="*/ 588 h 19999"/>
              <a:gd name="connsiteX11" fmla="*/ 12501 w 28753"/>
              <a:gd name="connsiteY11" fmla="*/ 294 h 19999"/>
              <a:gd name="connsiteX12" fmla="*/ 13751 w 28753"/>
              <a:gd name="connsiteY12" fmla="*/ 588 h 19999"/>
              <a:gd name="connsiteX13" fmla="*/ 15835 w 28753"/>
              <a:gd name="connsiteY13" fmla="*/ 294 h 19999"/>
              <a:gd name="connsiteX14" fmla="*/ 16669 w 28753"/>
              <a:gd name="connsiteY14" fmla="*/ 588 h 19999"/>
              <a:gd name="connsiteX0" fmla="*/ 25836 w 28753"/>
              <a:gd name="connsiteY0" fmla="*/ 13823 h 19999"/>
              <a:gd name="connsiteX1" fmla="*/ 27920 w 28753"/>
              <a:gd name="connsiteY1" fmla="*/ 14999 h 19999"/>
              <a:gd name="connsiteX2" fmla="*/ 28753 w 28753"/>
              <a:gd name="connsiteY2" fmla="*/ 16176 h 19999"/>
              <a:gd name="connsiteX3" fmla="*/ 27086 w 28753"/>
              <a:gd name="connsiteY3" fmla="*/ 19117 h 19999"/>
              <a:gd name="connsiteX4" fmla="*/ 23753 w 28753"/>
              <a:gd name="connsiteY4" fmla="*/ 18823 h 19999"/>
              <a:gd name="connsiteX5" fmla="*/ 17918 w 28753"/>
              <a:gd name="connsiteY5" fmla="*/ 19999 h 19999"/>
              <a:gd name="connsiteX6" fmla="*/ 0 w 28753"/>
              <a:gd name="connsiteY6" fmla="*/ 18529 h 19999"/>
              <a:gd name="connsiteX7" fmla="*/ 2500 w 28753"/>
              <a:gd name="connsiteY7" fmla="*/ 14705 h 19999"/>
              <a:gd name="connsiteX8" fmla="*/ 2083 w 28753"/>
              <a:gd name="connsiteY8" fmla="*/ 2941 h 19999"/>
              <a:gd name="connsiteX9" fmla="*/ 7501 w 28753"/>
              <a:gd name="connsiteY9" fmla="*/ 0 h 19999"/>
              <a:gd name="connsiteX10" fmla="*/ 8751 w 28753"/>
              <a:gd name="connsiteY10" fmla="*/ 588 h 19999"/>
              <a:gd name="connsiteX11" fmla="*/ 12501 w 28753"/>
              <a:gd name="connsiteY11" fmla="*/ 294 h 19999"/>
              <a:gd name="connsiteX12" fmla="*/ 13751 w 28753"/>
              <a:gd name="connsiteY12" fmla="*/ 588 h 19999"/>
              <a:gd name="connsiteX13" fmla="*/ 15835 w 28753"/>
              <a:gd name="connsiteY13" fmla="*/ 294 h 19999"/>
              <a:gd name="connsiteX14" fmla="*/ 16669 w 28753"/>
              <a:gd name="connsiteY14" fmla="*/ 588 h 1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753" h="19999">
                <a:moveTo>
                  <a:pt x="25836" y="13823"/>
                </a:moveTo>
                <a:lnTo>
                  <a:pt x="27920" y="14999"/>
                </a:lnTo>
                <a:lnTo>
                  <a:pt x="28753" y="16176"/>
                </a:lnTo>
                <a:lnTo>
                  <a:pt x="27086" y="19117"/>
                </a:lnTo>
                <a:lnTo>
                  <a:pt x="23753" y="18823"/>
                </a:lnTo>
                <a:lnTo>
                  <a:pt x="17918" y="19999"/>
                </a:lnTo>
                <a:cubicBezTo>
                  <a:pt x="15310" y="19877"/>
                  <a:pt x="3397" y="19296"/>
                  <a:pt x="0" y="18529"/>
                </a:cubicBezTo>
                <a:cubicBezTo>
                  <a:pt x="1299" y="16626"/>
                  <a:pt x="882" y="17311"/>
                  <a:pt x="2500" y="14705"/>
                </a:cubicBezTo>
                <a:cubicBezTo>
                  <a:pt x="2966" y="11905"/>
                  <a:pt x="646" y="4053"/>
                  <a:pt x="2083" y="2941"/>
                </a:cubicBezTo>
                <a:cubicBezTo>
                  <a:pt x="2590" y="2160"/>
                  <a:pt x="5034" y="1274"/>
                  <a:pt x="7501" y="0"/>
                </a:cubicBezTo>
                <a:cubicBezTo>
                  <a:pt x="8139" y="282"/>
                  <a:pt x="7796" y="288"/>
                  <a:pt x="8751" y="588"/>
                </a:cubicBezTo>
                <a:cubicBezTo>
                  <a:pt x="9537" y="686"/>
                  <a:pt x="11181" y="294"/>
                  <a:pt x="12501" y="294"/>
                </a:cubicBezTo>
                <a:lnTo>
                  <a:pt x="13751" y="588"/>
                </a:lnTo>
                <a:lnTo>
                  <a:pt x="15835" y="294"/>
                </a:lnTo>
                <a:lnTo>
                  <a:pt x="16669" y="588"/>
                </a:lnTo>
              </a:path>
            </a:pathLst>
          </a:custGeom>
          <a:noFill/>
          <a:ln w="76200" cmpd="sng">
            <a:solidFill>
              <a:srgbClr val="007FFF"/>
            </a:solidFill>
            <a:round/>
            <a:headEnd/>
            <a:tailE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endParaRPr lang="en-US" dirty="0">
              <a:solidFill>
                <a:prstClr val="black"/>
              </a:solidFill>
            </a:endParaRPr>
          </a:p>
        </p:txBody>
      </p:sp>
      <p:pic>
        <p:nvPicPr>
          <p:cNvPr id="27" name="Picture 26"/>
          <p:cNvPicPr>
            <a:picLocks noChangeAspect="1" noChangeArrowheads="1"/>
          </p:cNvPicPr>
          <p:nvPr/>
        </p:nvPicPr>
        <p:blipFill>
          <a:blip r:embed="rId5" cstate="screen"/>
          <a:srcRect/>
          <a:stretch>
            <a:fillRect/>
          </a:stretch>
        </p:blipFill>
        <p:spPr bwMode="auto">
          <a:xfrm>
            <a:off x="3657607" y="1981212"/>
            <a:ext cx="380999" cy="368495"/>
          </a:xfrm>
          <a:prstGeom prst="rect">
            <a:avLst/>
          </a:prstGeom>
          <a:noFill/>
          <a:ln w="9525">
            <a:noFill/>
            <a:miter lim="800000"/>
            <a:headEnd/>
            <a:tailEnd/>
          </a:ln>
        </p:spPr>
      </p:pic>
      <p:pic>
        <p:nvPicPr>
          <p:cNvPr id="26" name="Picture 25"/>
          <p:cNvPicPr>
            <a:picLocks noChangeAspect="1" noChangeArrowheads="1"/>
          </p:cNvPicPr>
          <p:nvPr/>
        </p:nvPicPr>
        <p:blipFill>
          <a:blip r:embed="rId5" cstate="screen"/>
          <a:srcRect/>
          <a:stretch>
            <a:fillRect/>
          </a:stretch>
        </p:blipFill>
        <p:spPr bwMode="auto">
          <a:xfrm>
            <a:off x="3810007" y="4572014"/>
            <a:ext cx="380999" cy="368495"/>
          </a:xfrm>
          <a:prstGeom prst="rect">
            <a:avLst/>
          </a:prstGeom>
          <a:noFill/>
          <a:ln w="9525">
            <a:noFill/>
            <a:miter lim="800000"/>
            <a:headEnd/>
            <a:tailEnd/>
          </a:ln>
        </p:spPr>
      </p:pic>
      <p:pic>
        <p:nvPicPr>
          <p:cNvPr id="25" name="Object 4"/>
          <p:cNvPicPr>
            <a:picLocks noChangeAspect="1" noChangeArrowheads="1"/>
          </p:cNvPicPr>
          <p:nvPr/>
        </p:nvPicPr>
        <p:blipFill>
          <a:blip r:embed="rId6" cstate="screen"/>
          <a:srcRect/>
          <a:stretch>
            <a:fillRect/>
          </a:stretch>
        </p:blipFill>
        <p:spPr bwMode="auto">
          <a:xfrm>
            <a:off x="6096001" y="5715000"/>
            <a:ext cx="444500" cy="508000"/>
          </a:xfrm>
          <a:prstGeom prst="rect">
            <a:avLst/>
          </a:prstGeom>
          <a:noFill/>
          <a:ln w="9525">
            <a:noFill/>
            <a:miter lim="800000"/>
            <a:headEnd/>
            <a:tailEnd/>
          </a:ln>
        </p:spPr>
      </p:pic>
      <p:pic>
        <p:nvPicPr>
          <p:cNvPr id="24" name="Picture 23"/>
          <p:cNvPicPr>
            <a:picLocks noChangeAspect="1" noChangeArrowheads="1"/>
          </p:cNvPicPr>
          <p:nvPr/>
        </p:nvPicPr>
        <p:blipFill>
          <a:blip r:embed="rId7" cstate="screen"/>
          <a:srcRect/>
          <a:stretch>
            <a:fillRect/>
          </a:stretch>
        </p:blipFill>
        <p:spPr bwMode="auto">
          <a:xfrm>
            <a:off x="8610600" y="4800614"/>
            <a:ext cx="304800" cy="308469"/>
          </a:xfrm>
          <a:prstGeom prst="rect">
            <a:avLst/>
          </a:prstGeom>
          <a:noFill/>
          <a:effectLst>
            <a:outerShdw dist="35921" dir="2700000" algn="ctr" rotWithShape="0">
              <a:schemeClr val="tx1"/>
            </a:outerShdw>
          </a:effectLst>
        </p:spPr>
      </p:pic>
      <p:sp>
        <p:nvSpPr>
          <p:cNvPr id="13" name="Text Box 6"/>
          <p:cNvSpPr txBox="1">
            <a:spLocks noChangeArrowheads="1"/>
          </p:cNvSpPr>
          <p:nvPr/>
        </p:nvSpPr>
        <p:spPr bwMode="auto">
          <a:xfrm>
            <a:off x="6781807" y="990600"/>
            <a:ext cx="1857047" cy="600164"/>
          </a:xfrm>
          <a:prstGeom prst="rect">
            <a:avLst/>
          </a:prstGeom>
          <a:solidFill>
            <a:srgbClr val="FFFFFF">
              <a:alpha val="75000"/>
            </a:srgbClr>
          </a:solidFill>
          <a:ln w="9525">
            <a:solidFill>
              <a:schemeClr val="bg1"/>
            </a:solidFill>
            <a:prstDash val="solid"/>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1100" b="1" dirty="0">
                <a:solidFill>
                  <a:srgbClr val="1F497D"/>
                </a:solidFill>
                <a:latin typeface="Arial" pitchFamily="34" charset="0"/>
                <a:cs typeface="Arial" pitchFamily="34" charset="0"/>
              </a:rPr>
              <a:t>Jimmy Deloach</a:t>
            </a:r>
          </a:p>
          <a:p>
            <a:pPr algn="ctr" defTabSz="457200">
              <a:defRPr/>
            </a:pPr>
            <a:r>
              <a:rPr lang="en-US" sz="1100" b="1" dirty="0">
                <a:solidFill>
                  <a:srgbClr val="1F497D"/>
                </a:solidFill>
                <a:latin typeface="Arial" pitchFamily="34" charset="0"/>
                <a:cs typeface="Arial" pitchFamily="34" charset="0"/>
              </a:rPr>
              <a:t>Parkway Connector</a:t>
            </a:r>
          </a:p>
          <a:p>
            <a:pPr algn="ctr" defTabSz="457200">
              <a:defRPr/>
            </a:pPr>
            <a:r>
              <a:rPr lang="en-US" sz="1100" b="1" dirty="0">
                <a:solidFill>
                  <a:srgbClr val="1F497D"/>
                </a:solidFill>
                <a:latin typeface="Arial" pitchFamily="34" charset="0"/>
                <a:cs typeface="Arial" pitchFamily="34" charset="0"/>
              </a:rPr>
              <a:t>(completed)</a:t>
            </a:r>
          </a:p>
        </p:txBody>
      </p:sp>
      <p:sp>
        <p:nvSpPr>
          <p:cNvPr id="46" name="Freeform 45"/>
          <p:cNvSpPr>
            <a:spLocks/>
          </p:cNvSpPr>
          <p:nvPr/>
        </p:nvSpPr>
        <p:spPr bwMode="auto">
          <a:xfrm rot="9415906">
            <a:off x="7639815" y="2009811"/>
            <a:ext cx="569950" cy="171375"/>
          </a:xfrm>
          <a:custGeom>
            <a:avLst/>
            <a:gdLst>
              <a:gd name="connsiteX0" fmla="*/ 4485 w 4485"/>
              <a:gd name="connsiteY0" fmla="*/ 5367 h 5367"/>
              <a:gd name="connsiteX1" fmla="*/ 0 w 4485"/>
              <a:gd name="connsiteY1" fmla="*/ 0 h 5367"/>
              <a:gd name="connsiteX0" fmla="*/ 0 w 75407"/>
              <a:gd name="connsiteY0" fmla="*/ 7708 h 7708"/>
              <a:gd name="connsiteX1" fmla="*/ 75407 w 75407"/>
              <a:gd name="connsiteY1" fmla="*/ 0 h 7708"/>
              <a:gd name="connsiteX0" fmla="*/ 0 w 8145"/>
              <a:gd name="connsiteY0" fmla="*/ 6083 h 6083"/>
              <a:gd name="connsiteX1" fmla="*/ 8145 w 8145"/>
              <a:gd name="connsiteY1" fmla="*/ 0 h 6083"/>
            </a:gdLst>
            <a:ahLst/>
            <a:cxnLst>
              <a:cxn ang="0">
                <a:pos x="connsiteX0" y="connsiteY0"/>
              </a:cxn>
              <a:cxn ang="0">
                <a:pos x="connsiteX1" y="connsiteY1"/>
              </a:cxn>
            </a:cxnLst>
            <a:rect l="l" t="t" r="r" b="b"/>
            <a:pathLst>
              <a:path w="8145" h="6083">
                <a:moveTo>
                  <a:pt x="0" y="6083"/>
                </a:moveTo>
                <a:lnTo>
                  <a:pt x="8145" y="0"/>
                </a:lnTo>
              </a:path>
            </a:pathLst>
          </a:custGeom>
          <a:noFill/>
          <a:ln w="38100">
            <a:solidFill>
              <a:schemeClr val="tx2"/>
            </a:solidFill>
            <a:round/>
            <a:headEnd/>
            <a:tailEnd type="triangle" w="med" len="me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defRPr/>
            </a:pPr>
            <a:endParaRPr lang="en-US" dirty="0">
              <a:solidFill>
                <a:prstClr val="black"/>
              </a:solidFill>
            </a:endParaRPr>
          </a:p>
        </p:txBody>
      </p:sp>
      <p:sp>
        <p:nvSpPr>
          <p:cNvPr id="47" name="Text Box 6"/>
          <p:cNvSpPr txBox="1">
            <a:spLocks noChangeArrowheads="1"/>
          </p:cNvSpPr>
          <p:nvPr/>
        </p:nvSpPr>
        <p:spPr bwMode="auto">
          <a:xfrm>
            <a:off x="8229600" y="1676404"/>
            <a:ext cx="640080" cy="261610"/>
          </a:xfrm>
          <a:prstGeom prst="rect">
            <a:avLst/>
          </a:prstGeom>
          <a:solidFill>
            <a:srgbClr val="FFFFFF">
              <a:alpha val="75000"/>
            </a:srgbClr>
          </a:solid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1100" b="1" dirty="0">
                <a:solidFill>
                  <a:srgbClr val="1F497D"/>
                </a:solidFill>
                <a:latin typeface="Arial" pitchFamily="34" charset="0"/>
                <a:cs typeface="Arial" pitchFamily="34" charset="0"/>
              </a:rPr>
              <a:t>Gate 8</a:t>
            </a:r>
          </a:p>
        </p:txBody>
      </p:sp>
      <p:sp>
        <p:nvSpPr>
          <p:cNvPr id="48" name="Freeform 47"/>
          <p:cNvSpPr>
            <a:spLocks/>
          </p:cNvSpPr>
          <p:nvPr/>
        </p:nvSpPr>
        <p:spPr bwMode="auto">
          <a:xfrm>
            <a:off x="8229603" y="3810007"/>
            <a:ext cx="101563" cy="685805"/>
          </a:xfrm>
          <a:custGeom>
            <a:avLst/>
            <a:gdLst>
              <a:gd name="connsiteX0" fmla="*/ 70000 w 70000"/>
              <a:gd name="connsiteY0" fmla="*/ 0 h 7895"/>
              <a:gd name="connsiteX1" fmla="*/ 3864 w 70000"/>
              <a:gd name="connsiteY1" fmla="*/ 4835 h 7895"/>
              <a:gd name="connsiteX2" fmla="*/ 0 w 70000"/>
              <a:gd name="connsiteY2" fmla="*/ 7895 h 7895"/>
              <a:gd name="connsiteX0" fmla="*/ 10000 w 10000"/>
              <a:gd name="connsiteY0" fmla="*/ 0 h 10000"/>
              <a:gd name="connsiteX1" fmla="*/ 0 w 10000"/>
              <a:gd name="connsiteY1" fmla="*/ 10000 h 10000"/>
              <a:gd name="connsiteX0" fmla="*/ 10000 w 10000"/>
              <a:gd name="connsiteY0" fmla="*/ 0 h 1334"/>
              <a:gd name="connsiteX1" fmla="*/ 0 w 10000"/>
              <a:gd name="connsiteY1" fmla="*/ 1334 h 1334"/>
              <a:gd name="connsiteX0" fmla="*/ 10000 w 10000"/>
              <a:gd name="connsiteY0" fmla="*/ 0 h 14995"/>
              <a:gd name="connsiteX1" fmla="*/ 0 w 10000"/>
              <a:gd name="connsiteY1" fmla="*/ 14995 h 14995"/>
              <a:gd name="connsiteX0" fmla="*/ 10000 w 11429"/>
              <a:gd name="connsiteY0" fmla="*/ 0 h 14995"/>
              <a:gd name="connsiteX1" fmla="*/ 11429 w 11429"/>
              <a:gd name="connsiteY1" fmla="*/ 9995 h 14995"/>
              <a:gd name="connsiteX2" fmla="*/ 0 w 11429"/>
              <a:gd name="connsiteY2" fmla="*/ 14995 h 14995"/>
              <a:gd name="connsiteX0" fmla="*/ 10000 w 10000"/>
              <a:gd name="connsiteY0" fmla="*/ 0 h 14995"/>
              <a:gd name="connsiteX1" fmla="*/ 0 w 10000"/>
              <a:gd name="connsiteY1" fmla="*/ 14995 h 14995"/>
              <a:gd name="connsiteX0" fmla="*/ 11429 w 11429"/>
              <a:gd name="connsiteY0" fmla="*/ 0 h 9998"/>
              <a:gd name="connsiteX1" fmla="*/ 0 w 11429"/>
              <a:gd name="connsiteY1" fmla="*/ 9998 h 9998"/>
              <a:gd name="connsiteX0" fmla="*/ 625 w 625"/>
              <a:gd name="connsiteY0" fmla="*/ 0 h 49984"/>
              <a:gd name="connsiteX1" fmla="*/ 0 w 625"/>
              <a:gd name="connsiteY1" fmla="*/ 49984 h 49984"/>
              <a:gd name="connsiteX0" fmla="*/ 10000 w 10000"/>
              <a:gd name="connsiteY0" fmla="*/ 0 h 10000"/>
              <a:gd name="connsiteX1" fmla="*/ 3437 w 10000"/>
              <a:gd name="connsiteY1" fmla="*/ 6625 h 10000"/>
              <a:gd name="connsiteX2" fmla="*/ 0 w 10000"/>
              <a:gd name="connsiteY2" fmla="*/ 10000 h 10000"/>
              <a:gd name="connsiteX0" fmla="*/ 20000 w 20000"/>
              <a:gd name="connsiteY0" fmla="*/ 0 h 10000"/>
              <a:gd name="connsiteX1" fmla="*/ 0 w 20000"/>
              <a:gd name="connsiteY1" fmla="*/ 6000 h 10000"/>
              <a:gd name="connsiteX2" fmla="*/ 10000 w 20000"/>
              <a:gd name="connsiteY2" fmla="*/ 10000 h 10000"/>
              <a:gd name="connsiteX0" fmla="*/ 20000 w 20000"/>
              <a:gd name="connsiteY0" fmla="*/ 0 h 10000"/>
              <a:gd name="connsiteX1" fmla="*/ 0 w 20000"/>
              <a:gd name="connsiteY1" fmla="*/ 6000 h 10000"/>
              <a:gd name="connsiteX2" fmla="*/ 10000 w 20000"/>
              <a:gd name="connsiteY2" fmla="*/ 10000 h 10000"/>
              <a:gd name="connsiteX0" fmla="*/ 20000 w 20000"/>
              <a:gd name="connsiteY0" fmla="*/ 0 h 10000"/>
              <a:gd name="connsiteX1" fmla="*/ 0 w 20000"/>
              <a:gd name="connsiteY1" fmla="*/ 6000 h 10000"/>
              <a:gd name="connsiteX2" fmla="*/ 10000 w 20000"/>
              <a:gd name="connsiteY2" fmla="*/ 10000 h 10000"/>
              <a:gd name="connsiteX0" fmla="*/ 0 w 13328"/>
              <a:gd name="connsiteY0" fmla="*/ 0 h 9000"/>
              <a:gd name="connsiteX1" fmla="*/ 0 w 13328"/>
              <a:gd name="connsiteY1" fmla="*/ 5000 h 9000"/>
              <a:gd name="connsiteX2" fmla="*/ 10000 w 13328"/>
              <a:gd name="connsiteY2" fmla="*/ 9000 h 9000"/>
              <a:gd name="connsiteX0" fmla="*/ 0 w 10000"/>
              <a:gd name="connsiteY0" fmla="*/ 0 h 10000"/>
              <a:gd name="connsiteX1" fmla="*/ 0 w 10000"/>
              <a:gd name="connsiteY1" fmla="*/ 5556 h 10000"/>
              <a:gd name="connsiteX2" fmla="*/ 7503 w 10000"/>
              <a:gd name="connsiteY2" fmla="*/ 10000 h 10000"/>
              <a:gd name="connsiteX0" fmla="*/ 0 w 10000"/>
              <a:gd name="connsiteY0" fmla="*/ 0 h 10000"/>
              <a:gd name="connsiteX1" fmla="*/ 0 w 10000"/>
              <a:gd name="connsiteY1" fmla="*/ 5556 h 10000"/>
              <a:gd name="connsiteX2" fmla="*/ 7503 w 10000"/>
              <a:gd name="connsiteY2" fmla="*/ 10000 h 10000"/>
            </a:gdLst>
            <a:ahLst/>
            <a:cxnLst>
              <a:cxn ang="0">
                <a:pos x="connsiteX0" y="connsiteY0"/>
              </a:cxn>
              <a:cxn ang="0">
                <a:pos x="connsiteX1" y="connsiteY1"/>
              </a:cxn>
              <a:cxn ang="0">
                <a:pos x="connsiteX2" y="connsiteY2"/>
              </a:cxn>
            </a:cxnLst>
            <a:rect l="l" t="t" r="r" b="b"/>
            <a:pathLst>
              <a:path w="10000" h="10000">
                <a:moveTo>
                  <a:pt x="0" y="0"/>
                </a:moveTo>
                <a:cubicBezTo>
                  <a:pt x="1641" y="2512"/>
                  <a:pt x="5158" y="3843"/>
                  <a:pt x="0" y="5556"/>
                </a:cubicBezTo>
                <a:cubicBezTo>
                  <a:pt x="5241" y="7349"/>
                  <a:pt x="10000" y="6297"/>
                  <a:pt x="7503" y="10000"/>
                </a:cubicBezTo>
              </a:path>
            </a:pathLst>
          </a:custGeom>
          <a:noFill/>
          <a:ln w="76200" cap="flat" cmpd="sng">
            <a:solidFill>
              <a:srgbClr val="007FFF"/>
            </a:solidFill>
            <a:prstDash val="sysDot"/>
            <a:round/>
            <a:headEnd/>
            <a:tailE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endParaRPr lang="en-US" dirty="0">
              <a:solidFill>
                <a:prstClr val="black"/>
              </a:solidFill>
            </a:endParaRPr>
          </a:p>
        </p:txBody>
      </p:sp>
      <p:sp>
        <p:nvSpPr>
          <p:cNvPr id="49" name="Freeform 48"/>
          <p:cNvSpPr>
            <a:spLocks/>
          </p:cNvSpPr>
          <p:nvPr/>
        </p:nvSpPr>
        <p:spPr bwMode="auto">
          <a:xfrm>
            <a:off x="98402" y="2514604"/>
            <a:ext cx="706596" cy="1905046"/>
          </a:xfrm>
          <a:custGeom>
            <a:avLst/>
            <a:gdLst>
              <a:gd name="connsiteX0" fmla="*/ 70000 w 70000"/>
              <a:gd name="connsiteY0" fmla="*/ 0 h 7895"/>
              <a:gd name="connsiteX1" fmla="*/ 3864 w 70000"/>
              <a:gd name="connsiteY1" fmla="*/ 4835 h 7895"/>
              <a:gd name="connsiteX2" fmla="*/ 0 w 70000"/>
              <a:gd name="connsiteY2" fmla="*/ 7895 h 7895"/>
              <a:gd name="connsiteX0" fmla="*/ 10000 w 10000"/>
              <a:gd name="connsiteY0" fmla="*/ 0 h 10000"/>
              <a:gd name="connsiteX1" fmla="*/ 0 w 10000"/>
              <a:gd name="connsiteY1" fmla="*/ 10000 h 10000"/>
              <a:gd name="connsiteX0" fmla="*/ 10000 w 10000"/>
              <a:gd name="connsiteY0" fmla="*/ 0 h 1334"/>
              <a:gd name="connsiteX1" fmla="*/ 0 w 10000"/>
              <a:gd name="connsiteY1" fmla="*/ 1334 h 1334"/>
              <a:gd name="connsiteX0" fmla="*/ 10000 w 10000"/>
              <a:gd name="connsiteY0" fmla="*/ 0 h 14995"/>
              <a:gd name="connsiteX1" fmla="*/ 0 w 10000"/>
              <a:gd name="connsiteY1" fmla="*/ 14995 h 14995"/>
              <a:gd name="connsiteX0" fmla="*/ 10000 w 10000"/>
              <a:gd name="connsiteY0" fmla="*/ 72 h 15067"/>
              <a:gd name="connsiteX1" fmla="*/ 7143 w 10000"/>
              <a:gd name="connsiteY1" fmla="*/ 5069 h 15067"/>
              <a:gd name="connsiteX2" fmla="*/ 0 w 10000"/>
              <a:gd name="connsiteY2" fmla="*/ 15067 h 15067"/>
              <a:gd name="connsiteX0" fmla="*/ 5714 w 7164"/>
              <a:gd name="connsiteY0" fmla="*/ 72 h 30059"/>
              <a:gd name="connsiteX1" fmla="*/ 7143 w 7164"/>
              <a:gd name="connsiteY1" fmla="*/ 20061 h 30059"/>
              <a:gd name="connsiteX2" fmla="*/ 0 w 7164"/>
              <a:gd name="connsiteY2" fmla="*/ 30059 h 30059"/>
              <a:gd name="connsiteX0" fmla="*/ 7976 w 10000"/>
              <a:gd name="connsiteY0" fmla="*/ 0 h 9976"/>
              <a:gd name="connsiteX1" fmla="*/ 9971 w 10000"/>
              <a:gd name="connsiteY1" fmla="*/ 6650 h 9976"/>
              <a:gd name="connsiteX2" fmla="*/ 0 w 10000"/>
              <a:gd name="connsiteY2" fmla="*/ 9976 h 9976"/>
              <a:gd name="connsiteX0" fmla="*/ 7976 w 10000"/>
              <a:gd name="connsiteY0" fmla="*/ 0 h 13333"/>
              <a:gd name="connsiteX1" fmla="*/ 9971 w 10000"/>
              <a:gd name="connsiteY1" fmla="*/ 9999 h 13333"/>
              <a:gd name="connsiteX2" fmla="*/ 0 w 10000"/>
              <a:gd name="connsiteY2" fmla="*/ 13333 h 13333"/>
              <a:gd name="connsiteX0" fmla="*/ 8554 w 9117"/>
              <a:gd name="connsiteY0" fmla="*/ 0 h 25070"/>
              <a:gd name="connsiteX1" fmla="*/ 4566 w 9117"/>
              <a:gd name="connsiteY1" fmla="*/ 23331 h 25070"/>
              <a:gd name="connsiteX2" fmla="*/ 578 w 9117"/>
              <a:gd name="connsiteY2" fmla="*/ 13333 h 25070"/>
              <a:gd name="connsiteX0" fmla="*/ 9842 w 10460"/>
              <a:gd name="connsiteY0" fmla="*/ 0 h 16619"/>
              <a:gd name="connsiteX1" fmla="*/ 5468 w 10460"/>
              <a:gd name="connsiteY1" fmla="*/ 9306 h 16619"/>
              <a:gd name="connsiteX2" fmla="*/ 0 w 10460"/>
              <a:gd name="connsiteY2" fmla="*/ 16619 h 16619"/>
              <a:gd name="connsiteX0" fmla="*/ 9842 w 10460"/>
              <a:gd name="connsiteY0" fmla="*/ 0 h 16619"/>
              <a:gd name="connsiteX1" fmla="*/ 5468 w 10460"/>
              <a:gd name="connsiteY1" fmla="*/ 9306 h 16619"/>
              <a:gd name="connsiteX2" fmla="*/ 0 w 10460"/>
              <a:gd name="connsiteY2" fmla="*/ 16619 h 16619"/>
              <a:gd name="connsiteX0" fmla="*/ 9382 w 10000"/>
              <a:gd name="connsiteY0" fmla="*/ 0 h 16619"/>
              <a:gd name="connsiteX1" fmla="*/ 5008 w 10000"/>
              <a:gd name="connsiteY1" fmla="*/ 9306 h 16619"/>
              <a:gd name="connsiteX2" fmla="*/ 634 w 10000"/>
              <a:gd name="connsiteY2" fmla="*/ 16619 h 16619"/>
              <a:gd name="connsiteX0" fmla="*/ 9523 w 10141"/>
              <a:gd name="connsiteY0" fmla="*/ 0 h 16619"/>
              <a:gd name="connsiteX1" fmla="*/ 5149 w 10141"/>
              <a:gd name="connsiteY1" fmla="*/ 9306 h 16619"/>
              <a:gd name="connsiteX2" fmla="*/ 775 w 10141"/>
              <a:gd name="connsiteY2" fmla="*/ 16619 h 16619"/>
            </a:gdLst>
            <a:ahLst/>
            <a:cxnLst>
              <a:cxn ang="0">
                <a:pos x="connsiteX0" y="connsiteY0"/>
              </a:cxn>
              <a:cxn ang="0">
                <a:pos x="connsiteX1" y="connsiteY1"/>
              </a:cxn>
              <a:cxn ang="0">
                <a:pos x="connsiteX2" y="connsiteY2"/>
              </a:cxn>
            </a:cxnLst>
            <a:rect l="l" t="t" r="r" b="b"/>
            <a:pathLst>
              <a:path w="10141" h="16619">
                <a:moveTo>
                  <a:pt x="9523" y="0"/>
                </a:moveTo>
                <a:cubicBezTo>
                  <a:pt x="10141" y="884"/>
                  <a:pt x="5181" y="9316"/>
                  <a:pt x="5149" y="9306"/>
                </a:cubicBezTo>
                <a:cubicBezTo>
                  <a:pt x="141" y="10000"/>
                  <a:pt x="0" y="14126"/>
                  <a:pt x="775" y="16619"/>
                </a:cubicBezTo>
              </a:path>
            </a:pathLst>
          </a:custGeom>
          <a:noFill/>
          <a:ln w="76200" cap="flat" cmpd="sng">
            <a:solidFill>
              <a:srgbClr val="007FFF"/>
            </a:solidFill>
            <a:prstDash val="sysDot"/>
            <a:round/>
            <a:headEnd/>
            <a:tailE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endParaRPr lang="en-US" dirty="0">
              <a:solidFill>
                <a:prstClr val="black"/>
              </a:solidFill>
            </a:endParaRPr>
          </a:p>
        </p:txBody>
      </p:sp>
      <p:sp>
        <p:nvSpPr>
          <p:cNvPr id="50" name="Freeform 49"/>
          <p:cNvSpPr>
            <a:spLocks/>
          </p:cNvSpPr>
          <p:nvPr/>
        </p:nvSpPr>
        <p:spPr bwMode="auto">
          <a:xfrm>
            <a:off x="203572" y="4444907"/>
            <a:ext cx="3377952" cy="1343829"/>
          </a:xfrm>
          <a:custGeom>
            <a:avLst/>
            <a:gdLst>
              <a:gd name="connsiteX0" fmla="*/ 0 w 37210"/>
              <a:gd name="connsiteY0" fmla="*/ 13664 h 13664"/>
              <a:gd name="connsiteX1" fmla="*/ 3525 w 37210"/>
              <a:gd name="connsiteY1" fmla="*/ 12415 h 13664"/>
              <a:gd name="connsiteX2" fmla="*/ 5288 w 37210"/>
              <a:gd name="connsiteY2" fmla="*/ 8375 h 13664"/>
              <a:gd name="connsiteX3" fmla="*/ 7729 w 37210"/>
              <a:gd name="connsiteY3" fmla="*/ 7126 h 13664"/>
              <a:gd name="connsiteX4" fmla="*/ 8407 w 37210"/>
              <a:gd name="connsiteY4" fmla="*/ 5583 h 13664"/>
              <a:gd name="connsiteX5" fmla="*/ 8661 w 37210"/>
              <a:gd name="connsiteY5" fmla="*/ 4169 h 13664"/>
              <a:gd name="connsiteX6" fmla="*/ 37210 w 37210"/>
              <a:gd name="connsiteY6" fmla="*/ 0 h 13664"/>
              <a:gd name="connsiteX0" fmla="*/ 0 w 39633"/>
              <a:gd name="connsiteY0" fmla="*/ 14594 h 14594"/>
              <a:gd name="connsiteX1" fmla="*/ 3525 w 39633"/>
              <a:gd name="connsiteY1" fmla="*/ 13345 h 14594"/>
              <a:gd name="connsiteX2" fmla="*/ 5288 w 39633"/>
              <a:gd name="connsiteY2" fmla="*/ 9305 h 14594"/>
              <a:gd name="connsiteX3" fmla="*/ 7729 w 39633"/>
              <a:gd name="connsiteY3" fmla="*/ 8056 h 14594"/>
              <a:gd name="connsiteX4" fmla="*/ 8407 w 39633"/>
              <a:gd name="connsiteY4" fmla="*/ 6513 h 14594"/>
              <a:gd name="connsiteX5" fmla="*/ 34833 w 39633"/>
              <a:gd name="connsiteY5" fmla="*/ 930 h 14594"/>
              <a:gd name="connsiteX6" fmla="*/ 37210 w 39633"/>
              <a:gd name="connsiteY6" fmla="*/ 930 h 14594"/>
              <a:gd name="connsiteX0" fmla="*/ 0 w 37210"/>
              <a:gd name="connsiteY0" fmla="*/ 13874 h 13874"/>
              <a:gd name="connsiteX1" fmla="*/ 3525 w 37210"/>
              <a:gd name="connsiteY1" fmla="*/ 12625 h 13874"/>
              <a:gd name="connsiteX2" fmla="*/ 5288 w 37210"/>
              <a:gd name="connsiteY2" fmla="*/ 8585 h 13874"/>
              <a:gd name="connsiteX3" fmla="*/ 7729 w 37210"/>
              <a:gd name="connsiteY3" fmla="*/ 7336 h 13874"/>
              <a:gd name="connsiteX4" fmla="*/ 26912 w 37210"/>
              <a:gd name="connsiteY4" fmla="*/ 1469 h 13874"/>
              <a:gd name="connsiteX5" fmla="*/ 34833 w 37210"/>
              <a:gd name="connsiteY5" fmla="*/ 210 h 13874"/>
              <a:gd name="connsiteX6" fmla="*/ 37210 w 37210"/>
              <a:gd name="connsiteY6" fmla="*/ 210 h 13874"/>
              <a:gd name="connsiteX0" fmla="*/ 0 w 37210"/>
              <a:gd name="connsiteY0" fmla="*/ 13874 h 13874"/>
              <a:gd name="connsiteX1" fmla="*/ 3525 w 37210"/>
              <a:gd name="connsiteY1" fmla="*/ 12625 h 13874"/>
              <a:gd name="connsiteX2" fmla="*/ 5288 w 37210"/>
              <a:gd name="connsiteY2" fmla="*/ 8585 h 13874"/>
              <a:gd name="connsiteX3" fmla="*/ 13445 w 37210"/>
              <a:gd name="connsiteY3" fmla="*/ 2308 h 13874"/>
              <a:gd name="connsiteX4" fmla="*/ 26912 w 37210"/>
              <a:gd name="connsiteY4" fmla="*/ 1469 h 13874"/>
              <a:gd name="connsiteX5" fmla="*/ 34833 w 37210"/>
              <a:gd name="connsiteY5" fmla="*/ 210 h 13874"/>
              <a:gd name="connsiteX6" fmla="*/ 37210 w 37210"/>
              <a:gd name="connsiteY6" fmla="*/ 210 h 13874"/>
              <a:gd name="connsiteX0" fmla="*/ 0 w 37210"/>
              <a:gd name="connsiteY0" fmla="*/ 13874 h 14063"/>
              <a:gd name="connsiteX1" fmla="*/ 3525 w 37210"/>
              <a:gd name="connsiteY1" fmla="*/ 12625 h 14063"/>
              <a:gd name="connsiteX2" fmla="*/ 6316 w 37210"/>
              <a:gd name="connsiteY2" fmla="*/ 5246 h 14063"/>
              <a:gd name="connsiteX3" fmla="*/ 13445 w 37210"/>
              <a:gd name="connsiteY3" fmla="*/ 2308 h 14063"/>
              <a:gd name="connsiteX4" fmla="*/ 26912 w 37210"/>
              <a:gd name="connsiteY4" fmla="*/ 1469 h 14063"/>
              <a:gd name="connsiteX5" fmla="*/ 34833 w 37210"/>
              <a:gd name="connsiteY5" fmla="*/ 210 h 14063"/>
              <a:gd name="connsiteX6" fmla="*/ 37210 w 37210"/>
              <a:gd name="connsiteY6" fmla="*/ 210 h 14063"/>
              <a:gd name="connsiteX0" fmla="*/ 5827 w 43037"/>
              <a:gd name="connsiteY0" fmla="*/ 13874 h 13874"/>
              <a:gd name="connsiteX1" fmla="*/ 1053 w 43037"/>
              <a:gd name="connsiteY1" fmla="*/ 6505 h 13874"/>
              <a:gd name="connsiteX2" fmla="*/ 12143 w 43037"/>
              <a:gd name="connsiteY2" fmla="*/ 5246 h 13874"/>
              <a:gd name="connsiteX3" fmla="*/ 19272 w 43037"/>
              <a:gd name="connsiteY3" fmla="*/ 2308 h 13874"/>
              <a:gd name="connsiteX4" fmla="*/ 32739 w 43037"/>
              <a:gd name="connsiteY4" fmla="*/ 1469 h 13874"/>
              <a:gd name="connsiteX5" fmla="*/ 40660 w 43037"/>
              <a:gd name="connsiteY5" fmla="*/ 210 h 13874"/>
              <a:gd name="connsiteX6" fmla="*/ 43037 w 43037"/>
              <a:gd name="connsiteY6" fmla="*/ 210 h 13874"/>
              <a:gd name="connsiteX0" fmla="*/ 1188 w 43964"/>
              <a:gd name="connsiteY0" fmla="*/ 9023 h 9023"/>
              <a:gd name="connsiteX1" fmla="*/ 1980 w 43964"/>
              <a:gd name="connsiteY1" fmla="*/ 6505 h 9023"/>
              <a:gd name="connsiteX2" fmla="*/ 13070 w 43964"/>
              <a:gd name="connsiteY2" fmla="*/ 5246 h 9023"/>
              <a:gd name="connsiteX3" fmla="*/ 20199 w 43964"/>
              <a:gd name="connsiteY3" fmla="*/ 2308 h 9023"/>
              <a:gd name="connsiteX4" fmla="*/ 33666 w 43964"/>
              <a:gd name="connsiteY4" fmla="*/ 1469 h 9023"/>
              <a:gd name="connsiteX5" fmla="*/ 41587 w 43964"/>
              <a:gd name="connsiteY5" fmla="*/ 210 h 9023"/>
              <a:gd name="connsiteX6" fmla="*/ 43964 w 43964"/>
              <a:gd name="connsiteY6" fmla="*/ 210 h 9023"/>
              <a:gd name="connsiteX0" fmla="*/ 270 w 10000"/>
              <a:gd name="connsiteY0" fmla="*/ 9922 h 9922"/>
              <a:gd name="connsiteX1" fmla="*/ 450 w 10000"/>
              <a:gd name="connsiteY1" fmla="*/ 7131 h 9922"/>
              <a:gd name="connsiteX2" fmla="*/ 2973 w 10000"/>
              <a:gd name="connsiteY2" fmla="*/ 5736 h 9922"/>
              <a:gd name="connsiteX3" fmla="*/ 4594 w 10000"/>
              <a:gd name="connsiteY3" fmla="*/ 2480 h 9922"/>
              <a:gd name="connsiteX4" fmla="*/ 7658 w 10000"/>
              <a:gd name="connsiteY4" fmla="*/ 1550 h 9922"/>
              <a:gd name="connsiteX5" fmla="*/ 9459 w 10000"/>
              <a:gd name="connsiteY5" fmla="*/ 155 h 9922"/>
              <a:gd name="connsiteX6" fmla="*/ 10000 w 10000"/>
              <a:gd name="connsiteY6" fmla="*/ 620 h 9922"/>
              <a:gd name="connsiteX0" fmla="*/ 270 w 10000"/>
              <a:gd name="connsiteY0" fmla="*/ 10000 h 10000"/>
              <a:gd name="connsiteX1" fmla="*/ 450 w 10000"/>
              <a:gd name="connsiteY1" fmla="*/ 7187 h 10000"/>
              <a:gd name="connsiteX2" fmla="*/ 2973 w 10000"/>
              <a:gd name="connsiteY2" fmla="*/ 5781 h 10000"/>
              <a:gd name="connsiteX3" fmla="*/ 4594 w 10000"/>
              <a:gd name="connsiteY3" fmla="*/ 2499 h 10000"/>
              <a:gd name="connsiteX4" fmla="*/ 7658 w 10000"/>
              <a:gd name="connsiteY4" fmla="*/ 1562 h 10000"/>
              <a:gd name="connsiteX5" fmla="*/ 9459 w 10000"/>
              <a:gd name="connsiteY5" fmla="*/ 156 h 10000"/>
              <a:gd name="connsiteX6" fmla="*/ 10000 w 10000"/>
              <a:gd name="connsiteY6" fmla="*/ 625 h 10000"/>
              <a:gd name="connsiteX0" fmla="*/ 270 w 10000"/>
              <a:gd name="connsiteY0" fmla="*/ 10000 h 10000"/>
              <a:gd name="connsiteX1" fmla="*/ 450 w 10000"/>
              <a:gd name="connsiteY1" fmla="*/ 7187 h 10000"/>
              <a:gd name="connsiteX2" fmla="*/ 2973 w 10000"/>
              <a:gd name="connsiteY2" fmla="*/ 5781 h 10000"/>
              <a:gd name="connsiteX3" fmla="*/ 4594 w 10000"/>
              <a:gd name="connsiteY3" fmla="*/ 2499 h 10000"/>
              <a:gd name="connsiteX4" fmla="*/ 7658 w 10000"/>
              <a:gd name="connsiteY4" fmla="*/ 1562 h 10000"/>
              <a:gd name="connsiteX5" fmla="*/ 9459 w 10000"/>
              <a:gd name="connsiteY5" fmla="*/ 156 h 10000"/>
              <a:gd name="connsiteX6" fmla="*/ 10000 w 10000"/>
              <a:gd name="connsiteY6" fmla="*/ 625 h 10000"/>
              <a:gd name="connsiteX0" fmla="*/ 270 w 10000"/>
              <a:gd name="connsiteY0" fmla="*/ 10000 h 10000"/>
              <a:gd name="connsiteX1" fmla="*/ 450 w 10000"/>
              <a:gd name="connsiteY1" fmla="*/ 7187 h 10000"/>
              <a:gd name="connsiteX2" fmla="*/ 2973 w 10000"/>
              <a:gd name="connsiteY2" fmla="*/ 5781 h 10000"/>
              <a:gd name="connsiteX3" fmla="*/ 4594 w 10000"/>
              <a:gd name="connsiteY3" fmla="*/ 2499 h 10000"/>
              <a:gd name="connsiteX4" fmla="*/ 7658 w 10000"/>
              <a:gd name="connsiteY4" fmla="*/ 1562 h 10000"/>
              <a:gd name="connsiteX5" fmla="*/ 9459 w 10000"/>
              <a:gd name="connsiteY5" fmla="*/ 156 h 10000"/>
              <a:gd name="connsiteX6" fmla="*/ 10000 w 10000"/>
              <a:gd name="connsiteY6" fmla="*/ 625 h 10000"/>
              <a:gd name="connsiteX0" fmla="*/ 121 w 10031"/>
              <a:gd name="connsiteY0" fmla="*/ 10468 h 10468"/>
              <a:gd name="connsiteX1" fmla="*/ 481 w 10031"/>
              <a:gd name="connsiteY1" fmla="*/ 7187 h 10468"/>
              <a:gd name="connsiteX2" fmla="*/ 3004 w 10031"/>
              <a:gd name="connsiteY2" fmla="*/ 5781 h 10468"/>
              <a:gd name="connsiteX3" fmla="*/ 4625 w 10031"/>
              <a:gd name="connsiteY3" fmla="*/ 2499 h 10468"/>
              <a:gd name="connsiteX4" fmla="*/ 7689 w 10031"/>
              <a:gd name="connsiteY4" fmla="*/ 1562 h 10468"/>
              <a:gd name="connsiteX5" fmla="*/ 9490 w 10031"/>
              <a:gd name="connsiteY5" fmla="*/ 156 h 10468"/>
              <a:gd name="connsiteX6" fmla="*/ 10031 w 10031"/>
              <a:gd name="connsiteY6" fmla="*/ 625 h 10468"/>
              <a:gd name="connsiteX0" fmla="*/ 121 w 10031"/>
              <a:gd name="connsiteY0" fmla="*/ 10468 h 10468"/>
              <a:gd name="connsiteX1" fmla="*/ 481 w 10031"/>
              <a:gd name="connsiteY1" fmla="*/ 7187 h 10468"/>
              <a:gd name="connsiteX2" fmla="*/ 3004 w 10031"/>
              <a:gd name="connsiteY2" fmla="*/ 5781 h 10468"/>
              <a:gd name="connsiteX3" fmla="*/ 4625 w 10031"/>
              <a:gd name="connsiteY3" fmla="*/ 2499 h 10468"/>
              <a:gd name="connsiteX4" fmla="*/ 7689 w 10031"/>
              <a:gd name="connsiteY4" fmla="*/ 1562 h 10468"/>
              <a:gd name="connsiteX5" fmla="*/ 9490 w 10031"/>
              <a:gd name="connsiteY5" fmla="*/ 156 h 10468"/>
              <a:gd name="connsiteX6" fmla="*/ 10031 w 10031"/>
              <a:gd name="connsiteY6" fmla="*/ 625 h 10468"/>
              <a:gd name="connsiteX0" fmla="*/ 391 w 10301"/>
              <a:gd name="connsiteY0" fmla="*/ 10468 h 10468"/>
              <a:gd name="connsiteX1" fmla="*/ 751 w 10301"/>
              <a:gd name="connsiteY1" fmla="*/ 7187 h 10468"/>
              <a:gd name="connsiteX2" fmla="*/ 4895 w 10301"/>
              <a:gd name="connsiteY2" fmla="*/ 2499 h 10468"/>
              <a:gd name="connsiteX3" fmla="*/ 7959 w 10301"/>
              <a:gd name="connsiteY3" fmla="*/ 1562 h 10468"/>
              <a:gd name="connsiteX4" fmla="*/ 9760 w 10301"/>
              <a:gd name="connsiteY4" fmla="*/ 156 h 10468"/>
              <a:gd name="connsiteX5" fmla="*/ 10301 w 10301"/>
              <a:gd name="connsiteY5" fmla="*/ 625 h 10468"/>
              <a:gd name="connsiteX0" fmla="*/ 0 w 9910"/>
              <a:gd name="connsiteY0" fmla="*/ 10468 h 10468"/>
              <a:gd name="connsiteX1" fmla="*/ 4504 w 9910"/>
              <a:gd name="connsiteY1" fmla="*/ 2499 h 10468"/>
              <a:gd name="connsiteX2" fmla="*/ 7568 w 9910"/>
              <a:gd name="connsiteY2" fmla="*/ 1562 h 10468"/>
              <a:gd name="connsiteX3" fmla="*/ 9369 w 9910"/>
              <a:gd name="connsiteY3" fmla="*/ 156 h 10468"/>
              <a:gd name="connsiteX4" fmla="*/ 9910 w 9910"/>
              <a:gd name="connsiteY4" fmla="*/ 625 h 10468"/>
              <a:gd name="connsiteX0" fmla="*/ 0 w 10000"/>
              <a:gd name="connsiteY0" fmla="*/ 10150 h 10150"/>
              <a:gd name="connsiteX1" fmla="*/ 7637 w 10000"/>
              <a:gd name="connsiteY1" fmla="*/ 1642 h 10150"/>
              <a:gd name="connsiteX2" fmla="*/ 9454 w 10000"/>
              <a:gd name="connsiteY2" fmla="*/ 299 h 10150"/>
              <a:gd name="connsiteX3" fmla="*/ 10000 w 10000"/>
              <a:gd name="connsiteY3" fmla="*/ 747 h 10150"/>
              <a:gd name="connsiteX0" fmla="*/ 0 w 10000"/>
              <a:gd name="connsiteY0" fmla="*/ 10000 h 10000"/>
              <a:gd name="connsiteX1" fmla="*/ 9454 w 10000"/>
              <a:gd name="connsiteY1" fmla="*/ 149 h 10000"/>
              <a:gd name="connsiteX2" fmla="*/ 10000 w 10000"/>
              <a:gd name="connsiteY2" fmla="*/ 597 h 10000"/>
              <a:gd name="connsiteX0" fmla="*/ 0 w 10000"/>
              <a:gd name="connsiteY0" fmla="*/ 9403 h 9403"/>
              <a:gd name="connsiteX1" fmla="*/ 10000 w 10000"/>
              <a:gd name="connsiteY1" fmla="*/ 0 h 9403"/>
              <a:gd name="connsiteX0" fmla="*/ 0 w 8060"/>
              <a:gd name="connsiteY0" fmla="*/ 0 h 7938"/>
              <a:gd name="connsiteX1" fmla="*/ 8060 w 8060"/>
              <a:gd name="connsiteY1" fmla="*/ 7938 h 7938"/>
              <a:gd name="connsiteX0" fmla="*/ 0 w 10000"/>
              <a:gd name="connsiteY0" fmla="*/ 0 h 10580"/>
              <a:gd name="connsiteX1" fmla="*/ 10000 w 10000"/>
              <a:gd name="connsiteY1" fmla="*/ 10000 h 10580"/>
            </a:gdLst>
            <a:ahLst/>
            <a:cxnLst>
              <a:cxn ang="0">
                <a:pos x="connsiteX0" y="connsiteY0"/>
              </a:cxn>
              <a:cxn ang="0">
                <a:pos x="connsiteX1" y="connsiteY1"/>
              </a:cxn>
            </a:cxnLst>
            <a:rect l="l" t="t" r="r" b="b"/>
            <a:pathLst>
              <a:path w="10000" h="10580">
                <a:moveTo>
                  <a:pt x="0" y="0"/>
                </a:moveTo>
                <a:cubicBezTo>
                  <a:pt x="3333" y="3333"/>
                  <a:pt x="8835" y="10580"/>
                  <a:pt x="10000" y="10000"/>
                </a:cubicBezTo>
              </a:path>
            </a:pathLst>
          </a:custGeom>
          <a:noFill/>
          <a:ln w="76200" cap="flat" cmpd="sng">
            <a:solidFill>
              <a:srgbClr val="007FFF"/>
            </a:solidFill>
            <a:prstDash val="solid"/>
            <a:round/>
            <a:headEnd/>
            <a:tailE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endParaRPr lang="en-US" dirty="0">
              <a:solidFill>
                <a:prstClr val="black"/>
              </a:solidFill>
            </a:endParaRPr>
          </a:p>
        </p:txBody>
      </p:sp>
      <p:pic>
        <p:nvPicPr>
          <p:cNvPr id="51" name="Object 4"/>
          <p:cNvPicPr>
            <a:picLocks noChangeAspect="1" noChangeArrowheads="1"/>
          </p:cNvPicPr>
          <p:nvPr/>
        </p:nvPicPr>
        <p:blipFill>
          <a:blip r:embed="rId6" cstate="screen"/>
          <a:srcRect/>
          <a:stretch>
            <a:fillRect/>
          </a:stretch>
        </p:blipFill>
        <p:spPr bwMode="auto">
          <a:xfrm>
            <a:off x="1295401" y="4648200"/>
            <a:ext cx="444500" cy="508000"/>
          </a:xfrm>
          <a:prstGeom prst="rect">
            <a:avLst/>
          </a:prstGeom>
          <a:noFill/>
          <a:ln w="9525">
            <a:noFill/>
            <a:miter lim="800000"/>
            <a:headEnd/>
            <a:tailEnd/>
          </a:ln>
        </p:spPr>
      </p:pic>
      <p:sp>
        <p:nvSpPr>
          <p:cNvPr id="52" name="Text Box 6"/>
          <p:cNvSpPr txBox="1">
            <a:spLocks noChangeArrowheads="1"/>
          </p:cNvSpPr>
          <p:nvPr/>
        </p:nvSpPr>
        <p:spPr bwMode="auto">
          <a:xfrm>
            <a:off x="685807" y="3468468"/>
            <a:ext cx="1857047" cy="600164"/>
          </a:xfrm>
          <a:prstGeom prst="rect">
            <a:avLst/>
          </a:prstGeom>
          <a:solidFill>
            <a:srgbClr val="FFFFFF">
              <a:alpha val="75000"/>
            </a:srgbClr>
          </a:solidFill>
          <a:ln w="9525">
            <a:noFill/>
            <a:prstDash val="solid"/>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1100" b="1" dirty="0">
                <a:solidFill>
                  <a:srgbClr val="1F497D"/>
                </a:solidFill>
                <a:latin typeface="Arial" pitchFamily="34" charset="0"/>
                <a:cs typeface="Arial" pitchFamily="34" charset="0"/>
              </a:rPr>
              <a:t>Jimmy Deloach</a:t>
            </a:r>
          </a:p>
          <a:p>
            <a:pPr algn="ctr" defTabSz="457200">
              <a:defRPr/>
            </a:pPr>
            <a:r>
              <a:rPr lang="en-US" sz="1100" b="1" dirty="0">
                <a:solidFill>
                  <a:srgbClr val="1F497D"/>
                </a:solidFill>
                <a:latin typeface="Arial" pitchFamily="34" charset="0"/>
                <a:cs typeface="Arial" pitchFamily="34" charset="0"/>
              </a:rPr>
              <a:t>Parkway Extension to I-16</a:t>
            </a:r>
          </a:p>
        </p:txBody>
      </p:sp>
      <p:sp>
        <p:nvSpPr>
          <p:cNvPr id="40" name="TextBox 6"/>
          <p:cNvSpPr txBox="1">
            <a:spLocks noChangeArrowheads="1"/>
          </p:cNvSpPr>
          <p:nvPr/>
        </p:nvSpPr>
        <p:spPr bwMode="auto">
          <a:xfrm>
            <a:off x="-1" y="5385239"/>
            <a:ext cx="3810007" cy="1320361"/>
          </a:xfrm>
          <a:prstGeom prst="rect">
            <a:avLst/>
          </a:prstGeom>
          <a:noFill/>
          <a:ln w="9525">
            <a:noFill/>
            <a:miter lim="800000"/>
            <a:headEnd/>
            <a:tailEnd/>
          </a:ln>
        </p:spPr>
        <p:txBody>
          <a:bodyPr wrap="square">
            <a:spAutoFit/>
          </a:bodyPr>
          <a:lstStyle/>
          <a:p>
            <a:pPr marL="285750" indent="-285750" fontAlgn="base">
              <a:lnSpc>
                <a:spcPct val="95000"/>
              </a:lnSpc>
              <a:spcBef>
                <a:spcPct val="0"/>
              </a:spcBef>
              <a:spcAft>
                <a:spcPct val="0"/>
              </a:spcAft>
              <a:buFont typeface="Arial" pitchFamily="34" charset="0"/>
              <a:buChar char="•"/>
            </a:pPr>
            <a:r>
              <a:rPr lang="en-US" sz="2800" b="1" dirty="0">
                <a:solidFill>
                  <a:schemeClr val="bg1"/>
                </a:solidFill>
                <a:latin typeface="Arial" pitchFamily="34" charset="0"/>
                <a:ea typeface="MS PGothic" pitchFamily="34" charset="-128"/>
                <a:cs typeface="Arial" pitchFamily="34" charset="0"/>
              </a:rPr>
              <a:t>Reduces traffic</a:t>
            </a:r>
          </a:p>
          <a:p>
            <a:pPr marL="285750" indent="-285750" fontAlgn="base">
              <a:lnSpc>
                <a:spcPct val="95000"/>
              </a:lnSpc>
              <a:spcBef>
                <a:spcPct val="0"/>
              </a:spcBef>
              <a:spcAft>
                <a:spcPct val="0"/>
              </a:spcAft>
              <a:buFont typeface="Arial" pitchFamily="34" charset="0"/>
              <a:buChar char="•"/>
            </a:pPr>
            <a:r>
              <a:rPr lang="en-US" sz="2800" b="1" dirty="0">
                <a:solidFill>
                  <a:schemeClr val="bg1"/>
                </a:solidFill>
                <a:latin typeface="Arial" pitchFamily="34" charset="0"/>
                <a:ea typeface="MS PGothic" pitchFamily="34" charset="-128"/>
                <a:cs typeface="Arial" pitchFamily="34" charset="0"/>
              </a:rPr>
              <a:t>Cuts turn times</a:t>
            </a:r>
          </a:p>
          <a:p>
            <a:pPr marL="285750" indent="-285750" fontAlgn="base">
              <a:lnSpc>
                <a:spcPct val="95000"/>
              </a:lnSpc>
              <a:spcBef>
                <a:spcPct val="0"/>
              </a:spcBef>
              <a:spcAft>
                <a:spcPct val="0"/>
              </a:spcAft>
              <a:buFont typeface="Arial" pitchFamily="34" charset="0"/>
              <a:buChar char="•"/>
            </a:pPr>
            <a:r>
              <a:rPr lang="en-US" sz="2800" b="1" dirty="0">
                <a:solidFill>
                  <a:schemeClr val="bg1"/>
                </a:solidFill>
                <a:latin typeface="Arial" pitchFamily="34" charset="0"/>
                <a:ea typeface="MS PGothic" pitchFamily="34" charset="-128"/>
                <a:cs typeface="Arial" pitchFamily="34" charset="0"/>
              </a:rPr>
              <a:t>Reduces emissions</a:t>
            </a:r>
          </a:p>
        </p:txBody>
      </p:sp>
      <p:sp>
        <p:nvSpPr>
          <p:cNvPr id="45" name="TextBox 44"/>
          <p:cNvSpPr txBox="1"/>
          <p:nvPr/>
        </p:nvSpPr>
        <p:spPr>
          <a:xfrm>
            <a:off x="0" y="-76200"/>
            <a:ext cx="4724400" cy="1569660"/>
          </a:xfrm>
          <a:prstGeom prst="rect">
            <a:avLst/>
          </a:prstGeom>
          <a:noFill/>
        </p:spPr>
        <p:txBody>
          <a:bodyPr wrap="square" rtlCol="0">
            <a:spAutoFit/>
          </a:bodyPr>
          <a:lstStyle/>
          <a:p>
            <a:r>
              <a:rPr lang="en-US" sz="4800" b="1" dirty="0">
                <a:solidFill>
                  <a:srgbClr val="0228D5"/>
                </a:solidFill>
                <a:latin typeface="Arial" pitchFamily="34" charset="0"/>
                <a:cs typeface="Arial" pitchFamily="34" charset="0"/>
              </a:rPr>
              <a:t>LAST MILE PROJECTS</a:t>
            </a:r>
          </a:p>
        </p:txBody>
      </p:sp>
    </p:spTree>
    <p:extLst>
      <p:ext uri="{BB962C8B-B14F-4D97-AF65-F5344CB8AC3E}">
        <p14:creationId xmlns:p14="http://schemas.microsoft.com/office/powerpoint/2010/main" val="87086736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208938" y="2209813"/>
            <a:ext cx="3818221" cy="43587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endParaRPr lang="en-US" sz="1900" dirty="0">
              <a:solidFill>
                <a:srgbClr val="FFFFFF"/>
              </a:solidFill>
            </a:endParaRPr>
          </a:p>
        </p:txBody>
      </p:sp>
      <p:sp>
        <p:nvSpPr>
          <p:cNvPr id="4" name="TextBox 3"/>
          <p:cNvSpPr txBox="1"/>
          <p:nvPr/>
        </p:nvSpPr>
        <p:spPr>
          <a:xfrm>
            <a:off x="171450" y="152400"/>
            <a:ext cx="9144000" cy="757126"/>
          </a:xfrm>
          <a:prstGeom prst="rect">
            <a:avLst/>
          </a:prstGeom>
          <a:noFill/>
          <a:ln>
            <a:noFill/>
          </a:ln>
        </p:spPr>
        <p:txBody>
          <a:bodyPr wrap="square" lIns="91434" tIns="45718" rIns="91434" bIns="45718" rtlCol="0" anchor="ctr" anchorCtr="0">
            <a:spAutoFit/>
          </a:bodyPr>
          <a:lstStyle/>
          <a:p>
            <a:pPr defTabSz="914332">
              <a:lnSpc>
                <a:spcPct val="80000"/>
              </a:lnSpc>
              <a:tabLst>
                <a:tab pos="3200160" algn="l"/>
                <a:tab pos="4227197" algn="l"/>
              </a:tabLst>
            </a:pPr>
            <a:r>
              <a:rPr lang="en-US" sz="5400" b="1" spc="100" dirty="0">
                <a:solidFill>
                  <a:srgbClr val="FF7C00"/>
                </a:solidFill>
                <a:latin typeface="Arial" pitchFamily="34" charset="0"/>
                <a:ea typeface="Directors Gothic 220 SBd" charset="0"/>
                <a:cs typeface="Arial" pitchFamily="34" charset="0"/>
              </a:rPr>
              <a:t>ATLANTA:</a:t>
            </a:r>
            <a:endParaRPr lang="en-US" sz="5400" dirty="0">
              <a:solidFill>
                <a:srgbClr val="FF7C00"/>
              </a:solidFill>
              <a:latin typeface="Arial" pitchFamily="34" charset="0"/>
              <a:ea typeface="Directors Gothic 220 SBd" charset="0"/>
              <a:cs typeface="Arial" pitchFamily="34" charset="0"/>
            </a:endParaRPr>
          </a:p>
        </p:txBody>
      </p:sp>
      <p:sp>
        <p:nvSpPr>
          <p:cNvPr id="5" name="TextBox 4"/>
          <p:cNvSpPr txBox="1"/>
          <p:nvPr/>
        </p:nvSpPr>
        <p:spPr>
          <a:xfrm>
            <a:off x="5208938" y="4495800"/>
            <a:ext cx="3818221" cy="1569656"/>
          </a:xfrm>
          <a:prstGeom prst="rect">
            <a:avLst/>
          </a:prstGeom>
          <a:noFill/>
        </p:spPr>
        <p:txBody>
          <a:bodyPr wrap="square" lIns="91434" tIns="45718" rIns="91434" bIns="45718" rtlCol="0">
            <a:spAutoFit/>
          </a:bodyPr>
          <a:lstStyle/>
          <a:p>
            <a:pPr algn="ctr" defTabSz="914332"/>
            <a:r>
              <a:rPr lang="en-US" sz="3200" b="1" dirty="0">
                <a:solidFill>
                  <a:srgbClr val="FFFFFF"/>
                </a:solidFill>
                <a:latin typeface="Arial Narrow" pitchFamily="34" charset="0"/>
                <a:ea typeface="Directors Gothic 220 SBd" charset="0"/>
                <a:cs typeface="Directors Gothic 220 SBd" charset="0"/>
              </a:rPr>
              <a:t>CLOSER TO ATLANTA THAN ANY</a:t>
            </a:r>
          </a:p>
          <a:p>
            <a:pPr algn="ctr" defTabSz="914332"/>
            <a:r>
              <a:rPr lang="en-US" sz="3200" b="1" dirty="0">
                <a:solidFill>
                  <a:srgbClr val="FFFFFF"/>
                </a:solidFill>
                <a:latin typeface="Arial Narrow" pitchFamily="34" charset="0"/>
                <a:ea typeface="Directors Gothic 220 SBd" charset="0"/>
                <a:cs typeface="Directors Gothic 220 SBd" charset="0"/>
              </a:rPr>
              <a:t> OTHER PORT</a:t>
            </a:r>
          </a:p>
        </p:txBody>
      </p:sp>
      <p:sp>
        <p:nvSpPr>
          <p:cNvPr id="7" name="TextBox 6"/>
          <p:cNvSpPr txBox="1"/>
          <p:nvPr/>
        </p:nvSpPr>
        <p:spPr>
          <a:xfrm>
            <a:off x="114300" y="6458653"/>
            <a:ext cx="5543550" cy="323161"/>
          </a:xfrm>
          <a:prstGeom prst="rect">
            <a:avLst/>
          </a:prstGeom>
          <a:noFill/>
        </p:spPr>
        <p:txBody>
          <a:bodyPr wrap="square" lIns="91434" tIns="45718" rIns="91434" bIns="45718" rtlCol="0">
            <a:spAutoFit/>
          </a:bodyPr>
          <a:lstStyle/>
          <a:p>
            <a:pPr defTabSz="914332"/>
            <a:r>
              <a:rPr lang="en-US" sz="1500" dirty="0">
                <a:solidFill>
                  <a:srgbClr val="FFFFFF"/>
                </a:solidFill>
                <a:latin typeface="Arial" pitchFamily="34" charset="0"/>
                <a:ea typeface="Directors Gothic 220 SBd" charset="0"/>
                <a:cs typeface="Arial" pitchFamily="34" charset="0"/>
              </a:rPr>
              <a:t>10,100 TEU </a:t>
            </a:r>
            <a:r>
              <a:rPr lang="en-US" sz="1500" i="1" dirty="0">
                <a:solidFill>
                  <a:srgbClr val="FFFFFF"/>
                </a:solidFill>
                <a:latin typeface="Arial" pitchFamily="34" charset="0"/>
                <a:ea typeface="Directors Gothic 220 SBd" charset="0"/>
                <a:cs typeface="Arial" pitchFamily="34" charset="0"/>
              </a:rPr>
              <a:t>MOL Benefactor</a:t>
            </a:r>
            <a:endParaRPr lang="en-US" sz="1500" dirty="0">
              <a:solidFill>
                <a:srgbClr val="FFFFFF"/>
              </a:solidFill>
              <a:latin typeface="Arial" pitchFamily="34" charset="0"/>
              <a:ea typeface="Directors Gothic 220 SBd" charset="0"/>
              <a:cs typeface="Arial" pitchFamily="34" charset="0"/>
            </a:endParaRPr>
          </a:p>
        </p:txBody>
      </p:sp>
      <p:sp>
        <p:nvSpPr>
          <p:cNvPr id="8" name="Rectangle 7"/>
          <p:cNvSpPr/>
          <p:nvPr/>
        </p:nvSpPr>
        <p:spPr>
          <a:xfrm>
            <a:off x="5208933" y="2446609"/>
            <a:ext cx="3829050" cy="1887692"/>
          </a:xfrm>
          <a:prstGeom prst="rect">
            <a:avLst/>
          </a:prstGeom>
        </p:spPr>
        <p:txBody>
          <a:bodyPr wrap="square" lIns="91434" tIns="45718" rIns="91434" bIns="45718">
            <a:spAutoFit/>
          </a:bodyPr>
          <a:lstStyle/>
          <a:p>
            <a:pPr algn="ctr" defTabSz="914332">
              <a:lnSpc>
                <a:spcPts val="7000"/>
              </a:lnSpc>
            </a:pPr>
            <a:r>
              <a:rPr lang="en-US" sz="8000" b="1" dirty="0">
                <a:solidFill>
                  <a:srgbClr val="FFFFFF"/>
                </a:solidFill>
                <a:latin typeface="Arial" pitchFamily="34" charset="0"/>
                <a:ea typeface="Directors Gothic 220 SBd" charset="0"/>
                <a:cs typeface="Arial" pitchFamily="34" charset="0"/>
              </a:rPr>
              <a:t>100 miles </a:t>
            </a:r>
            <a:endParaRPr lang="en-US" sz="8000" dirty="0">
              <a:solidFill>
                <a:srgbClr val="FFFFFF"/>
              </a:solidFill>
              <a:latin typeface="Arial" pitchFamily="34" charset="0"/>
              <a:cs typeface="Arial" pitchFamily="34" charset="0"/>
            </a:endParaRPr>
          </a:p>
        </p:txBody>
      </p:sp>
      <p:sp>
        <p:nvSpPr>
          <p:cNvPr id="14" name="TextBox 13"/>
          <p:cNvSpPr txBox="1"/>
          <p:nvPr/>
        </p:nvSpPr>
        <p:spPr>
          <a:xfrm>
            <a:off x="152400" y="787879"/>
            <a:ext cx="8908108" cy="1421924"/>
          </a:xfrm>
          <a:prstGeom prst="rect">
            <a:avLst/>
          </a:prstGeom>
          <a:noFill/>
          <a:ln>
            <a:noFill/>
          </a:ln>
        </p:spPr>
        <p:txBody>
          <a:bodyPr wrap="square" lIns="91434" tIns="45718" rIns="91434" bIns="45718" rtlCol="0" anchor="ctr" anchorCtr="0">
            <a:spAutoFit/>
          </a:bodyPr>
          <a:lstStyle/>
          <a:p>
            <a:pPr defTabSz="914332">
              <a:lnSpc>
                <a:spcPct val="80000"/>
              </a:lnSpc>
              <a:tabLst>
                <a:tab pos="3200160" algn="l"/>
                <a:tab pos="4227197" algn="l"/>
              </a:tabLst>
            </a:pPr>
            <a:r>
              <a:rPr lang="en-US" sz="5400" b="1" spc="100" dirty="0">
                <a:solidFill>
                  <a:srgbClr val="007FFF"/>
                </a:solidFill>
                <a:latin typeface="Arial" pitchFamily="34" charset="0"/>
                <a:ea typeface="Directors Gothic 220 SBd" charset="0"/>
                <a:cs typeface="Arial" pitchFamily="34" charset="0"/>
              </a:rPr>
              <a:t>RAIL HUB OF THE SOUTHEAST</a:t>
            </a:r>
            <a:endParaRPr lang="en-US" sz="5400" dirty="0">
              <a:solidFill>
                <a:srgbClr val="007FFF"/>
              </a:solidFill>
              <a:latin typeface="Arial" pitchFamily="34" charset="0"/>
              <a:ea typeface="Directors Gothic 220 SBd" charset="0"/>
              <a:cs typeface="Arial" pitchFamily="34" charset="0"/>
            </a:endParaRPr>
          </a:p>
        </p:txBody>
      </p:sp>
      <p:pic>
        <p:nvPicPr>
          <p:cNvPr id="11" name="Picture 2" descr="O:\Atlanta rail\AtlantaRail078.jpg"/>
          <p:cNvPicPr>
            <a:picLocks noChangeAspect="1" noChangeArrowheads="1"/>
          </p:cNvPicPr>
          <p:nvPr/>
        </p:nvPicPr>
        <p:blipFill>
          <a:blip r:embed="rId3" cstate="print"/>
          <a:srcRect r="13907"/>
          <a:stretch>
            <a:fillRect/>
          </a:stretch>
        </p:blipFill>
        <p:spPr bwMode="auto">
          <a:xfrm>
            <a:off x="141632" y="2214302"/>
            <a:ext cx="4953000" cy="4360364"/>
          </a:xfrm>
          <a:prstGeom prst="rect">
            <a:avLst/>
          </a:prstGeom>
          <a:noFill/>
          <a:ln>
            <a:noFill/>
          </a:ln>
        </p:spPr>
      </p:pic>
    </p:spTree>
    <p:extLst>
      <p:ext uri="{BB962C8B-B14F-4D97-AF65-F5344CB8AC3E}">
        <p14:creationId xmlns:p14="http://schemas.microsoft.com/office/powerpoint/2010/main" val="18745890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99" y="1570468"/>
            <a:ext cx="8926402" cy="5135132"/>
          </a:xfrm>
          <a:prstGeom prst="rect">
            <a:avLst/>
          </a:prstGeom>
        </p:spPr>
      </p:pic>
      <p:sp>
        <p:nvSpPr>
          <p:cNvPr id="4" name="TextBox 3"/>
          <p:cNvSpPr txBox="1"/>
          <p:nvPr/>
        </p:nvSpPr>
        <p:spPr>
          <a:xfrm>
            <a:off x="5797403" y="-1520456"/>
            <a:ext cx="184731" cy="369332"/>
          </a:xfrm>
          <a:prstGeom prst="rect">
            <a:avLst/>
          </a:prstGeom>
          <a:noFill/>
        </p:spPr>
        <p:txBody>
          <a:bodyPr wrap="none" rtlCol="0">
            <a:spAutoFit/>
          </a:bodyPr>
          <a:lstStyle/>
          <a:p>
            <a:endParaRPr lang="en-US" dirty="0"/>
          </a:p>
        </p:txBody>
      </p:sp>
      <p:sp>
        <p:nvSpPr>
          <p:cNvPr id="6" name="TextBox 5"/>
          <p:cNvSpPr txBox="1"/>
          <p:nvPr/>
        </p:nvSpPr>
        <p:spPr>
          <a:xfrm>
            <a:off x="85726" y="939226"/>
            <a:ext cx="8976122" cy="584775"/>
          </a:xfrm>
          <a:prstGeom prst="rect">
            <a:avLst/>
          </a:prstGeom>
          <a:noFill/>
        </p:spPr>
        <p:txBody>
          <a:bodyPr wrap="square" rtlCol="0">
            <a:spAutoFit/>
          </a:bodyPr>
          <a:lstStyle/>
          <a:p>
            <a:pPr algn="ctr"/>
            <a:r>
              <a:rPr lang="en-US" sz="3200" dirty="0">
                <a:solidFill>
                  <a:schemeClr val="accent1"/>
                </a:solidFill>
                <a:latin typeface="Directors Gothic 220 SBd" charset="0"/>
                <a:ea typeface="Directors Gothic 220 SBd" charset="0"/>
                <a:cs typeface="Directors Gothic 220 SBd" charset="0"/>
              </a:rPr>
              <a:t>Helping to Generate </a:t>
            </a:r>
            <a:r>
              <a:rPr lang="en-US" sz="3200" dirty="0">
                <a:solidFill>
                  <a:schemeClr val="accent3"/>
                </a:solidFill>
                <a:latin typeface="Directors Gothic 220 SBd" charset="0"/>
                <a:ea typeface="Directors Gothic 220 SBd" charset="0"/>
                <a:cs typeface="Directors Gothic 220 SBd" charset="0"/>
              </a:rPr>
              <a:t>370,000</a:t>
            </a:r>
            <a:r>
              <a:rPr lang="en-US" sz="3200" dirty="0">
                <a:solidFill>
                  <a:srgbClr val="006FB9"/>
                </a:solidFill>
                <a:latin typeface="Directors Gothic 220 SBd" charset="0"/>
                <a:ea typeface="Directors Gothic 220 SBd" charset="0"/>
                <a:cs typeface="Directors Gothic 220 SBd" charset="0"/>
              </a:rPr>
              <a:t> </a:t>
            </a:r>
            <a:r>
              <a:rPr lang="en-US" sz="3200" dirty="0">
                <a:solidFill>
                  <a:schemeClr val="accent1"/>
                </a:solidFill>
                <a:latin typeface="Directors Gothic 220 SBd" charset="0"/>
                <a:ea typeface="Directors Gothic 220 SBd" charset="0"/>
                <a:cs typeface="Directors Gothic 220 SBd" charset="0"/>
              </a:rPr>
              <a:t>Jobs in Georgia</a:t>
            </a:r>
          </a:p>
        </p:txBody>
      </p:sp>
      <p:sp>
        <p:nvSpPr>
          <p:cNvPr id="7" name="TextBox 6"/>
          <p:cNvSpPr txBox="1"/>
          <p:nvPr/>
        </p:nvSpPr>
        <p:spPr>
          <a:xfrm>
            <a:off x="0" y="113096"/>
            <a:ext cx="9144000" cy="830997"/>
          </a:xfrm>
          <a:prstGeom prst="rect">
            <a:avLst/>
          </a:prstGeom>
          <a:noFill/>
        </p:spPr>
        <p:txBody>
          <a:bodyPr wrap="square" rtlCol="0">
            <a:spAutoFit/>
          </a:bodyPr>
          <a:lstStyle/>
          <a:p>
            <a:pPr algn="ctr"/>
            <a:r>
              <a:rPr lang="en-US" sz="4800" b="1" dirty="0">
                <a:solidFill>
                  <a:schemeClr val="tx2"/>
                </a:solidFill>
                <a:latin typeface="Directors Gothic 220 SBd" charset="0"/>
                <a:ea typeface="Directors Gothic 220 SBd" charset="0"/>
                <a:cs typeface="Directors Gothic 220 SBd" charset="0"/>
              </a:rPr>
              <a:t>5 DEEPWATER TERMINALS</a:t>
            </a:r>
            <a:endParaRPr lang="en-US" sz="4800" dirty="0">
              <a:solidFill>
                <a:schemeClr val="tx2"/>
              </a:solidFill>
            </a:endParaRPr>
          </a:p>
        </p:txBody>
      </p:sp>
      <p:sp>
        <p:nvSpPr>
          <p:cNvPr id="35" name="Subtitle 2"/>
          <p:cNvSpPr txBox="1">
            <a:spLocks/>
          </p:cNvSpPr>
          <p:nvPr/>
        </p:nvSpPr>
        <p:spPr>
          <a:xfrm>
            <a:off x="85726" y="5779614"/>
            <a:ext cx="8931275" cy="578754"/>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b="0" i="0" kern="1200">
                <a:solidFill>
                  <a:schemeClr val="tx1"/>
                </a:solidFill>
                <a:latin typeface="Merriweather Sans Regular" charset="0"/>
                <a:ea typeface="+mn-ea"/>
                <a:cs typeface="+mn-cs"/>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erriweather Sans Regular" charset="0"/>
                <a:ea typeface="+mn-ea"/>
                <a:cs typeface="+mn-cs"/>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erriweather Sans Regular" charset="0"/>
                <a:ea typeface="+mn-ea"/>
                <a:cs typeface="+mn-cs"/>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erriweather Sans Regular" charset="0"/>
                <a:ea typeface="+mn-ea"/>
                <a:cs typeface="+mn-cs"/>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erriweather Sans Regular" charset="0"/>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4000" b="1" dirty="0">
                <a:solidFill>
                  <a:schemeClr val="bg1"/>
                </a:solidFill>
                <a:latin typeface="Directors Gothic 220 SBd" charset="0"/>
                <a:ea typeface="Directors Gothic 220 SBd" charset="0"/>
                <a:cs typeface="Directors Gothic 220 SBd" charset="0"/>
              </a:rPr>
              <a:t>Garden City</a:t>
            </a:r>
          </a:p>
        </p:txBody>
      </p:sp>
      <p:sp>
        <p:nvSpPr>
          <p:cNvPr id="40" name="Subtitle 2"/>
          <p:cNvSpPr txBox="1">
            <a:spLocks/>
          </p:cNvSpPr>
          <p:nvPr/>
        </p:nvSpPr>
        <p:spPr>
          <a:xfrm>
            <a:off x="108799" y="1682514"/>
            <a:ext cx="2094302" cy="632061"/>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b="0" i="0" kern="1200">
                <a:solidFill>
                  <a:schemeClr val="tx1"/>
                </a:solidFill>
                <a:latin typeface="Merriweather Sans Regular" charset="0"/>
                <a:ea typeface="+mn-ea"/>
                <a:cs typeface="+mn-cs"/>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erriweather Sans Regular" charset="0"/>
                <a:ea typeface="+mn-ea"/>
                <a:cs typeface="+mn-cs"/>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erriweather Sans Regular" charset="0"/>
                <a:ea typeface="+mn-ea"/>
                <a:cs typeface="+mn-cs"/>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erriweather Sans Regular" charset="0"/>
                <a:ea typeface="+mn-ea"/>
                <a:cs typeface="+mn-cs"/>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erriweather Sans Regular" charset="0"/>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3200" b="1" dirty="0">
                <a:solidFill>
                  <a:schemeClr val="bg1"/>
                </a:solidFill>
                <a:latin typeface="Directors Gothic 220 SBd" charset="0"/>
                <a:ea typeface="Directors Gothic 220 SBd" charset="0"/>
                <a:cs typeface="Directors Gothic 220 SBd" charset="0"/>
              </a:rPr>
              <a:t>Ocean Terminal</a:t>
            </a:r>
            <a:endParaRPr lang="en-US" sz="200" b="1" dirty="0">
              <a:solidFill>
                <a:schemeClr val="bg1"/>
              </a:solidFill>
              <a:latin typeface="Directors Gothic 220 SBd" charset="0"/>
              <a:ea typeface="Directors Gothic 220 SBd" charset="0"/>
              <a:cs typeface="Directors Gothic 220 SBd" charset="0"/>
            </a:endParaRPr>
          </a:p>
        </p:txBody>
      </p:sp>
      <p:sp>
        <p:nvSpPr>
          <p:cNvPr id="41" name="Subtitle 2"/>
          <p:cNvSpPr txBox="1">
            <a:spLocks/>
          </p:cNvSpPr>
          <p:nvPr/>
        </p:nvSpPr>
        <p:spPr>
          <a:xfrm>
            <a:off x="2328226" y="1682514"/>
            <a:ext cx="2181128" cy="632061"/>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b="0" i="0" kern="1200">
                <a:solidFill>
                  <a:schemeClr val="tx1"/>
                </a:solidFill>
                <a:latin typeface="Merriweather Sans Regular" charset="0"/>
                <a:ea typeface="+mn-ea"/>
                <a:cs typeface="+mn-cs"/>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erriweather Sans Regular" charset="0"/>
                <a:ea typeface="+mn-ea"/>
                <a:cs typeface="+mn-cs"/>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erriweather Sans Regular" charset="0"/>
                <a:ea typeface="+mn-ea"/>
                <a:cs typeface="+mn-cs"/>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erriweather Sans Regular" charset="0"/>
                <a:ea typeface="+mn-ea"/>
                <a:cs typeface="+mn-cs"/>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erriweather Sans Regular" charset="0"/>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3200" b="1" dirty="0">
                <a:solidFill>
                  <a:schemeClr val="bg1"/>
                </a:solidFill>
                <a:latin typeface="Directors Gothic 220 SBd" charset="0"/>
                <a:ea typeface="Directors Gothic 220 SBd" charset="0"/>
                <a:cs typeface="Directors Gothic 220 SBd" charset="0"/>
              </a:rPr>
              <a:t>Colonel’s Island</a:t>
            </a:r>
          </a:p>
        </p:txBody>
      </p:sp>
      <p:sp>
        <p:nvSpPr>
          <p:cNvPr id="42" name="Subtitle 2"/>
          <p:cNvSpPr txBox="1">
            <a:spLocks/>
          </p:cNvSpPr>
          <p:nvPr/>
        </p:nvSpPr>
        <p:spPr>
          <a:xfrm>
            <a:off x="4634479" y="1682514"/>
            <a:ext cx="2125894" cy="632061"/>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b="0" i="0" kern="1200">
                <a:solidFill>
                  <a:schemeClr val="tx1"/>
                </a:solidFill>
                <a:latin typeface="Merriweather Sans Regular" charset="0"/>
                <a:ea typeface="+mn-ea"/>
                <a:cs typeface="+mn-cs"/>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erriweather Sans Regular" charset="0"/>
                <a:ea typeface="+mn-ea"/>
                <a:cs typeface="+mn-cs"/>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erriweather Sans Regular" charset="0"/>
                <a:ea typeface="+mn-ea"/>
                <a:cs typeface="+mn-cs"/>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erriweather Sans Regular" charset="0"/>
                <a:ea typeface="+mn-ea"/>
                <a:cs typeface="+mn-cs"/>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erriweather Sans Regular" charset="0"/>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3200" b="1" dirty="0">
                <a:solidFill>
                  <a:schemeClr val="bg1"/>
                </a:solidFill>
                <a:latin typeface="Directors Gothic 220 SBd" charset="0"/>
                <a:ea typeface="Directors Gothic 220 SBd" charset="0"/>
                <a:cs typeface="Directors Gothic 220 SBd" charset="0"/>
              </a:rPr>
              <a:t>Mayor’s Point</a:t>
            </a:r>
            <a:endParaRPr lang="en-US" sz="200" b="1" dirty="0">
              <a:solidFill>
                <a:schemeClr val="bg1"/>
              </a:solidFill>
              <a:latin typeface="Directors Gothic 220 SBd" charset="0"/>
              <a:ea typeface="Directors Gothic 220 SBd" charset="0"/>
              <a:cs typeface="Directors Gothic 220 SBd" charset="0"/>
            </a:endParaRPr>
          </a:p>
        </p:txBody>
      </p:sp>
      <p:sp>
        <p:nvSpPr>
          <p:cNvPr id="47" name="Subtitle 2"/>
          <p:cNvSpPr txBox="1">
            <a:spLocks/>
          </p:cNvSpPr>
          <p:nvPr/>
        </p:nvSpPr>
        <p:spPr>
          <a:xfrm>
            <a:off x="6885498" y="1682514"/>
            <a:ext cx="2165732" cy="632061"/>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b="0" i="0" kern="1200">
                <a:solidFill>
                  <a:schemeClr val="tx1"/>
                </a:solidFill>
                <a:latin typeface="Merriweather Sans Regular" charset="0"/>
                <a:ea typeface="+mn-ea"/>
                <a:cs typeface="+mn-cs"/>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erriweather Sans Regular" charset="0"/>
                <a:ea typeface="+mn-ea"/>
                <a:cs typeface="+mn-cs"/>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erriweather Sans Regular" charset="0"/>
                <a:ea typeface="+mn-ea"/>
                <a:cs typeface="+mn-cs"/>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erriweather Sans Regular" charset="0"/>
                <a:ea typeface="+mn-ea"/>
                <a:cs typeface="+mn-cs"/>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erriweather Sans Regular" charset="0"/>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4000" b="1" dirty="0">
                <a:solidFill>
                  <a:schemeClr val="bg1"/>
                </a:solidFill>
                <a:latin typeface="Directors Gothic 220 SBd" charset="0"/>
                <a:ea typeface="Directors Gothic 220 SBd" charset="0"/>
                <a:cs typeface="Directors Gothic 220 SBd" charset="0"/>
              </a:rPr>
              <a:t>East River</a:t>
            </a:r>
            <a:endParaRPr lang="en-US" sz="400" b="1" dirty="0">
              <a:solidFill>
                <a:schemeClr val="bg1"/>
              </a:solidFill>
              <a:latin typeface="Directors Gothic 220 SBd" charset="0"/>
              <a:ea typeface="Directors Gothic 220 SBd" charset="0"/>
              <a:cs typeface="Directors Gothic 220 SBd" charset="0"/>
            </a:endParaRPr>
          </a:p>
        </p:txBody>
      </p:sp>
      <p:sp>
        <p:nvSpPr>
          <p:cNvPr id="2" name="Slide Number Placeholder 1"/>
          <p:cNvSpPr>
            <a:spLocks noGrp="1"/>
          </p:cNvSpPr>
          <p:nvPr>
            <p:ph type="sldNum" sz="quarter" idx="12"/>
          </p:nvPr>
        </p:nvSpPr>
        <p:spPr/>
        <p:txBody>
          <a:bodyPr/>
          <a:lstStyle/>
          <a:p>
            <a:r>
              <a:rPr lang="en-US" dirty="0">
                <a:solidFill>
                  <a:schemeClr val="bg1"/>
                </a:solidFill>
              </a:rPr>
              <a:t>- </a:t>
            </a:r>
            <a:fld id="{6D41193B-2DB5-8240-AF97-51085131EA09}" type="slidenum">
              <a:rPr lang="en-US" smtClean="0">
                <a:solidFill>
                  <a:schemeClr val="bg1"/>
                </a:solidFill>
              </a:rPr>
              <a:pPr/>
              <a:t>3</a:t>
            </a:fld>
            <a:r>
              <a:rPr lang="en-US" dirty="0">
                <a:solidFill>
                  <a:schemeClr val="bg1"/>
                </a:solidFill>
              </a:rPr>
              <a:t> -</a:t>
            </a:r>
          </a:p>
        </p:txBody>
      </p:sp>
    </p:spTree>
    <p:extLst>
      <p:ext uri="{BB962C8B-B14F-4D97-AF65-F5344CB8AC3E}">
        <p14:creationId xmlns:p14="http://schemas.microsoft.com/office/powerpoint/2010/main" val="139278634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p:cNvSpPr txBox="1">
            <a:spLocks/>
          </p:cNvSpPr>
          <p:nvPr/>
        </p:nvSpPr>
        <p:spPr>
          <a:xfrm>
            <a:off x="0" y="0"/>
            <a:ext cx="9144000" cy="613656"/>
          </a:xfrm>
          <a:prstGeom prst="rect">
            <a:avLst/>
          </a:prstGeom>
          <a:noFill/>
        </p:spPr>
        <p:txBody>
          <a:bodyPr vert="horz" lIns="91426" tIns="45718" rIns="91426" bIns="45718" rtlCol="0">
            <a:noAutofit/>
          </a:bodyPr>
          <a:lstStyle>
            <a:lvl1pPr marL="0" indent="0" algn="ctr" defTabSz="914400" rtl="0" eaLnBrk="1" latinLnBrk="0" hangingPunct="1">
              <a:lnSpc>
                <a:spcPct val="90000"/>
              </a:lnSpc>
              <a:spcBef>
                <a:spcPts val="1000"/>
              </a:spcBef>
              <a:buFont typeface="Arial"/>
              <a:buNone/>
              <a:defRPr sz="2400" b="0" i="0" kern="1200">
                <a:solidFill>
                  <a:schemeClr val="tx1"/>
                </a:solidFill>
                <a:latin typeface="Merriweather Sans Regular" charset="0"/>
                <a:ea typeface="+mn-ea"/>
                <a:cs typeface="+mn-cs"/>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erriweather Sans Regular" charset="0"/>
                <a:ea typeface="+mn-ea"/>
                <a:cs typeface="+mn-cs"/>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erriweather Sans Regular" charset="0"/>
                <a:ea typeface="+mn-ea"/>
                <a:cs typeface="+mn-cs"/>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erriweather Sans Regular" charset="0"/>
                <a:ea typeface="+mn-ea"/>
                <a:cs typeface="+mn-cs"/>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erriweather Sans Regular" charset="0"/>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3400" b="1" dirty="0">
                <a:solidFill>
                  <a:srgbClr val="0228D5"/>
                </a:solidFill>
                <a:latin typeface="Arial" pitchFamily="34" charset="0"/>
                <a:cs typeface="Arial" pitchFamily="34" charset="0"/>
              </a:rPr>
              <a:t>MEGA RAIL TERMINAL:</a:t>
            </a:r>
            <a:endParaRPr lang="en-US" sz="3400" b="1" dirty="0">
              <a:solidFill>
                <a:srgbClr val="0228D5"/>
              </a:solidFill>
              <a:latin typeface="Arial" pitchFamily="34" charset="0"/>
              <a:ea typeface="Directors Gothic 220 SBd" charset="0"/>
              <a:cs typeface="Arial" pitchFamily="34" charset="0"/>
            </a:endParaRPr>
          </a:p>
        </p:txBody>
      </p:sp>
      <p:sp>
        <p:nvSpPr>
          <p:cNvPr id="16" name="TextBox 15"/>
          <p:cNvSpPr txBox="1"/>
          <p:nvPr/>
        </p:nvSpPr>
        <p:spPr>
          <a:xfrm>
            <a:off x="0" y="479565"/>
            <a:ext cx="9144000" cy="2169821"/>
          </a:xfrm>
          <a:prstGeom prst="rect">
            <a:avLst/>
          </a:prstGeom>
          <a:noFill/>
        </p:spPr>
        <p:txBody>
          <a:bodyPr wrap="square" lIns="91430" tIns="45718" rIns="91430" bIns="45718" rtlCol="0">
            <a:spAutoFit/>
          </a:bodyPr>
          <a:lstStyle/>
          <a:p>
            <a:pPr defTabSz="457123"/>
            <a:r>
              <a:rPr lang="en-US" sz="2800" b="1" dirty="0">
                <a:solidFill>
                  <a:srgbClr val="007FFF"/>
                </a:solidFill>
                <a:latin typeface="Arial" pitchFamily="34" charset="0"/>
                <a:ea typeface="Directors Gothic 220 SBd" charset="0"/>
                <a:cs typeface="Arial" pitchFamily="34" charset="0"/>
              </a:rPr>
              <a:t>MULTIMODAL CONNECTOR WILL INCREASE LIFT CAPACITY BY NEARLY 100%</a:t>
            </a:r>
          </a:p>
          <a:p>
            <a:pPr defTabSz="457123"/>
            <a:endParaRPr lang="en-US" sz="900" b="1" dirty="0">
              <a:solidFill>
                <a:srgbClr val="FF7C00"/>
              </a:solidFill>
              <a:latin typeface="Arial" pitchFamily="34" charset="0"/>
              <a:ea typeface="Directors Gothic 220 SBd" charset="0"/>
              <a:cs typeface="Arial" pitchFamily="34" charset="0"/>
            </a:endParaRPr>
          </a:p>
          <a:p>
            <a:pPr defTabSz="457123">
              <a:buFont typeface="Arial" pitchFamily="34" charset="0"/>
              <a:buChar char="•"/>
            </a:pPr>
            <a:r>
              <a:rPr lang="en-US" sz="2400" b="1" dirty="0">
                <a:solidFill>
                  <a:srgbClr val="FF7C00"/>
                </a:solidFill>
                <a:latin typeface="Arial" pitchFamily="34" charset="0"/>
                <a:ea typeface="Directors Gothic 220 SBd" charset="0"/>
                <a:cs typeface="Arial" pitchFamily="34" charset="0"/>
              </a:rPr>
              <a:t> </a:t>
            </a:r>
            <a:r>
              <a:rPr lang="en-US" sz="2300" b="1" dirty="0">
                <a:solidFill>
                  <a:srgbClr val="FF7C00"/>
                </a:solidFill>
                <a:latin typeface="Arial" pitchFamily="34" charset="0"/>
                <a:ea typeface="Directors Gothic 220 SBd" charset="0"/>
                <a:cs typeface="Arial" pitchFamily="34" charset="0"/>
              </a:rPr>
              <a:t>$44M FEDERAL GRANT AS PART OF $140M PROJECT</a:t>
            </a:r>
          </a:p>
          <a:p>
            <a:pPr defTabSz="457123">
              <a:buFont typeface="Arial" pitchFamily="34" charset="0"/>
              <a:buChar char="•"/>
            </a:pPr>
            <a:r>
              <a:rPr lang="en-US" sz="2300" b="1" dirty="0">
                <a:solidFill>
                  <a:srgbClr val="FF7C00"/>
                </a:solidFill>
                <a:latin typeface="Arial" pitchFamily="34" charset="0"/>
                <a:ea typeface="Directors Gothic 220 SBd" charset="0"/>
                <a:cs typeface="Arial" pitchFamily="34" charset="0"/>
              </a:rPr>
              <a:t> GPA VIEWED AS A “PORT OF NATIONAL SIGNIFICANCE”</a:t>
            </a:r>
          </a:p>
          <a:p>
            <a:pPr defTabSz="457123">
              <a:buFont typeface="Arial" pitchFamily="34" charset="0"/>
              <a:buChar char="•"/>
            </a:pPr>
            <a:r>
              <a:rPr lang="en-US" sz="2300" b="1" dirty="0">
                <a:solidFill>
                  <a:srgbClr val="FF7C00"/>
                </a:solidFill>
                <a:latin typeface="Arial" pitchFamily="34" charset="0"/>
                <a:ea typeface="Directors Gothic 220 SBd" charset="0"/>
                <a:cs typeface="Arial" pitchFamily="34" charset="0"/>
              </a:rPr>
              <a:t> GPA WILL HAVE LARGEST RAIL FACILITY ON EAST COAST</a:t>
            </a:r>
          </a:p>
        </p:txBody>
      </p:sp>
      <p:pic>
        <p:nvPicPr>
          <p:cNvPr id="5" name="Picture 4" descr="GPA Port of Savannah FASTLANE 2016 Grant Application_Appendix-A_Page_3.jpg"/>
          <p:cNvPicPr>
            <a:picLocks noChangeAspect="1"/>
          </p:cNvPicPr>
          <p:nvPr/>
        </p:nvPicPr>
        <p:blipFill>
          <a:blip r:embed="rId2"/>
          <a:stretch>
            <a:fillRect/>
          </a:stretch>
        </p:blipFill>
        <p:spPr>
          <a:xfrm>
            <a:off x="152400" y="2667000"/>
            <a:ext cx="6044912" cy="3783455"/>
          </a:xfrm>
          <a:prstGeom prst="rect">
            <a:avLst/>
          </a:prstGeom>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8649" y="0"/>
            <a:ext cx="8000446" cy="1325563"/>
          </a:xfrm>
          <a:effectLst>
            <a:outerShdw blurRad="50800" dist="38100" dir="2700000" algn="tl" rotWithShape="0">
              <a:prstClr val="black">
                <a:alpha val="40000"/>
              </a:prstClr>
            </a:outerShdw>
          </a:effectLst>
        </p:spPr>
        <p:txBody>
          <a:bodyPr>
            <a:normAutofit/>
          </a:bodyPr>
          <a:lstStyle/>
          <a:p>
            <a:r>
              <a:rPr lang="en-US" dirty="0">
                <a:solidFill>
                  <a:srgbClr val="0D92B4"/>
                </a:solidFill>
              </a:rPr>
              <a:t>SR 25 Grade Separation</a:t>
            </a:r>
            <a:endParaRPr lang="en-US" dirty="0">
              <a:solidFill>
                <a:srgbClr val="FF0000"/>
              </a:solidFill>
            </a:endParaRPr>
          </a:p>
        </p:txBody>
      </p:sp>
      <p:pic>
        <p:nvPicPr>
          <p:cNvPr id="3" name="Picture 2"/>
          <p:cNvPicPr>
            <a:picLocks noChangeAspect="1"/>
          </p:cNvPicPr>
          <p:nvPr/>
        </p:nvPicPr>
        <p:blipFill rotWithShape="1">
          <a:blip r:embed="rId4"/>
          <a:srcRect l="14671" t="35833" r="9168" b="30682"/>
          <a:stretch/>
        </p:blipFill>
        <p:spPr>
          <a:xfrm>
            <a:off x="152400" y="1295400"/>
            <a:ext cx="8839245" cy="2514600"/>
          </a:xfrm>
          <a:prstGeom prst="rect">
            <a:avLst/>
          </a:prstGeom>
        </p:spPr>
      </p:pic>
      <p:pic>
        <p:nvPicPr>
          <p:cNvPr id="4" name="Picture 3"/>
          <p:cNvPicPr>
            <a:picLocks noChangeAspect="1"/>
          </p:cNvPicPr>
          <p:nvPr/>
        </p:nvPicPr>
        <p:blipFill>
          <a:blip r:embed="rId5"/>
          <a:stretch>
            <a:fillRect/>
          </a:stretch>
        </p:blipFill>
        <p:spPr>
          <a:xfrm>
            <a:off x="152400" y="3810000"/>
            <a:ext cx="8839245" cy="2855756"/>
          </a:xfrm>
          <a:prstGeom prst="rect">
            <a:avLst/>
          </a:prstGeom>
        </p:spPr>
      </p:pic>
    </p:spTree>
    <p:extLst>
      <p:ext uri="{BB962C8B-B14F-4D97-AF65-F5344CB8AC3E}">
        <p14:creationId xmlns:p14="http://schemas.microsoft.com/office/powerpoint/2010/main" val="429215854"/>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8649" y="0"/>
            <a:ext cx="8000446" cy="1325563"/>
          </a:xfrm>
          <a:effectLst>
            <a:outerShdw blurRad="50800" dist="38100" dir="2700000" algn="tl" rotWithShape="0">
              <a:prstClr val="black">
                <a:alpha val="40000"/>
              </a:prstClr>
            </a:outerShdw>
          </a:effectLst>
        </p:spPr>
        <p:txBody>
          <a:bodyPr>
            <a:normAutofit/>
          </a:bodyPr>
          <a:lstStyle/>
          <a:p>
            <a:r>
              <a:rPr lang="en-US" dirty="0">
                <a:solidFill>
                  <a:srgbClr val="0D92B4"/>
                </a:solidFill>
              </a:rPr>
              <a:t>Rail Mounted Gantry Crane (RMG)</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374" t="15811" r="2291" b="15811"/>
          <a:stretch/>
        </p:blipFill>
        <p:spPr>
          <a:xfrm>
            <a:off x="159059" y="1381097"/>
            <a:ext cx="8836072" cy="4575823"/>
          </a:xfrm>
          <a:prstGeom prst="rect">
            <a:avLst/>
          </a:prstGeom>
        </p:spPr>
      </p:pic>
    </p:spTree>
    <p:extLst>
      <p:ext uri="{BB962C8B-B14F-4D97-AF65-F5344CB8AC3E}">
        <p14:creationId xmlns:p14="http://schemas.microsoft.com/office/powerpoint/2010/main" val="2564363957"/>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TextBox 12"/>
          <p:cNvSpPr txBox="1"/>
          <p:nvPr/>
        </p:nvSpPr>
        <p:spPr>
          <a:xfrm>
            <a:off x="0" y="1146750"/>
            <a:ext cx="9144000" cy="4339650"/>
          </a:xfrm>
          <a:prstGeom prst="rect">
            <a:avLst/>
          </a:prstGeom>
          <a:noFill/>
        </p:spPr>
        <p:txBody>
          <a:bodyPr wrap="square" rtlCol="0">
            <a:spAutoFit/>
          </a:bodyPr>
          <a:lstStyle/>
          <a:p>
            <a:pPr algn="ctr"/>
            <a:r>
              <a:rPr lang="en-US" sz="13800" dirty="0">
                <a:solidFill>
                  <a:srgbClr val="FFFFFF"/>
                </a:solidFill>
                <a:latin typeface="Arial" pitchFamily="34" charset="0"/>
                <a:ea typeface="Directors Gothic 220 SBd" charset="0"/>
                <a:cs typeface="Arial" pitchFamily="34" charset="0"/>
              </a:rPr>
              <a:t>THANK YOU!</a:t>
            </a:r>
          </a:p>
        </p:txBody>
      </p:sp>
      <p:sp>
        <p:nvSpPr>
          <p:cNvPr id="14" name="Rectangle 13"/>
          <p:cNvSpPr/>
          <p:nvPr/>
        </p:nvSpPr>
        <p:spPr>
          <a:xfrm rot="5400000" flipH="1">
            <a:off x="4663441" y="2148839"/>
            <a:ext cx="45721" cy="754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erriweather Sans Regular" charset="0"/>
            </a:endParaRPr>
          </a:p>
        </p:txBody>
      </p:sp>
    </p:spTree>
    <p:extLst>
      <p:ext uri="{BB962C8B-B14F-4D97-AF65-F5344CB8AC3E}">
        <p14:creationId xmlns:p14="http://schemas.microsoft.com/office/powerpoint/2010/main" val="85268983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7150" y="1161635"/>
            <a:ext cx="8889737" cy="4339650"/>
          </a:xfrm>
          <a:prstGeom prst="rect">
            <a:avLst/>
          </a:prstGeom>
          <a:noFill/>
        </p:spPr>
        <p:txBody>
          <a:bodyPr wrap="square" rtlCol="0">
            <a:spAutoFit/>
          </a:bodyPr>
          <a:lstStyle/>
          <a:p>
            <a:r>
              <a:rPr lang="en-US" sz="3200" dirty="0">
                <a:solidFill>
                  <a:srgbClr val="FF7C00"/>
                </a:solidFill>
                <a:latin typeface="Arial" pitchFamily="34" charset="0"/>
                <a:cs typeface="Arial" pitchFamily="34" charset="0"/>
              </a:rPr>
              <a:t>Jan 2017: 3.0M tons*; +26%</a:t>
            </a:r>
          </a:p>
          <a:p>
            <a:r>
              <a:rPr lang="en-US" sz="3200" b="1" dirty="0">
                <a:solidFill>
                  <a:srgbClr val="FF7C00"/>
                </a:solidFill>
                <a:latin typeface="Arial" pitchFamily="34" charset="0"/>
                <a:cs typeface="Arial" pitchFamily="34" charset="0"/>
              </a:rPr>
              <a:t>Record month for total tonnage</a:t>
            </a:r>
          </a:p>
          <a:p>
            <a:endParaRPr lang="en-US" sz="1050" b="1" dirty="0">
              <a:solidFill>
                <a:srgbClr val="FF7C00"/>
              </a:solidFill>
              <a:latin typeface="Arial" pitchFamily="34" charset="0"/>
              <a:cs typeface="Arial" pitchFamily="34" charset="0"/>
            </a:endParaRPr>
          </a:p>
          <a:p>
            <a:r>
              <a:rPr lang="en-US" sz="3200" dirty="0">
                <a:solidFill>
                  <a:srgbClr val="FF7C00"/>
                </a:solidFill>
                <a:latin typeface="Arial" pitchFamily="34" charset="0"/>
                <a:cs typeface="Arial" pitchFamily="34" charset="0"/>
              </a:rPr>
              <a:t>Jan 2017: 149K; +18% total container loads</a:t>
            </a:r>
          </a:p>
          <a:p>
            <a:r>
              <a:rPr lang="en-US" sz="3200" b="1" dirty="0">
                <a:solidFill>
                  <a:srgbClr val="FF7C00"/>
                </a:solidFill>
                <a:latin typeface="Arial" pitchFamily="34" charset="0"/>
                <a:cs typeface="Arial" pitchFamily="34" charset="0"/>
              </a:rPr>
              <a:t>Record month for total container loads</a:t>
            </a:r>
          </a:p>
          <a:p>
            <a:endParaRPr lang="en-US" sz="3200" dirty="0">
              <a:solidFill>
                <a:srgbClr val="FF7C00"/>
              </a:solidFill>
              <a:latin typeface="Arial" pitchFamily="34" charset="0"/>
              <a:cs typeface="Arial" pitchFamily="34" charset="0"/>
            </a:endParaRPr>
          </a:p>
          <a:p>
            <a:endParaRPr lang="en-US" sz="3200" dirty="0">
              <a:solidFill>
                <a:srgbClr val="FF7C00"/>
              </a:solidFill>
              <a:latin typeface="Arial" pitchFamily="34" charset="0"/>
              <a:cs typeface="Arial" pitchFamily="34" charset="0"/>
            </a:endParaRPr>
          </a:p>
          <a:p>
            <a:endParaRPr lang="en-US" sz="3200" b="1" dirty="0">
              <a:solidFill>
                <a:srgbClr val="FF7C00"/>
              </a:solidFill>
              <a:latin typeface="Arial" pitchFamily="34" charset="0"/>
              <a:cs typeface="Arial" pitchFamily="34" charset="0"/>
            </a:endParaRPr>
          </a:p>
          <a:p>
            <a:endParaRPr lang="en-US" sz="3200" dirty="0">
              <a:solidFill>
                <a:srgbClr val="FF7C00"/>
              </a:solidFill>
              <a:latin typeface="Arial" pitchFamily="34" charset="0"/>
              <a:cs typeface="Arial" pitchFamily="34" charset="0"/>
            </a:endParaRPr>
          </a:p>
        </p:txBody>
      </p:sp>
      <p:sp>
        <p:nvSpPr>
          <p:cNvPr id="8" name="Rectangle 7"/>
          <p:cNvSpPr/>
          <p:nvPr/>
        </p:nvSpPr>
        <p:spPr>
          <a:xfrm>
            <a:off x="254261" y="408447"/>
            <a:ext cx="3361677" cy="523216"/>
          </a:xfrm>
          <a:prstGeom prst="rect">
            <a:avLst/>
          </a:prstGeom>
        </p:spPr>
        <p:txBody>
          <a:bodyPr wrap="none" lIns="91434" tIns="45718" rIns="91434" bIns="45718">
            <a:spAutoFit/>
          </a:bodyPr>
          <a:lstStyle/>
          <a:p>
            <a:pPr defTabSz="914332"/>
            <a:r>
              <a:rPr lang="en-US" sz="2800" dirty="0">
                <a:solidFill>
                  <a:srgbClr val="FFFFFF"/>
                </a:solidFill>
                <a:latin typeface="Arial" pitchFamily="34" charset="0"/>
                <a:ea typeface="Directors Gothic 220 SBd" charset="0"/>
                <a:cs typeface="Arial" pitchFamily="34" charset="0"/>
              </a:rPr>
              <a:t>BY THE NUMBERS</a:t>
            </a:r>
          </a:p>
        </p:txBody>
      </p:sp>
      <p:sp>
        <p:nvSpPr>
          <p:cNvPr id="7" name="Rectangle 6"/>
          <p:cNvSpPr/>
          <p:nvPr/>
        </p:nvSpPr>
        <p:spPr>
          <a:xfrm>
            <a:off x="57152" y="76200"/>
            <a:ext cx="9086848" cy="1323435"/>
          </a:xfrm>
          <a:prstGeom prst="rect">
            <a:avLst/>
          </a:prstGeom>
        </p:spPr>
        <p:txBody>
          <a:bodyPr wrap="square" lIns="91434" tIns="45718" rIns="91434" bIns="45718">
            <a:spAutoFit/>
          </a:bodyPr>
          <a:lstStyle/>
          <a:p>
            <a:pPr defTabSz="914332"/>
            <a:r>
              <a:rPr lang="en-US" sz="4000" b="1" dirty="0">
                <a:solidFill>
                  <a:srgbClr val="0228D5"/>
                </a:solidFill>
                <a:latin typeface="Arial" pitchFamily="34" charset="0"/>
                <a:ea typeface="Directors Gothic 220 SBd" charset="0"/>
                <a:cs typeface="Arial" pitchFamily="34" charset="0"/>
              </a:rPr>
              <a:t>JANUARY: HIGHEST MONTH EVER</a:t>
            </a:r>
          </a:p>
          <a:p>
            <a:pPr defTabSz="914332"/>
            <a:endParaRPr lang="en-US" sz="4000" b="1" dirty="0">
              <a:solidFill>
                <a:srgbClr val="0228D5"/>
              </a:solidFill>
              <a:latin typeface="Arial" pitchFamily="34" charset="0"/>
              <a:ea typeface="Directors Gothic 220 SBd" charset="0"/>
              <a:cs typeface="Arial" pitchFamily="34" charset="0"/>
            </a:endParaRPr>
          </a:p>
        </p:txBody>
      </p:sp>
      <p:sp>
        <p:nvSpPr>
          <p:cNvPr id="12" name="TextBox 11"/>
          <p:cNvSpPr txBox="1"/>
          <p:nvPr/>
        </p:nvSpPr>
        <p:spPr>
          <a:xfrm>
            <a:off x="66261" y="3429000"/>
            <a:ext cx="8889739" cy="1077214"/>
          </a:xfrm>
          <a:prstGeom prst="rect">
            <a:avLst/>
          </a:prstGeom>
          <a:noFill/>
        </p:spPr>
        <p:txBody>
          <a:bodyPr wrap="square" lIns="91434" tIns="45718" rIns="91434" bIns="45718" rtlCol="0">
            <a:spAutoFit/>
          </a:bodyPr>
          <a:lstStyle/>
          <a:p>
            <a:pPr defTabSz="914332"/>
            <a:r>
              <a:rPr lang="en-US" sz="3200" dirty="0">
                <a:solidFill>
                  <a:srgbClr val="007FFF"/>
                </a:solidFill>
                <a:latin typeface="Arial" pitchFamily="34" charset="0"/>
                <a:cs typeface="Arial" pitchFamily="34" charset="0"/>
              </a:rPr>
              <a:t>FYTD (July 2016- Jan 2017) total tonnage: +6%</a:t>
            </a:r>
          </a:p>
          <a:p>
            <a:pPr defTabSz="914332"/>
            <a:endParaRPr lang="en-US" sz="3200" dirty="0">
              <a:solidFill>
                <a:srgbClr val="007FFF"/>
              </a:solidFill>
              <a:latin typeface="Arial" pitchFamily="34" charset="0"/>
              <a:cs typeface="Arial" pitchFamily="34" charset="0"/>
            </a:endParaRPr>
          </a:p>
        </p:txBody>
      </p:sp>
      <p:sp>
        <p:nvSpPr>
          <p:cNvPr id="9" name="TextBox 8"/>
          <p:cNvSpPr txBox="1"/>
          <p:nvPr/>
        </p:nvSpPr>
        <p:spPr>
          <a:xfrm>
            <a:off x="57150" y="6324600"/>
            <a:ext cx="5048250" cy="369332"/>
          </a:xfrm>
          <a:prstGeom prst="rect">
            <a:avLst/>
          </a:prstGeom>
          <a:noFill/>
        </p:spPr>
        <p:txBody>
          <a:bodyPr wrap="square" rtlCol="0">
            <a:spAutoFit/>
          </a:bodyPr>
          <a:lstStyle/>
          <a:p>
            <a:r>
              <a:rPr lang="en-US" dirty="0">
                <a:latin typeface="Arial" pitchFamily="34" charset="0"/>
                <a:cs typeface="Arial" pitchFamily="34" charset="0"/>
              </a:rPr>
              <a:t>*Total tonnage all terminals</a:t>
            </a:r>
            <a:endParaRPr lang="en-US" dirty="0"/>
          </a:p>
        </p:txBody>
      </p:sp>
      <p:pic>
        <p:nvPicPr>
          <p:cNvPr id="11" name="Picture 2" descr="Z:\PHOTOS\2017\GPA Overview photos - New\9F8A8592.jpg"/>
          <p:cNvPicPr>
            <a:picLocks noChangeAspect="1" noChangeArrowheads="1"/>
          </p:cNvPicPr>
          <p:nvPr/>
        </p:nvPicPr>
        <p:blipFill>
          <a:blip r:embed="rId3"/>
          <a:srcRect/>
          <a:stretch>
            <a:fillRect/>
          </a:stretch>
        </p:blipFill>
        <p:spPr bwMode="auto">
          <a:xfrm>
            <a:off x="4953000" y="4093056"/>
            <a:ext cx="4003000" cy="2668667"/>
          </a:xfrm>
          <a:prstGeom prst="rect">
            <a:avLst/>
          </a:prstGeom>
          <a:noFill/>
        </p:spPr>
      </p:pic>
    </p:spTree>
    <p:extLst>
      <p:ext uri="{BB962C8B-B14F-4D97-AF65-F5344CB8AC3E}">
        <p14:creationId xmlns:p14="http://schemas.microsoft.com/office/powerpoint/2010/main" val="1614449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bldLvl="3"/>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52400" y="6172200"/>
            <a:ext cx="3771564" cy="276999"/>
          </a:xfrm>
          <a:prstGeom prst="rect">
            <a:avLst/>
          </a:prstGeom>
          <a:noFill/>
        </p:spPr>
        <p:txBody>
          <a:bodyPr wrap="square" rtlCol="0">
            <a:spAutoFit/>
          </a:bodyPr>
          <a:lstStyle/>
          <a:p>
            <a:r>
              <a:rPr lang="en-US" sz="1200" dirty="0">
                <a:solidFill>
                  <a:srgbClr val="000100"/>
                </a:solidFill>
                <a:latin typeface="Arial" pitchFamily="34" charset="0"/>
                <a:cs typeface="Arial" pitchFamily="34" charset="0"/>
              </a:rPr>
              <a:t>Source: AAPA; throughput excluding domestic</a:t>
            </a:r>
          </a:p>
        </p:txBody>
      </p:sp>
      <p:sp>
        <p:nvSpPr>
          <p:cNvPr id="34" name="Rectangle 33"/>
          <p:cNvSpPr/>
          <p:nvPr/>
        </p:nvSpPr>
        <p:spPr>
          <a:xfrm>
            <a:off x="2946397" y="4023624"/>
            <a:ext cx="1183674" cy="13251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67429"/>
              </a:solidFill>
              <a:latin typeface="Merriweather Sans Regular" charset="0"/>
            </a:endParaRPr>
          </a:p>
        </p:txBody>
      </p:sp>
      <p:sp>
        <p:nvSpPr>
          <p:cNvPr id="13" name="Rectangle 12"/>
          <p:cNvSpPr/>
          <p:nvPr/>
        </p:nvSpPr>
        <p:spPr>
          <a:xfrm>
            <a:off x="228600" y="4077983"/>
            <a:ext cx="1183674" cy="12712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67429"/>
              </a:solidFill>
              <a:latin typeface="Merriweather Sans Regular" charset="0"/>
            </a:endParaRPr>
          </a:p>
        </p:txBody>
      </p:sp>
      <p:sp>
        <p:nvSpPr>
          <p:cNvPr id="31" name="Rectangle 30"/>
          <p:cNvSpPr/>
          <p:nvPr/>
        </p:nvSpPr>
        <p:spPr>
          <a:xfrm>
            <a:off x="1589232" y="4147089"/>
            <a:ext cx="1183674" cy="1201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67429"/>
              </a:solidFill>
              <a:latin typeface="Merriweather Sans Regular" charset="0"/>
            </a:endParaRPr>
          </a:p>
        </p:txBody>
      </p:sp>
      <p:sp>
        <p:nvSpPr>
          <p:cNvPr id="36" name="Rectangle 35"/>
          <p:cNvSpPr/>
          <p:nvPr/>
        </p:nvSpPr>
        <p:spPr>
          <a:xfrm>
            <a:off x="4303562" y="1949745"/>
            <a:ext cx="1183674" cy="34016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67429"/>
              </a:solidFill>
              <a:latin typeface="Merriweather Sans Regular" charset="0"/>
            </a:endParaRPr>
          </a:p>
        </p:txBody>
      </p:sp>
      <p:sp>
        <p:nvSpPr>
          <p:cNvPr id="45" name="Rectangle 44"/>
          <p:cNvSpPr/>
          <p:nvPr/>
        </p:nvSpPr>
        <p:spPr>
          <a:xfrm>
            <a:off x="5657850" y="2176507"/>
            <a:ext cx="1183674" cy="31722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67429"/>
              </a:solidFill>
              <a:latin typeface="Merriweather Sans Regular" charset="0"/>
            </a:endParaRPr>
          </a:p>
        </p:txBody>
      </p:sp>
      <p:sp>
        <p:nvSpPr>
          <p:cNvPr id="38" name="Rectangle 37"/>
          <p:cNvSpPr/>
          <p:nvPr/>
        </p:nvSpPr>
        <p:spPr>
          <a:xfrm>
            <a:off x="400425" y="3581407"/>
            <a:ext cx="840022" cy="461665"/>
          </a:xfrm>
          <a:prstGeom prst="rect">
            <a:avLst/>
          </a:prstGeom>
        </p:spPr>
        <p:txBody>
          <a:bodyPr wrap="square">
            <a:spAutoFit/>
          </a:bodyPr>
          <a:lstStyle/>
          <a:p>
            <a:pPr algn="ctr"/>
            <a:r>
              <a:rPr lang="is-IS" sz="2400" b="1" dirty="0">
                <a:solidFill>
                  <a:srgbClr val="D5D5D5">
                    <a:lumMod val="50000"/>
                  </a:srgbClr>
                </a:solidFill>
                <a:latin typeface="Arial Narrow" pitchFamily="34" charset="0"/>
                <a:ea typeface="Directors Gothic 220 SBd" charset="0"/>
                <a:cs typeface="Directors Gothic 220 SBd" charset="0"/>
              </a:rPr>
              <a:t>1.9%</a:t>
            </a:r>
            <a:endParaRPr lang="en-US" sz="2400" b="1" dirty="0">
              <a:solidFill>
                <a:srgbClr val="D5D5D5">
                  <a:lumMod val="50000"/>
                </a:srgbClr>
              </a:solidFill>
              <a:latin typeface="Arial Narrow" pitchFamily="34" charset="0"/>
              <a:ea typeface="Directors Gothic 220 SBd" charset="0"/>
              <a:cs typeface="Directors Gothic 220 SBd" charset="0"/>
            </a:endParaRPr>
          </a:p>
        </p:txBody>
      </p:sp>
      <p:sp>
        <p:nvSpPr>
          <p:cNvPr id="39" name="Rectangle 38"/>
          <p:cNvSpPr/>
          <p:nvPr/>
        </p:nvSpPr>
        <p:spPr>
          <a:xfrm>
            <a:off x="1762724" y="3581400"/>
            <a:ext cx="838356" cy="461665"/>
          </a:xfrm>
          <a:prstGeom prst="rect">
            <a:avLst/>
          </a:prstGeom>
        </p:spPr>
        <p:txBody>
          <a:bodyPr wrap="square">
            <a:spAutoFit/>
          </a:bodyPr>
          <a:lstStyle/>
          <a:p>
            <a:pPr algn="ctr"/>
            <a:r>
              <a:rPr lang="is-IS" sz="2400" b="1" dirty="0">
                <a:solidFill>
                  <a:srgbClr val="D5D5D5">
                    <a:lumMod val="50000"/>
                  </a:srgbClr>
                </a:solidFill>
                <a:latin typeface="Arial Narrow" pitchFamily="34" charset="0"/>
                <a:ea typeface="Directors Gothic 220 SBd" charset="0"/>
                <a:cs typeface="Directors Gothic 220 SBd" charset="0"/>
              </a:rPr>
              <a:t>-1.1%</a:t>
            </a:r>
            <a:endParaRPr lang="en-US" sz="2400" b="1" dirty="0">
              <a:solidFill>
                <a:srgbClr val="D5D5D5">
                  <a:lumMod val="50000"/>
                </a:srgbClr>
              </a:solidFill>
              <a:latin typeface="Arial Narrow" pitchFamily="34" charset="0"/>
              <a:ea typeface="Directors Gothic 220 SBd" charset="0"/>
              <a:cs typeface="Directors Gothic 220 SBd" charset="0"/>
            </a:endParaRPr>
          </a:p>
        </p:txBody>
      </p:sp>
      <p:sp>
        <p:nvSpPr>
          <p:cNvPr id="30" name="Rectangle 29"/>
          <p:cNvSpPr/>
          <p:nvPr/>
        </p:nvSpPr>
        <p:spPr>
          <a:xfrm>
            <a:off x="152400" y="5772097"/>
            <a:ext cx="1245377" cy="461665"/>
          </a:xfrm>
          <a:prstGeom prst="rect">
            <a:avLst/>
          </a:prstGeom>
        </p:spPr>
        <p:txBody>
          <a:bodyPr wrap="square">
            <a:spAutoFit/>
          </a:bodyPr>
          <a:lstStyle/>
          <a:p>
            <a:pPr algn="ctr"/>
            <a:r>
              <a:rPr lang="is-IS" sz="2400" b="1" dirty="0">
                <a:solidFill>
                  <a:srgbClr val="0228D5"/>
                </a:solidFill>
                <a:latin typeface="Arial Narrow" pitchFamily="34" charset="0"/>
                <a:ea typeface="Directors Gothic 220 SBd" charset="0"/>
                <a:cs typeface="Directors Gothic 220 SBd" charset="0"/>
              </a:rPr>
              <a:t>2.98M</a:t>
            </a:r>
            <a:endParaRPr lang="en-US" sz="2400" b="1" dirty="0">
              <a:solidFill>
                <a:srgbClr val="0228D5"/>
              </a:solidFill>
              <a:latin typeface="Arial Narrow" pitchFamily="34" charset="0"/>
              <a:ea typeface="Directors Gothic 220 SBd" charset="0"/>
              <a:cs typeface="Directors Gothic 220 SBd" charset="0"/>
            </a:endParaRPr>
          </a:p>
        </p:txBody>
      </p:sp>
      <p:sp>
        <p:nvSpPr>
          <p:cNvPr id="32" name="Rectangle 31"/>
          <p:cNvSpPr/>
          <p:nvPr/>
        </p:nvSpPr>
        <p:spPr>
          <a:xfrm>
            <a:off x="1676400" y="5771819"/>
            <a:ext cx="1011848" cy="461665"/>
          </a:xfrm>
          <a:prstGeom prst="rect">
            <a:avLst/>
          </a:prstGeom>
        </p:spPr>
        <p:txBody>
          <a:bodyPr wrap="square">
            <a:spAutoFit/>
          </a:bodyPr>
          <a:lstStyle/>
          <a:p>
            <a:pPr algn="ctr"/>
            <a:r>
              <a:rPr lang="is-IS" sz="2400" b="1" dirty="0">
                <a:solidFill>
                  <a:srgbClr val="0228D5"/>
                </a:solidFill>
                <a:latin typeface="Arial Narrow" pitchFamily="34" charset="0"/>
                <a:ea typeface="Directors Gothic 220 SBd" charset="0"/>
                <a:cs typeface="Directors Gothic 220 SBd" charset="0"/>
              </a:rPr>
              <a:t>2.95M</a:t>
            </a:r>
            <a:endParaRPr lang="en-US" sz="2400" b="1" dirty="0">
              <a:solidFill>
                <a:srgbClr val="0228D5"/>
              </a:solidFill>
              <a:latin typeface="Arial Narrow" pitchFamily="34" charset="0"/>
              <a:ea typeface="Directors Gothic 220 SBd" charset="0"/>
              <a:cs typeface="Directors Gothic 220 SBd" charset="0"/>
            </a:endParaRPr>
          </a:p>
        </p:txBody>
      </p:sp>
      <p:sp>
        <p:nvSpPr>
          <p:cNvPr id="33" name="Rectangle 32"/>
          <p:cNvSpPr/>
          <p:nvPr/>
        </p:nvSpPr>
        <p:spPr>
          <a:xfrm>
            <a:off x="3123358" y="3584417"/>
            <a:ext cx="838356" cy="461665"/>
          </a:xfrm>
          <a:prstGeom prst="rect">
            <a:avLst/>
          </a:prstGeom>
        </p:spPr>
        <p:txBody>
          <a:bodyPr wrap="square">
            <a:spAutoFit/>
          </a:bodyPr>
          <a:lstStyle/>
          <a:p>
            <a:pPr algn="ctr"/>
            <a:r>
              <a:rPr lang="is-IS" sz="2400" b="1" dirty="0">
                <a:solidFill>
                  <a:srgbClr val="D5D5D5">
                    <a:lumMod val="50000"/>
                  </a:srgbClr>
                </a:solidFill>
                <a:latin typeface="Arial Narrow" pitchFamily="34" charset="0"/>
                <a:ea typeface="Directors Gothic 220 SBd" charset="0"/>
                <a:cs typeface="Directors Gothic 220 SBd" charset="0"/>
              </a:rPr>
              <a:t>6.3%</a:t>
            </a:r>
            <a:endParaRPr lang="en-US" sz="2400" b="1" dirty="0">
              <a:solidFill>
                <a:srgbClr val="D5D5D5">
                  <a:lumMod val="50000"/>
                </a:srgbClr>
              </a:solidFill>
              <a:latin typeface="Arial Narrow" pitchFamily="34" charset="0"/>
              <a:ea typeface="Directors Gothic 220 SBd" charset="0"/>
              <a:cs typeface="Directors Gothic 220 SBd" charset="0"/>
            </a:endParaRPr>
          </a:p>
        </p:txBody>
      </p:sp>
      <p:sp>
        <p:nvSpPr>
          <p:cNvPr id="35" name="Rectangle 34"/>
          <p:cNvSpPr/>
          <p:nvPr/>
        </p:nvSpPr>
        <p:spPr>
          <a:xfrm>
            <a:off x="2895600" y="5786735"/>
            <a:ext cx="1185663" cy="461665"/>
          </a:xfrm>
          <a:prstGeom prst="rect">
            <a:avLst/>
          </a:prstGeom>
        </p:spPr>
        <p:txBody>
          <a:bodyPr wrap="square">
            <a:spAutoFit/>
          </a:bodyPr>
          <a:lstStyle/>
          <a:p>
            <a:pPr algn="ctr"/>
            <a:r>
              <a:rPr lang="de-DE" sz="2400" b="1" dirty="0">
                <a:solidFill>
                  <a:srgbClr val="0228D5"/>
                </a:solidFill>
                <a:latin typeface="Arial Narrow" pitchFamily="34" charset="0"/>
                <a:ea typeface="Directors Gothic 220 SBd" charset="0"/>
                <a:cs typeface="Directors Gothic 220 SBd" charset="0"/>
              </a:rPr>
              <a:t>3.14M</a:t>
            </a:r>
            <a:endParaRPr lang="en-US" sz="2400" b="1" dirty="0">
              <a:solidFill>
                <a:srgbClr val="0228D5"/>
              </a:solidFill>
              <a:latin typeface="Arial Narrow" pitchFamily="34" charset="0"/>
              <a:ea typeface="Directors Gothic 220 SBd" charset="0"/>
              <a:cs typeface="Directors Gothic 220 SBd" charset="0"/>
            </a:endParaRPr>
          </a:p>
        </p:txBody>
      </p:sp>
      <p:sp>
        <p:nvSpPr>
          <p:cNvPr id="43" name="Rectangle 42"/>
          <p:cNvSpPr/>
          <p:nvPr/>
        </p:nvSpPr>
        <p:spPr>
          <a:xfrm>
            <a:off x="4476220" y="1508465"/>
            <a:ext cx="838356" cy="830997"/>
          </a:xfrm>
          <a:prstGeom prst="rect">
            <a:avLst/>
          </a:prstGeom>
        </p:spPr>
        <p:txBody>
          <a:bodyPr wrap="square">
            <a:spAutoFit/>
          </a:bodyPr>
          <a:lstStyle/>
          <a:p>
            <a:pPr algn="ctr"/>
            <a:r>
              <a:rPr lang="is-IS" sz="2400" b="1" dirty="0">
                <a:solidFill>
                  <a:srgbClr val="FF7C00"/>
                </a:solidFill>
                <a:latin typeface="Arial Narrow" pitchFamily="34" charset="0"/>
                <a:ea typeface="Directors Gothic 220 SBd" charset="0"/>
                <a:cs typeface="Directors Gothic 220 SBd" charset="0"/>
              </a:rPr>
              <a:t>16.9%</a:t>
            </a:r>
            <a:endParaRPr lang="en-US" sz="2400" b="1" dirty="0">
              <a:solidFill>
                <a:srgbClr val="FF7C00"/>
              </a:solidFill>
              <a:latin typeface="Arial Narrow" pitchFamily="34" charset="0"/>
              <a:ea typeface="Directors Gothic 220 SBd" charset="0"/>
              <a:cs typeface="Directors Gothic 220 SBd" charset="0"/>
            </a:endParaRPr>
          </a:p>
        </p:txBody>
      </p:sp>
      <p:sp>
        <p:nvSpPr>
          <p:cNvPr id="44" name="Rectangle 43"/>
          <p:cNvSpPr/>
          <p:nvPr/>
        </p:nvSpPr>
        <p:spPr>
          <a:xfrm>
            <a:off x="4419600" y="5763630"/>
            <a:ext cx="1011841" cy="461665"/>
          </a:xfrm>
          <a:prstGeom prst="rect">
            <a:avLst/>
          </a:prstGeom>
        </p:spPr>
        <p:txBody>
          <a:bodyPr wrap="square">
            <a:spAutoFit/>
          </a:bodyPr>
          <a:lstStyle/>
          <a:p>
            <a:pPr algn="ctr"/>
            <a:r>
              <a:rPr lang="fi-FI" sz="2400" b="1" dirty="0">
                <a:solidFill>
                  <a:srgbClr val="FF7C00"/>
                </a:solidFill>
                <a:latin typeface="Arial Narrow" pitchFamily="34" charset="0"/>
                <a:ea typeface="Directors Gothic 220 SBd" charset="0"/>
                <a:cs typeface="Directors Gothic 220 SBd" charset="0"/>
              </a:rPr>
              <a:t>3.67M</a:t>
            </a:r>
            <a:endParaRPr lang="en-US" sz="2400" b="1" dirty="0">
              <a:solidFill>
                <a:srgbClr val="FF7C00"/>
              </a:solidFill>
              <a:latin typeface="Arial Narrow" pitchFamily="34" charset="0"/>
              <a:ea typeface="Directors Gothic 220 SBd" charset="0"/>
              <a:cs typeface="Directors Gothic 220 SBd" charset="0"/>
            </a:endParaRPr>
          </a:p>
        </p:txBody>
      </p:sp>
      <p:sp>
        <p:nvSpPr>
          <p:cNvPr id="46" name="Rectangle 45"/>
          <p:cNvSpPr/>
          <p:nvPr/>
        </p:nvSpPr>
        <p:spPr>
          <a:xfrm>
            <a:off x="5829083" y="1676407"/>
            <a:ext cx="838356" cy="461665"/>
          </a:xfrm>
          <a:prstGeom prst="rect">
            <a:avLst/>
          </a:prstGeom>
        </p:spPr>
        <p:txBody>
          <a:bodyPr wrap="square">
            <a:spAutoFit/>
          </a:bodyPr>
          <a:lstStyle/>
          <a:p>
            <a:pPr algn="ctr"/>
            <a:r>
              <a:rPr lang="is-IS" sz="2400" b="1" dirty="0">
                <a:solidFill>
                  <a:srgbClr val="FF7C00"/>
                </a:solidFill>
                <a:latin typeface="Arial Narrow" pitchFamily="34" charset="0"/>
                <a:ea typeface="Directors Gothic 220 SBd" charset="0"/>
                <a:cs typeface="Directors Gothic 220 SBd" charset="0"/>
              </a:rPr>
              <a:t>-1.6%</a:t>
            </a:r>
            <a:endParaRPr lang="en-US" sz="2400" b="1" dirty="0">
              <a:solidFill>
                <a:srgbClr val="FF7C00"/>
              </a:solidFill>
              <a:latin typeface="Arial Narrow" pitchFamily="34" charset="0"/>
              <a:ea typeface="Directors Gothic 220 SBd" charset="0"/>
              <a:cs typeface="Directors Gothic 220 SBd" charset="0"/>
            </a:endParaRPr>
          </a:p>
        </p:txBody>
      </p:sp>
      <p:sp>
        <p:nvSpPr>
          <p:cNvPr id="47" name="Rectangle 46"/>
          <p:cNvSpPr/>
          <p:nvPr/>
        </p:nvSpPr>
        <p:spPr>
          <a:xfrm>
            <a:off x="5715000" y="5763630"/>
            <a:ext cx="1196898" cy="461665"/>
          </a:xfrm>
          <a:prstGeom prst="rect">
            <a:avLst/>
          </a:prstGeom>
        </p:spPr>
        <p:txBody>
          <a:bodyPr wrap="square">
            <a:spAutoFit/>
          </a:bodyPr>
          <a:lstStyle/>
          <a:p>
            <a:pPr algn="ctr"/>
            <a:r>
              <a:rPr lang="is-IS" sz="2400" b="1" dirty="0">
                <a:solidFill>
                  <a:srgbClr val="FF7C00"/>
                </a:solidFill>
                <a:latin typeface="Arial Narrow" pitchFamily="34" charset="0"/>
                <a:ea typeface="Directors Gothic 220 SBd" charset="0"/>
                <a:cs typeface="Directors Gothic 220 SBd" charset="0"/>
              </a:rPr>
              <a:t>3.61M</a:t>
            </a:r>
            <a:endParaRPr lang="en-US" sz="2400" b="1" dirty="0">
              <a:solidFill>
                <a:srgbClr val="FF7C00"/>
              </a:solidFill>
              <a:latin typeface="Arial Narrow" pitchFamily="34" charset="0"/>
              <a:ea typeface="Directors Gothic 220 SBd" charset="0"/>
              <a:cs typeface="Directors Gothic 220 SBd" charset="0"/>
            </a:endParaRPr>
          </a:p>
        </p:txBody>
      </p:sp>
      <p:sp>
        <p:nvSpPr>
          <p:cNvPr id="29" name="Rectangle 28"/>
          <p:cNvSpPr/>
          <p:nvPr/>
        </p:nvSpPr>
        <p:spPr>
          <a:xfrm>
            <a:off x="190150" y="5408500"/>
            <a:ext cx="1181450" cy="461665"/>
          </a:xfrm>
          <a:prstGeom prst="rect">
            <a:avLst/>
          </a:prstGeom>
        </p:spPr>
        <p:txBody>
          <a:bodyPr wrap="square">
            <a:spAutoFit/>
          </a:bodyPr>
          <a:lstStyle/>
          <a:p>
            <a:pPr algn="ctr"/>
            <a:r>
              <a:rPr lang="is-IS" sz="2400" dirty="0">
                <a:solidFill>
                  <a:srgbClr val="D5D5D5">
                    <a:lumMod val="50000"/>
                  </a:srgbClr>
                </a:solidFill>
                <a:latin typeface="Arial Narrow" pitchFamily="34" charset="0"/>
                <a:ea typeface="Directors Gothic 220 SBd" charset="0"/>
                <a:cs typeface="Directors Gothic 220 SBd" charset="0"/>
              </a:rPr>
              <a:t>FY2012</a:t>
            </a:r>
          </a:p>
        </p:txBody>
      </p:sp>
      <p:sp>
        <p:nvSpPr>
          <p:cNvPr id="37" name="Rectangle 36"/>
          <p:cNvSpPr/>
          <p:nvPr/>
        </p:nvSpPr>
        <p:spPr>
          <a:xfrm>
            <a:off x="1588277" y="5407186"/>
            <a:ext cx="1184631" cy="461665"/>
          </a:xfrm>
          <a:prstGeom prst="rect">
            <a:avLst/>
          </a:prstGeom>
        </p:spPr>
        <p:txBody>
          <a:bodyPr wrap="square">
            <a:spAutoFit/>
          </a:bodyPr>
          <a:lstStyle/>
          <a:p>
            <a:pPr algn="ctr"/>
            <a:r>
              <a:rPr lang="is-IS" sz="2400" dirty="0">
                <a:solidFill>
                  <a:srgbClr val="D5D5D5">
                    <a:lumMod val="50000"/>
                  </a:srgbClr>
                </a:solidFill>
                <a:latin typeface="Arial Narrow" pitchFamily="34" charset="0"/>
                <a:ea typeface="Directors Gothic 220 SBd" charset="0"/>
                <a:cs typeface="Directors Gothic 220 SBd" charset="0"/>
              </a:rPr>
              <a:t>FY2013</a:t>
            </a:r>
          </a:p>
        </p:txBody>
      </p:sp>
      <p:sp>
        <p:nvSpPr>
          <p:cNvPr id="40" name="Rectangle 39"/>
          <p:cNvSpPr/>
          <p:nvPr/>
        </p:nvSpPr>
        <p:spPr>
          <a:xfrm>
            <a:off x="2959103" y="5407186"/>
            <a:ext cx="1158275" cy="461665"/>
          </a:xfrm>
          <a:prstGeom prst="rect">
            <a:avLst/>
          </a:prstGeom>
        </p:spPr>
        <p:txBody>
          <a:bodyPr wrap="square">
            <a:spAutoFit/>
          </a:bodyPr>
          <a:lstStyle/>
          <a:p>
            <a:pPr algn="ctr"/>
            <a:r>
              <a:rPr lang="de-DE" sz="2400" dirty="0">
                <a:solidFill>
                  <a:srgbClr val="D5D5D5">
                    <a:lumMod val="50000"/>
                  </a:srgbClr>
                </a:solidFill>
                <a:latin typeface="Arial Narrow" pitchFamily="34" charset="0"/>
                <a:ea typeface="Directors Gothic 220 SBd" charset="0"/>
                <a:cs typeface="Directors Gothic 220 SBd" charset="0"/>
              </a:rPr>
              <a:t>FY2014</a:t>
            </a:r>
          </a:p>
        </p:txBody>
      </p:sp>
      <p:sp>
        <p:nvSpPr>
          <p:cNvPr id="41" name="Rectangle 40"/>
          <p:cNvSpPr/>
          <p:nvPr/>
        </p:nvSpPr>
        <p:spPr>
          <a:xfrm>
            <a:off x="4303569" y="5400311"/>
            <a:ext cx="1183673" cy="461665"/>
          </a:xfrm>
          <a:prstGeom prst="rect">
            <a:avLst/>
          </a:prstGeom>
        </p:spPr>
        <p:txBody>
          <a:bodyPr wrap="square">
            <a:spAutoFit/>
          </a:bodyPr>
          <a:lstStyle/>
          <a:p>
            <a:pPr algn="ctr"/>
            <a:r>
              <a:rPr lang="fi-FI" sz="2400" dirty="0">
                <a:solidFill>
                  <a:srgbClr val="FF7C00"/>
                </a:solidFill>
                <a:latin typeface="Arial Narrow" pitchFamily="34" charset="0"/>
                <a:ea typeface="Directors Gothic 220 SBd" charset="0"/>
                <a:cs typeface="Directors Gothic 220 SBd" charset="0"/>
              </a:rPr>
              <a:t>FY2015</a:t>
            </a:r>
          </a:p>
        </p:txBody>
      </p:sp>
      <p:sp>
        <p:nvSpPr>
          <p:cNvPr id="48" name="Rectangle 47"/>
          <p:cNvSpPr/>
          <p:nvPr/>
        </p:nvSpPr>
        <p:spPr>
          <a:xfrm>
            <a:off x="5657850" y="5408500"/>
            <a:ext cx="1183674" cy="461665"/>
          </a:xfrm>
          <a:prstGeom prst="rect">
            <a:avLst/>
          </a:prstGeom>
        </p:spPr>
        <p:txBody>
          <a:bodyPr wrap="square">
            <a:spAutoFit/>
          </a:bodyPr>
          <a:lstStyle/>
          <a:p>
            <a:pPr algn="ctr"/>
            <a:r>
              <a:rPr lang="is-IS" sz="2400" dirty="0">
                <a:solidFill>
                  <a:srgbClr val="FF7C00"/>
                </a:solidFill>
                <a:latin typeface="Arial Narrow" pitchFamily="34" charset="0"/>
                <a:ea typeface="Directors Gothic 220 SBd" charset="0"/>
                <a:cs typeface="Directors Gothic 220 SBd" charset="0"/>
              </a:rPr>
              <a:t>FY2016</a:t>
            </a:r>
          </a:p>
        </p:txBody>
      </p:sp>
      <p:sp>
        <p:nvSpPr>
          <p:cNvPr id="27" name="Subtitle 2"/>
          <p:cNvSpPr txBox="1">
            <a:spLocks/>
          </p:cNvSpPr>
          <p:nvPr/>
        </p:nvSpPr>
        <p:spPr>
          <a:xfrm>
            <a:off x="0" y="169207"/>
            <a:ext cx="9144000" cy="7014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spcBef>
                <a:spcPts val="0"/>
              </a:spcBef>
            </a:pPr>
            <a:r>
              <a:rPr lang="en-US" sz="4200" b="1" dirty="0">
                <a:solidFill>
                  <a:srgbClr val="0228D5"/>
                </a:solidFill>
                <a:latin typeface="Arial" pitchFamily="34" charset="0"/>
                <a:ea typeface="Directors Gothic 220 SBd" charset="0"/>
                <a:cs typeface="Arial" pitchFamily="34" charset="0"/>
              </a:rPr>
              <a:t>GARDEN CITY TERMINAL</a:t>
            </a:r>
          </a:p>
          <a:p>
            <a:pPr>
              <a:lnSpc>
                <a:spcPct val="100000"/>
              </a:lnSpc>
              <a:spcBef>
                <a:spcPts val="0"/>
              </a:spcBef>
            </a:pPr>
            <a:r>
              <a:rPr lang="en-US" sz="3200" b="1" dirty="0">
                <a:solidFill>
                  <a:srgbClr val="0228D5"/>
                </a:solidFill>
                <a:latin typeface="Arial" pitchFamily="34" charset="0"/>
                <a:ea typeface="Directors Gothic 220 SBd" charset="0"/>
                <a:cs typeface="Arial" pitchFamily="34" charset="0"/>
              </a:rPr>
              <a:t>5-YEAR TEU ANNUAL GROWTH RATE</a:t>
            </a:r>
          </a:p>
        </p:txBody>
      </p:sp>
      <p:sp>
        <p:nvSpPr>
          <p:cNvPr id="53" name="Rectangle 52"/>
          <p:cNvSpPr/>
          <p:nvPr/>
        </p:nvSpPr>
        <p:spPr>
          <a:xfrm rot="5400000">
            <a:off x="7095391" y="1594493"/>
            <a:ext cx="1754068" cy="1885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itchFamily="34" charset="0"/>
              <a:cs typeface="Arial" pitchFamily="34" charset="0"/>
            </a:endParaRPr>
          </a:p>
        </p:txBody>
      </p:sp>
      <p:sp>
        <p:nvSpPr>
          <p:cNvPr id="54" name="TextBox 53"/>
          <p:cNvSpPr txBox="1"/>
          <p:nvPr/>
        </p:nvSpPr>
        <p:spPr>
          <a:xfrm>
            <a:off x="7179740" y="1600200"/>
            <a:ext cx="1585385" cy="769441"/>
          </a:xfrm>
          <a:prstGeom prst="rect">
            <a:avLst/>
          </a:prstGeom>
          <a:noFill/>
        </p:spPr>
        <p:txBody>
          <a:bodyPr wrap="square" rtlCol="0">
            <a:spAutoFit/>
          </a:bodyPr>
          <a:lstStyle/>
          <a:p>
            <a:pPr algn="ctr"/>
            <a:r>
              <a:rPr lang="en-US" sz="4400" b="1" dirty="0">
                <a:solidFill>
                  <a:srgbClr val="FFFFFF"/>
                </a:solidFill>
                <a:latin typeface="Arial Narrow" pitchFamily="34" charset="0"/>
                <a:ea typeface="Directors Gothic 220 SBd" charset="0"/>
                <a:cs typeface="Directors Gothic 220 SBd" charset="0"/>
              </a:rPr>
              <a:t>24</a:t>
            </a:r>
            <a:r>
              <a:rPr lang="en-US" sz="4400" b="1" dirty="0">
                <a:solidFill>
                  <a:srgbClr val="FFFFFF"/>
                </a:solidFill>
                <a:latin typeface="Directors Gothic 220 SBd" charset="0"/>
                <a:ea typeface="Directors Gothic 220 SBd" charset="0"/>
                <a:cs typeface="Directors Gothic 220 SBd" charset="0"/>
              </a:rPr>
              <a:t>%</a:t>
            </a:r>
          </a:p>
        </p:txBody>
      </p:sp>
      <p:sp>
        <p:nvSpPr>
          <p:cNvPr id="55" name="TextBox 54"/>
          <p:cNvSpPr txBox="1"/>
          <p:nvPr/>
        </p:nvSpPr>
        <p:spPr>
          <a:xfrm>
            <a:off x="7029450" y="2209800"/>
            <a:ext cx="1885950" cy="1200329"/>
          </a:xfrm>
          <a:prstGeom prst="rect">
            <a:avLst/>
          </a:prstGeom>
          <a:noFill/>
        </p:spPr>
        <p:txBody>
          <a:bodyPr wrap="square" rtlCol="0">
            <a:spAutoFit/>
          </a:bodyPr>
          <a:lstStyle/>
          <a:p>
            <a:pPr algn="ctr"/>
            <a:r>
              <a:rPr lang="en-US" sz="2400" b="1" dirty="0">
                <a:solidFill>
                  <a:srgbClr val="FFFFFF"/>
                </a:solidFill>
                <a:latin typeface="Arial Narrow" pitchFamily="34" charset="0"/>
                <a:ea typeface="Directors Gothic 220 SBd" charset="0"/>
                <a:cs typeface="Directors Gothic 220 SBd" charset="0"/>
              </a:rPr>
              <a:t>DIVERTED CARGO RETAINED</a:t>
            </a:r>
          </a:p>
        </p:txBody>
      </p:sp>
      <p:sp>
        <p:nvSpPr>
          <p:cNvPr id="56" name="Rectangle 55"/>
          <p:cNvSpPr/>
          <p:nvPr/>
        </p:nvSpPr>
        <p:spPr>
          <a:xfrm rot="5400000">
            <a:off x="7090237" y="3518698"/>
            <a:ext cx="1764376" cy="1885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7" name="TextBox 56"/>
          <p:cNvSpPr txBox="1"/>
          <p:nvPr/>
        </p:nvSpPr>
        <p:spPr>
          <a:xfrm>
            <a:off x="7029450" y="3688140"/>
            <a:ext cx="1885950" cy="1569660"/>
          </a:xfrm>
          <a:prstGeom prst="rect">
            <a:avLst/>
          </a:prstGeom>
          <a:noFill/>
        </p:spPr>
        <p:txBody>
          <a:bodyPr wrap="square" rtlCol="0">
            <a:spAutoFit/>
          </a:bodyPr>
          <a:lstStyle/>
          <a:p>
            <a:pPr algn="ctr"/>
            <a:r>
              <a:rPr lang="en-US" sz="3200" b="1" dirty="0">
                <a:solidFill>
                  <a:srgbClr val="FF7C00"/>
                </a:solidFill>
                <a:latin typeface="Arial Narrow" pitchFamily="34" charset="0"/>
                <a:ea typeface="Directors Gothic 220 SBd" charset="0"/>
                <a:cs typeface="Arial" pitchFamily="34" charset="0"/>
              </a:rPr>
              <a:t>3.6M TEUs</a:t>
            </a:r>
          </a:p>
          <a:p>
            <a:pPr algn="ctr"/>
            <a:r>
              <a:rPr lang="en-US" sz="3200" b="1" dirty="0">
                <a:solidFill>
                  <a:srgbClr val="FF7C00"/>
                </a:solidFill>
                <a:latin typeface="Arial Narrow" pitchFamily="34" charset="0"/>
                <a:ea typeface="Directors Gothic 220 SBd" charset="0"/>
                <a:cs typeface="Arial" pitchFamily="34" charset="0"/>
              </a:rPr>
              <a:t>2 YEARS RUNNING </a:t>
            </a:r>
          </a:p>
        </p:txBody>
      </p:sp>
    </p:spTree>
    <p:extLst>
      <p:ext uri="{BB962C8B-B14F-4D97-AF65-F5344CB8AC3E}">
        <p14:creationId xmlns:p14="http://schemas.microsoft.com/office/powerpoint/2010/main" val="2044158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down)">
                                      <p:cBhvr>
                                        <p:cTn id="13" dur="500"/>
                                        <p:tgtEl>
                                          <p:spTgt spid="3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down)">
                                      <p:cBhvr>
                                        <p:cTn id="28" dur="500"/>
                                        <p:tgtEl>
                                          <p:spTgt spid="3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down)">
                                      <p:cBhvr>
                                        <p:cTn id="31" dur="500"/>
                                        <p:tgtEl>
                                          <p:spTgt spid="4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down)">
                                      <p:cBhvr>
                                        <p:cTn id="40" dur="5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down)">
                                      <p:cBhvr>
                                        <p:cTn id="45" dur="500"/>
                                        <p:tgtEl>
                                          <p:spTgt spid="3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down)">
                                      <p:cBhvr>
                                        <p:cTn id="48" dur="500"/>
                                        <p:tgtEl>
                                          <p:spTgt spid="4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down)">
                                      <p:cBhvr>
                                        <p:cTn id="51" dur="500"/>
                                        <p:tgtEl>
                                          <p:spTgt spid="46"/>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wipe(down)">
                                      <p:cBhvr>
                                        <p:cTn id="54" dur="500"/>
                                        <p:tgtEl>
                                          <p:spTgt spid="4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down)">
                                      <p:cBhvr>
                                        <p:cTn id="57" dur="500"/>
                                        <p:tgtEl>
                                          <p:spTgt spid="4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down)">
                                      <p:cBhvr>
                                        <p:cTn id="60" dur="500"/>
                                        <p:tgtEl>
                                          <p:spTgt spid="44"/>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down)">
                                      <p:cBhvr>
                                        <p:cTn id="63" dur="500"/>
                                        <p:tgtEl>
                                          <p:spTgt spid="41"/>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wipe(down)">
                                      <p:cBhvr>
                                        <p:cTn id="66" dur="500"/>
                                        <p:tgtEl>
                                          <p:spTgt spid="48"/>
                                        </p:tgtEl>
                                      </p:cBhvr>
                                    </p:animEffect>
                                  </p:childTnLst>
                                </p:cTn>
                              </p:par>
                            </p:childTnLst>
                          </p:cTn>
                        </p:par>
                        <p:par>
                          <p:cTn id="67" fill="hold">
                            <p:stCondLst>
                              <p:cond delay="500"/>
                            </p:stCondLst>
                            <p:childTnLst>
                              <p:par>
                                <p:cTn id="68" presetID="2" presetClass="entr" presetSubtype="4" fill="hold" grpId="0" nodeType="afterEffect">
                                  <p:stCondLst>
                                    <p:cond delay="0"/>
                                  </p:stCondLst>
                                  <p:childTnLst>
                                    <p:set>
                                      <p:cBhvr>
                                        <p:cTn id="69" dur="1" fill="hold">
                                          <p:stCondLst>
                                            <p:cond delay="0"/>
                                          </p:stCondLst>
                                        </p:cTn>
                                        <p:tgtEl>
                                          <p:spTgt spid="57"/>
                                        </p:tgtEl>
                                        <p:attrNameLst>
                                          <p:attrName>style.visibility</p:attrName>
                                        </p:attrNameLst>
                                      </p:cBhvr>
                                      <p:to>
                                        <p:strVal val="visible"/>
                                      </p:to>
                                    </p:set>
                                    <p:anim calcmode="lin" valueType="num">
                                      <p:cBhvr additive="base">
                                        <p:cTn id="70" dur="500" fill="hold"/>
                                        <p:tgtEl>
                                          <p:spTgt spid="57"/>
                                        </p:tgtEl>
                                        <p:attrNameLst>
                                          <p:attrName>ppt_x</p:attrName>
                                        </p:attrNameLst>
                                      </p:cBhvr>
                                      <p:tavLst>
                                        <p:tav tm="0">
                                          <p:val>
                                            <p:strVal val="#ppt_x"/>
                                          </p:val>
                                        </p:tav>
                                        <p:tav tm="100000">
                                          <p:val>
                                            <p:strVal val="#ppt_x"/>
                                          </p:val>
                                        </p:tav>
                                      </p:tavLst>
                                    </p:anim>
                                    <p:anim calcmode="lin" valueType="num">
                                      <p:cBhvr additive="base">
                                        <p:cTn id="71" dur="500" fill="hold"/>
                                        <p:tgtEl>
                                          <p:spTgt spid="57"/>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56"/>
                                        </p:tgtEl>
                                        <p:attrNameLst>
                                          <p:attrName>style.visibility</p:attrName>
                                        </p:attrNameLst>
                                      </p:cBhvr>
                                      <p:to>
                                        <p:strVal val="visible"/>
                                      </p:to>
                                    </p:set>
                                    <p:anim calcmode="lin" valueType="num">
                                      <p:cBhvr additive="base">
                                        <p:cTn id="74" dur="500" fill="hold"/>
                                        <p:tgtEl>
                                          <p:spTgt spid="56"/>
                                        </p:tgtEl>
                                        <p:attrNameLst>
                                          <p:attrName>ppt_x</p:attrName>
                                        </p:attrNameLst>
                                      </p:cBhvr>
                                      <p:tavLst>
                                        <p:tav tm="0">
                                          <p:val>
                                            <p:strVal val="#ppt_x"/>
                                          </p:val>
                                        </p:tav>
                                        <p:tav tm="100000">
                                          <p:val>
                                            <p:strVal val="#ppt_x"/>
                                          </p:val>
                                        </p:tav>
                                      </p:tavLst>
                                    </p:anim>
                                    <p:anim calcmode="lin" valueType="num">
                                      <p:cBhvr additive="base">
                                        <p:cTn id="75" dur="500" fill="hold"/>
                                        <p:tgtEl>
                                          <p:spTgt spid="56"/>
                                        </p:tgtEl>
                                        <p:attrNameLst>
                                          <p:attrName>ppt_y</p:attrName>
                                        </p:attrNameLst>
                                      </p:cBhvr>
                                      <p:tavLst>
                                        <p:tav tm="0">
                                          <p:val>
                                            <p:strVal val="1+#ppt_h/2"/>
                                          </p:val>
                                        </p:tav>
                                        <p:tav tm="100000">
                                          <p:val>
                                            <p:strVal val="#ppt_y"/>
                                          </p:val>
                                        </p:tav>
                                      </p:tavLst>
                                    </p:anim>
                                  </p:childTnLst>
                                </p:cTn>
                              </p:par>
                              <p:par>
                                <p:cTn id="76" presetID="2" presetClass="entr" presetSubtype="1"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 calcmode="lin" valueType="num">
                                      <p:cBhvr additive="base">
                                        <p:cTn id="78" dur="500" fill="hold"/>
                                        <p:tgtEl>
                                          <p:spTgt spid="55"/>
                                        </p:tgtEl>
                                        <p:attrNameLst>
                                          <p:attrName>ppt_x</p:attrName>
                                        </p:attrNameLst>
                                      </p:cBhvr>
                                      <p:tavLst>
                                        <p:tav tm="0">
                                          <p:val>
                                            <p:strVal val="#ppt_x"/>
                                          </p:val>
                                        </p:tav>
                                        <p:tav tm="100000">
                                          <p:val>
                                            <p:strVal val="#ppt_x"/>
                                          </p:val>
                                        </p:tav>
                                      </p:tavLst>
                                    </p:anim>
                                    <p:anim calcmode="lin" valueType="num">
                                      <p:cBhvr additive="base">
                                        <p:cTn id="79" dur="500" fill="hold"/>
                                        <p:tgtEl>
                                          <p:spTgt spid="55"/>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 calcmode="lin" valueType="num">
                                      <p:cBhvr additive="base">
                                        <p:cTn id="82" dur="500" fill="hold"/>
                                        <p:tgtEl>
                                          <p:spTgt spid="54"/>
                                        </p:tgtEl>
                                        <p:attrNameLst>
                                          <p:attrName>ppt_x</p:attrName>
                                        </p:attrNameLst>
                                      </p:cBhvr>
                                      <p:tavLst>
                                        <p:tav tm="0">
                                          <p:val>
                                            <p:strVal val="#ppt_x"/>
                                          </p:val>
                                        </p:tav>
                                        <p:tav tm="100000">
                                          <p:val>
                                            <p:strVal val="#ppt_x"/>
                                          </p:val>
                                        </p:tav>
                                      </p:tavLst>
                                    </p:anim>
                                    <p:anim calcmode="lin" valueType="num">
                                      <p:cBhvr additive="base">
                                        <p:cTn id="83" dur="500" fill="hold"/>
                                        <p:tgtEl>
                                          <p:spTgt spid="54"/>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0"/>
                                  </p:stCondLst>
                                  <p:childTnLst>
                                    <p:set>
                                      <p:cBhvr>
                                        <p:cTn id="85" dur="1" fill="hold">
                                          <p:stCondLst>
                                            <p:cond delay="0"/>
                                          </p:stCondLst>
                                        </p:cTn>
                                        <p:tgtEl>
                                          <p:spTgt spid="53"/>
                                        </p:tgtEl>
                                        <p:attrNameLst>
                                          <p:attrName>style.visibility</p:attrName>
                                        </p:attrNameLst>
                                      </p:cBhvr>
                                      <p:to>
                                        <p:strVal val="visible"/>
                                      </p:to>
                                    </p:set>
                                    <p:anim calcmode="lin" valueType="num">
                                      <p:cBhvr additive="base">
                                        <p:cTn id="86" dur="500" fill="hold"/>
                                        <p:tgtEl>
                                          <p:spTgt spid="53"/>
                                        </p:tgtEl>
                                        <p:attrNameLst>
                                          <p:attrName>ppt_x</p:attrName>
                                        </p:attrNameLst>
                                      </p:cBhvr>
                                      <p:tavLst>
                                        <p:tav tm="0">
                                          <p:val>
                                            <p:strVal val="#ppt_x"/>
                                          </p:val>
                                        </p:tav>
                                        <p:tav tm="100000">
                                          <p:val>
                                            <p:strVal val="#ppt_x"/>
                                          </p:val>
                                        </p:tav>
                                      </p:tavLst>
                                    </p:anim>
                                    <p:anim calcmode="lin" valueType="num">
                                      <p:cBhvr additive="base">
                                        <p:cTn id="87" dur="500" fill="hold"/>
                                        <p:tgtEl>
                                          <p:spTgt spid="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3" grpId="0" animBg="1"/>
      <p:bldP spid="31" grpId="0" animBg="1"/>
      <p:bldP spid="36" grpId="0" animBg="1"/>
      <p:bldP spid="45" grpId="0" animBg="1"/>
      <p:bldP spid="38" grpId="0"/>
      <p:bldP spid="39" grpId="0"/>
      <p:bldP spid="30" grpId="0"/>
      <p:bldP spid="32" grpId="0"/>
      <p:bldP spid="33" grpId="0"/>
      <p:bldP spid="35" grpId="0"/>
      <p:bldP spid="43" grpId="0"/>
      <p:bldP spid="44" grpId="0"/>
      <p:bldP spid="46" grpId="0"/>
      <p:bldP spid="47" grpId="0"/>
      <p:bldP spid="29" grpId="0"/>
      <p:bldP spid="37" grpId="0"/>
      <p:bldP spid="40" grpId="0"/>
      <p:bldP spid="41" grpId="0"/>
      <p:bldP spid="48" grpId="0"/>
      <p:bldP spid="53" grpId="0" animBg="1"/>
      <p:bldP spid="54" grpId="0"/>
      <p:bldP spid="55" grpId="0"/>
      <p:bldP spid="56" grpId="0" animBg="1"/>
      <p:bldP spid="5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ubtitle 2"/>
          <p:cNvSpPr txBox="1">
            <a:spLocks/>
          </p:cNvSpPr>
          <p:nvPr/>
        </p:nvSpPr>
        <p:spPr>
          <a:xfrm>
            <a:off x="1426837" y="0"/>
            <a:ext cx="6288414" cy="11823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4400" b="1" dirty="0">
                <a:solidFill>
                  <a:srgbClr val="0228D5"/>
                </a:solidFill>
                <a:latin typeface="Arial" pitchFamily="34" charset="0"/>
                <a:ea typeface="Directors Gothic 220 SBd" charset="0"/>
                <a:cs typeface="Arial" pitchFamily="34" charset="0"/>
              </a:rPr>
              <a:t>GARDEN CITY TERMINAL</a:t>
            </a:r>
          </a:p>
          <a:p>
            <a:pPr>
              <a:lnSpc>
                <a:spcPct val="100000"/>
              </a:lnSpc>
              <a:spcBef>
                <a:spcPts val="0"/>
              </a:spcBef>
            </a:pPr>
            <a:r>
              <a:rPr lang="en-US" sz="2800" b="1" dirty="0">
                <a:solidFill>
                  <a:srgbClr val="0228D5"/>
                </a:solidFill>
                <a:latin typeface="Arial" pitchFamily="34" charset="0"/>
                <a:ea typeface="Directors Gothic 220 SBd" charset="0"/>
                <a:cs typeface="Arial" pitchFamily="34" charset="0"/>
              </a:rPr>
              <a:t>5-YEAR INTERMODAL </a:t>
            </a:r>
          </a:p>
          <a:p>
            <a:pPr>
              <a:lnSpc>
                <a:spcPct val="100000"/>
              </a:lnSpc>
              <a:spcBef>
                <a:spcPts val="0"/>
              </a:spcBef>
            </a:pPr>
            <a:r>
              <a:rPr lang="en-US" sz="2800" b="1" dirty="0">
                <a:solidFill>
                  <a:srgbClr val="0228D5"/>
                </a:solidFill>
                <a:latin typeface="Arial" pitchFamily="34" charset="0"/>
                <a:ea typeface="Directors Gothic 220 SBd" charset="0"/>
                <a:cs typeface="Arial" pitchFamily="34" charset="0"/>
              </a:rPr>
              <a:t>ANNUAL GROWTH RATE</a:t>
            </a:r>
          </a:p>
        </p:txBody>
      </p:sp>
      <p:grpSp>
        <p:nvGrpSpPr>
          <p:cNvPr id="2" name="Group 1"/>
          <p:cNvGrpSpPr/>
          <p:nvPr/>
        </p:nvGrpSpPr>
        <p:grpSpPr>
          <a:xfrm>
            <a:off x="1646847" y="1985503"/>
            <a:ext cx="5773525" cy="3496435"/>
            <a:chOff x="974346" y="1806787"/>
            <a:chExt cx="7698034" cy="3496435"/>
          </a:xfrm>
        </p:grpSpPr>
        <p:sp>
          <p:nvSpPr>
            <p:cNvPr id="6" name="Rectangle 5"/>
            <p:cNvSpPr/>
            <p:nvPr/>
          </p:nvSpPr>
          <p:spPr>
            <a:xfrm>
              <a:off x="4206296" y="3137848"/>
              <a:ext cx="1357180" cy="17447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67429"/>
                </a:solidFill>
                <a:latin typeface="Merriweather Sans Regular" charset="0"/>
              </a:endParaRPr>
            </a:p>
          </p:txBody>
        </p:sp>
        <p:sp>
          <p:nvSpPr>
            <p:cNvPr id="7" name="Rectangle 6"/>
            <p:cNvSpPr/>
            <p:nvPr/>
          </p:nvSpPr>
          <p:spPr>
            <a:xfrm>
              <a:off x="1090118" y="3390472"/>
              <a:ext cx="1357180" cy="14924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67429"/>
                </a:solidFill>
                <a:latin typeface="Merriweather Sans Regular" charset="0"/>
              </a:endParaRPr>
            </a:p>
          </p:txBody>
        </p:sp>
        <p:sp>
          <p:nvSpPr>
            <p:cNvPr id="8" name="Rectangle 7"/>
            <p:cNvSpPr/>
            <p:nvPr/>
          </p:nvSpPr>
          <p:spPr>
            <a:xfrm>
              <a:off x="2650194" y="3300404"/>
              <a:ext cx="1357180" cy="15821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67429"/>
                </a:solidFill>
                <a:latin typeface="Merriweather Sans Regular" charset="0"/>
              </a:endParaRPr>
            </a:p>
          </p:txBody>
        </p:sp>
        <p:sp>
          <p:nvSpPr>
            <p:cNvPr id="9" name="Rectangle 8"/>
            <p:cNvSpPr/>
            <p:nvPr/>
          </p:nvSpPr>
          <p:spPr>
            <a:xfrm>
              <a:off x="5762397" y="2604146"/>
              <a:ext cx="1357180" cy="22806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67429"/>
                </a:solidFill>
                <a:latin typeface="Merriweather Sans Regular" charset="0"/>
              </a:endParaRPr>
            </a:p>
          </p:txBody>
        </p:sp>
        <p:sp>
          <p:nvSpPr>
            <p:cNvPr id="10" name="Rectangle 9"/>
            <p:cNvSpPr/>
            <p:nvPr/>
          </p:nvSpPr>
          <p:spPr>
            <a:xfrm>
              <a:off x="7315200" y="2276510"/>
              <a:ext cx="1357180" cy="26060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67429"/>
                </a:solidFill>
                <a:latin typeface="Merriweather Sans Regular" charset="0"/>
              </a:endParaRPr>
            </a:p>
          </p:txBody>
        </p:sp>
        <p:sp>
          <p:nvSpPr>
            <p:cNvPr id="13" name="Rectangle 12"/>
            <p:cNvSpPr/>
            <p:nvPr/>
          </p:nvSpPr>
          <p:spPr>
            <a:xfrm>
              <a:off x="1088842" y="2920783"/>
              <a:ext cx="1342521" cy="954107"/>
            </a:xfrm>
            <a:prstGeom prst="rect">
              <a:avLst/>
            </a:prstGeom>
          </p:spPr>
          <p:txBody>
            <a:bodyPr wrap="square">
              <a:spAutoFit/>
            </a:bodyPr>
            <a:lstStyle/>
            <a:p>
              <a:pPr algn="ctr"/>
              <a:r>
                <a:rPr lang="is-IS" sz="2800" dirty="0">
                  <a:solidFill>
                    <a:srgbClr val="0228D5"/>
                  </a:solidFill>
                  <a:latin typeface="Arial" pitchFamily="34" charset="0"/>
                  <a:ea typeface="Directors Gothic 220 SBd" charset="0"/>
                  <a:cs typeface="Arial" pitchFamily="34" charset="0"/>
                </a:rPr>
                <a:t>310K</a:t>
              </a:r>
              <a:endParaRPr lang="en-US" sz="2800" dirty="0">
                <a:solidFill>
                  <a:srgbClr val="0228D5"/>
                </a:solidFill>
                <a:latin typeface="Arial" pitchFamily="34" charset="0"/>
                <a:ea typeface="Directors Gothic 220 SBd" charset="0"/>
                <a:cs typeface="Arial" pitchFamily="34" charset="0"/>
              </a:endParaRPr>
            </a:p>
          </p:txBody>
        </p:sp>
        <p:sp>
          <p:nvSpPr>
            <p:cNvPr id="14" name="Rectangle 13"/>
            <p:cNvSpPr/>
            <p:nvPr/>
          </p:nvSpPr>
          <p:spPr>
            <a:xfrm>
              <a:off x="2650194" y="2830681"/>
              <a:ext cx="1348227" cy="954107"/>
            </a:xfrm>
            <a:prstGeom prst="rect">
              <a:avLst/>
            </a:prstGeom>
          </p:spPr>
          <p:txBody>
            <a:bodyPr wrap="square">
              <a:spAutoFit/>
            </a:bodyPr>
            <a:lstStyle/>
            <a:p>
              <a:pPr algn="ctr"/>
              <a:r>
                <a:rPr lang="is-IS" sz="2800" dirty="0">
                  <a:solidFill>
                    <a:srgbClr val="0228D5"/>
                  </a:solidFill>
                  <a:latin typeface="Arial" pitchFamily="34" charset="0"/>
                  <a:ea typeface="Directors Gothic 220 SBd" charset="0"/>
                  <a:cs typeface="Arial" pitchFamily="34" charset="0"/>
                </a:rPr>
                <a:t>315K</a:t>
              </a:r>
              <a:endParaRPr lang="en-US" sz="2800" dirty="0">
                <a:solidFill>
                  <a:srgbClr val="0228D5"/>
                </a:solidFill>
                <a:latin typeface="Arial" pitchFamily="34" charset="0"/>
                <a:ea typeface="Directors Gothic 220 SBd" charset="0"/>
                <a:cs typeface="Arial" pitchFamily="34" charset="0"/>
              </a:endParaRPr>
            </a:p>
          </p:txBody>
        </p:sp>
        <p:sp>
          <p:nvSpPr>
            <p:cNvPr id="16" name="Rectangle 15"/>
            <p:cNvSpPr/>
            <p:nvPr/>
          </p:nvSpPr>
          <p:spPr>
            <a:xfrm>
              <a:off x="4206296" y="2676183"/>
              <a:ext cx="1357179" cy="523220"/>
            </a:xfrm>
            <a:prstGeom prst="rect">
              <a:avLst/>
            </a:prstGeom>
          </p:spPr>
          <p:txBody>
            <a:bodyPr wrap="square">
              <a:spAutoFit/>
            </a:bodyPr>
            <a:lstStyle/>
            <a:p>
              <a:pPr algn="ctr"/>
              <a:r>
                <a:rPr lang="de-DE" sz="2800" dirty="0">
                  <a:solidFill>
                    <a:srgbClr val="0228D5"/>
                  </a:solidFill>
                  <a:latin typeface="Arial" pitchFamily="34" charset="0"/>
                  <a:ea typeface="Directors Gothic 220 SBd" charset="0"/>
                  <a:cs typeface="Arial" pitchFamily="34" charset="0"/>
                </a:rPr>
                <a:t>333K</a:t>
              </a:r>
              <a:endParaRPr lang="en-US" sz="2800" dirty="0">
                <a:solidFill>
                  <a:srgbClr val="0228D5"/>
                </a:solidFill>
                <a:latin typeface="Arial" pitchFamily="34" charset="0"/>
                <a:ea typeface="Directors Gothic 220 SBd" charset="0"/>
                <a:cs typeface="Arial" pitchFamily="34" charset="0"/>
              </a:endParaRPr>
            </a:p>
          </p:txBody>
        </p:sp>
        <p:sp>
          <p:nvSpPr>
            <p:cNvPr id="19" name="Rectangle 18"/>
            <p:cNvSpPr/>
            <p:nvPr/>
          </p:nvSpPr>
          <p:spPr>
            <a:xfrm>
              <a:off x="5762397" y="2148135"/>
              <a:ext cx="1357180" cy="523220"/>
            </a:xfrm>
            <a:prstGeom prst="rect">
              <a:avLst/>
            </a:prstGeom>
          </p:spPr>
          <p:txBody>
            <a:bodyPr wrap="square">
              <a:spAutoFit/>
            </a:bodyPr>
            <a:lstStyle/>
            <a:p>
              <a:pPr algn="ctr"/>
              <a:r>
                <a:rPr lang="fi-FI" sz="2800" dirty="0">
                  <a:solidFill>
                    <a:srgbClr val="0228D5"/>
                  </a:solidFill>
                  <a:latin typeface="Arial" pitchFamily="34" charset="0"/>
                  <a:ea typeface="Directors Gothic 220 SBd" charset="0"/>
                  <a:cs typeface="Arial" pitchFamily="34" charset="0"/>
                </a:rPr>
                <a:t>369K</a:t>
              </a:r>
              <a:endParaRPr lang="en-US" sz="2800" dirty="0">
                <a:solidFill>
                  <a:srgbClr val="0228D5"/>
                </a:solidFill>
                <a:latin typeface="Arial" pitchFamily="34" charset="0"/>
                <a:ea typeface="Directors Gothic 220 SBd" charset="0"/>
                <a:cs typeface="Arial" pitchFamily="34" charset="0"/>
              </a:endParaRPr>
            </a:p>
          </p:txBody>
        </p:sp>
        <p:sp>
          <p:nvSpPr>
            <p:cNvPr id="21" name="Rectangle 20"/>
            <p:cNvSpPr/>
            <p:nvPr/>
          </p:nvSpPr>
          <p:spPr>
            <a:xfrm>
              <a:off x="7315200" y="1806787"/>
              <a:ext cx="1357179" cy="523220"/>
            </a:xfrm>
            <a:prstGeom prst="rect">
              <a:avLst/>
            </a:prstGeom>
          </p:spPr>
          <p:txBody>
            <a:bodyPr wrap="square">
              <a:spAutoFit/>
            </a:bodyPr>
            <a:lstStyle/>
            <a:p>
              <a:pPr algn="ctr"/>
              <a:r>
                <a:rPr lang="is-IS" sz="2800" dirty="0">
                  <a:solidFill>
                    <a:srgbClr val="FF7C00"/>
                  </a:solidFill>
                  <a:latin typeface="Arial" pitchFamily="34" charset="0"/>
                  <a:ea typeface="Directors Gothic 220 SBd" charset="0"/>
                  <a:cs typeface="Arial" pitchFamily="34" charset="0"/>
                </a:rPr>
                <a:t>387K</a:t>
              </a:r>
              <a:endParaRPr lang="en-US" sz="2800" dirty="0">
                <a:solidFill>
                  <a:srgbClr val="FF7C00"/>
                </a:solidFill>
                <a:latin typeface="Arial" pitchFamily="34" charset="0"/>
                <a:ea typeface="Directors Gothic 220 SBd" charset="0"/>
                <a:cs typeface="Arial" pitchFamily="34" charset="0"/>
              </a:endParaRPr>
            </a:p>
          </p:txBody>
        </p:sp>
        <p:sp>
          <p:nvSpPr>
            <p:cNvPr id="22" name="Rectangle 21"/>
            <p:cNvSpPr/>
            <p:nvPr/>
          </p:nvSpPr>
          <p:spPr>
            <a:xfrm>
              <a:off x="974346" y="4933890"/>
              <a:ext cx="1563411" cy="369332"/>
            </a:xfrm>
            <a:prstGeom prst="rect">
              <a:avLst/>
            </a:prstGeom>
          </p:spPr>
          <p:txBody>
            <a:bodyPr wrap="square">
              <a:spAutoFit/>
            </a:bodyPr>
            <a:lstStyle/>
            <a:p>
              <a:pPr algn="ctr"/>
              <a:r>
                <a:rPr lang="is-IS" dirty="0">
                  <a:solidFill>
                    <a:srgbClr val="D5D5D5">
                      <a:lumMod val="50000"/>
                    </a:srgbClr>
                  </a:solidFill>
                  <a:latin typeface="Arial" pitchFamily="34" charset="0"/>
                  <a:ea typeface="Directors Gothic 220 SBd" charset="0"/>
                  <a:cs typeface="Arial" pitchFamily="34" charset="0"/>
                </a:rPr>
                <a:t>FY2012</a:t>
              </a:r>
            </a:p>
          </p:txBody>
        </p:sp>
        <p:sp>
          <p:nvSpPr>
            <p:cNvPr id="23" name="Rectangle 22"/>
            <p:cNvSpPr/>
            <p:nvPr/>
          </p:nvSpPr>
          <p:spPr>
            <a:xfrm>
              <a:off x="2537757" y="4926687"/>
              <a:ext cx="1566151" cy="369332"/>
            </a:xfrm>
            <a:prstGeom prst="rect">
              <a:avLst/>
            </a:prstGeom>
          </p:spPr>
          <p:txBody>
            <a:bodyPr wrap="square">
              <a:spAutoFit/>
            </a:bodyPr>
            <a:lstStyle/>
            <a:p>
              <a:pPr algn="ctr"/>
              <a:r>
                <a:rPr lang="is-IS" dirty="0">
                  <a:solidFill>
                    <a:srgbClr val="D5D5D5">
                      <a:lumMod val="50000"/>
                    </a:srgbClr>
                  </a:solidFill>
                  <a:latin typeface="Arial" pitchFamily="34" charset="0"/>
                  <a:ea typeface="Directors Gothic 220 SBd" charset="0"/>
                  <a:cs typeface="Arial" pitchFamily="34" charset="0"/>
                </a:rPr>
                <a:t>FY2013</a:t>
              </a:r>
            </a:p>
          </p:txBody>
        </p:sp>
        <p:sp>
          <p:nvSpPr>
            <p:cNvPr id="27" name="Rectangle 26"/>
            <p:cNvSpPr/>
            <p:nvPr/>
          </p:nvSpPr>
          <p:spPr>
            <a:xfrm>
              <a:off x="4210416" y="4932760"/>
              <a:ext cx="1328057" cy="369332"/>
            </a:xfrm>
            <a:prstGeom prst="rect">
              <a:avLst/>
            </a:prstGeom>
          </p:spPr>
          <p:txBody>
            <a:bodyPr wrap="square">
              <a:spAutoFit/>
            </a:bodyPr>
            <a:lstStyle/>
            <a:p>
              <a:pPr algn="ctr"/>
              <a:r>
                <a:rPr lang="de-DE" dirty="0">
                  <a:solidFill>
                    <a:srgbClr val="D5D5D5">
                      <a:lumMod val="50000"/>
                    </a:srgbClr>
                  </a:solidFill>
                  <a:latin typeface="Arial" pitchFamily="34" charset="0"/>
                  <a:ea typeface="Directors Gothic 220 SBd" charset="0"/>
                  <a:cs typeface="Arial" pitchFamily="34" charset="0"/>
                </a:rPr>
                <a:t>FY2014</a:t>
              </a:r>
            </a:p>
          </p:txBody>
        </p:sp>
        <p:sp>
          <p:nvSpPr>
            <p:cNvPr id="28" name="Rectangle 27"/>
            <p:cNvSpPr/>
            <p:nvPr/>
          </p:nvSpPr>
          <p:spPr>
            <a:xfrm>
              <a:off x="5743660" y="4933890"/>
              <a:ext cx="1393348" cy="369332"/>
            </a:xfrm>
            <a:prstGeom prst="rect">
              <a:avLst/>
            </a:prstGeom>
          </p:spPr>
          <p:txBody>
            <a:bodyPr wrap="square">
              <a:spAutoFit/>
            </a:bodyPr>
            <a:lstStyle/>
            <a:p>
              <a:pPr algn="ctr"/>
              <a:r>
                <a:rPr lang="fi-FI" dirty="0">
                  <a:solidFill>
                    <a:srgbClr val="797979"/>
                  </a:solidFill>
                  <a:latin typeface="Arial" pitchFamily="34" charset="0"/>
                  <a:ea typeface="Directors Gothic 220 SBd" charset="0"/>
                  <a:cs typeface="Arial" pitchFamily="34" charset="0"/>
                </a:rPr>
                <a:t>FY2015</a:t>
              </a:r>
            </a:p>
          </p:txBody>
        </p:sp>
        <p:sp>
          <p:nvSpPr>
            <p:cNvPr id="29" name="Rectangle 28"/>
            <p:cNvSpPr/>
            <p:nvPr/>
          </p:nvSpPr>
          <p:spPr>
            <a:xfrm>
              <a:off x="7315200" y="4933890"/>
              <a:ext cx="1357179" cy="369332"/>
            </a:xfrm>
            <a:prstGeom prst="rect">
              <a:avLst/>
            </a:prstGeom>
          </p:spPr>
          <p:txBody>
            <a:bodyPr wrap="square">
              <a:spAutoFit/>
            </a:bodyPr>
            <a:lstStyle/>
            <a:p>
              <a:pPr algn="ctr"/>
              <a:r>
                <a:rPr lang="is-IS" dirty="0">
                  <a:solidFill>
                    <a:srgbClr val="FF7C00"/>
                  </a:solidFill>
                  <a:latin typeface="Arial" pitchFamily="34" charset="0"/>
                  <a:ea typeface="Directors Gothic 220 SBd" charset="0"/>
                  <a:cs typeface="Arial" pitchFamily="34" charset="0"/>
                </a:rPr>
                <a:t>FY2016</a:t>
              </a:r>
            </a:p>
          </p:txBody>
        </p:sp>
      </p:grpSp>
      <p:sp>
        <p:nvSpPr>
          <p:cNvPr id="25" name="Rectangle 24"/>
          <p:cNvSpPr/>
          <p:nvPr/>
        </p:nvSpPr>
        <p:spPr>
          <a:xfrm>
            <a:off x="1750572" y="5562600"/>
            <a:ext cx="6250433" cy="830997"/>
          </a:xfrm>
          <a:prstGeom prst="rect">
            <a:avLst/>
          </a:prstGeom>
        </p:spPr>
        <p:txBody>
          <a:bodyPr wrap="square">
            <a:spAutoFit/>
          </a:bodyPr>
          <a:lstStyle/>
          <a:p>
            <a:r>
              <a:rPr lang="de-DE" sz="2400" b="1" dirty="0">
                <a:solidFill>
                  <a:srgbClr val="007FFF"/>
                </a:solidFill>
                <a:latin typeface="Arial" pitchFamily="34" charset="0"/>
                <a:ea typeface="Directors Gothic 220 SBd" charset="0"/>
                <a:cs typeface="Arial" pitchFamily="34" charset="0"/>
              </a:rPr>
              <a:t>6 CONSECUTIVE YEARS OF RECORD </a:t>
            </a:r>
          </a:p>
          <a:p>
            <a:r>
              <a:rPr lang="de-DE" sz="2400" b="1" dirty="0">
                <a:solidFill>
                  <a:srgbClr val="007FFF"/>
                </a:solidFill>
                <a:latin typeface="Arial" pitchFamily="34" charset="0"/>
                <a:ea typeface="Directors Gothic 220 SBd" charset="0"/>
                <a:cs typeface="Arial" pitchFamily="34" charset="0"/>
              </a:rPr>
              <a:t>INTERMODAL CONTAINER VOLUME</a:t>
            </a:r>
            <a:endParaRPr lang="en-US" sz="2400" b="1" dirty="0">
              <a:solidFill>
                <a:srgbClr val="007FFF"/>
              </a:solidFill>
              <a:latin typeface="Arial" pitchFamily="34" charset="0"/>
              <a:ea typeface="Directors Gothic 220 SBd" charset="0"/>
              <a:cs typeface="Arial"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2934" r="25899"/>
          <a:stretch/>
        </p:blipFill>
        <p:spPr>
          <a:xfrm>
            <a:off x="7715250" y="0"/>
            <a:ext cx="1428750" cy="6858000"/>
          </a:xfrm>
          <a:prstGeom prst="rect">
            <a:avLst/>
          </a:prstGeom>
        </p:spPr>
      </p:pic>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l="29166" r="29166"/>
          <a:stretch/>
        </p:blipFill>
        <p:spPr>
          <a:xfrm>
            <a:off x="-1913" y="0"/>
            <a:ext cx="1428750" cy="6858000"/>
          </a:xfrm>
          <a:prstGeom prst="rect">
            <a:avLst/>
          </a:prstGeom>
        </p:spPr>
      </p:pic>
    </p:spTree>
    <p:extLst>
      <p:ext uri="{BB962C8B-B14F-4D97-AF65-F5344CB8AC3E}">
        <p14:creationId xmlns:p14="http://schemas.microsoft.com/office/powerpoint/2010/main" val="1693233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92359" y="152400"/>
            <a:ext cx="3361677" cy="523216"/>
          </a:xfrm>
          <a:prstGeom prst="rect">
            <a:avLst/>
          </a:prstGeom>
        </p:spPr>
        <p:txBody>
          <a:bodyPr wrap="none" lIns="91434" tIns="45718" rIns="91434" bIns="45718">
            <a:spAutoFit/>
          </a:bodyPr>
          <a:lstStyle/>
          <a:p>
            <a:pPr defTabSz="914332"/>
            <a:r>
              <a:rPr lang="en-US" sz="2800" dirty="0">
                <a:solidFill>
                  <a:srgbClr val="FFFFFF"/>
                </a:solidFill>
                <a:latin typeface="Arial" pitchFamily="34" charset="0"/>
                <a:ea typeface="Directors Gothic 220 SBd" charset="0"/>
                <a:cs typeface="Arial" pitchFamily="34" charset="0"/>
              </a:rPr>
              <a:t>BY THE NUMBERS</a:t>
            </a:r>
          </a:p>
        </p:txBody>
      </p:sp>
      <p:sp>
        <p:nvSpPr>
          <p:cNvPr id="13" name="Rectangle 12"/>
          <p:cNvSpPr/>
          <p:nvPr/>
        </p:nvSpPr>
        <p:spPr>
          <a:xfrm>
            <a:off x="292354" y="4577608"/>
            <a:ext cx="2409558" cy="523216"/>
          </a:xfrm>
          <a:prstGeom prst="rect">
            <a:avLst/>
          </a:prstGeom>
        </p:spPr>
        <p:txBody>
          <a:bodyPr wrap="none" lIns="91434" tIns="45718" rIns="91434" bIns="45718">
            <a:spAutoFit/>
          </a:bodyPr>
          <a:lstStyle/>
          <a:p>
            <a:pPr defTabSz="914332"/>
            <a:r>
              <a:rPr lang="en-US" sz="2800" dirty="0">
                <a:solidFill>
                  <a:srgbClr val="FFFFFF"/>
                </a:solidFill>
                <a:latin typeface="Arial" pitchFamily="34" charset="0"/>
                <a:ea typeface="Directors Gothic 220 SBd" charset="0"/>
                <a:cs typeface="Arial" pitchFamily="34" charset="0"/>
              </a:rPr>
              <a:t>NEXT STEPS</a:t>
            </a:r>
          </a:p>
        </p:txBody>
      </p:sp>
      <p:sp>
        <p:nvSpPr>
          <p:cNvPr id="15" name="Rectangle 14"/>
          <p:cNvSpPr/>
          <p:nvPr/>
        </p:nvSpPr>
        <p:spPr>
          <a:xfrm>
            <a:off x="292353" y="2365012"/>
            <a:ext cx="4001276" cy="523216"/>
          </a:xfrm>
          <a:prstGeom prst="rect">
            <a:avLst/>
          </a:prstGeom>
        </p:spPr>
        <p:txBody>
          <a:bodyPr wrap="none" lIns="91434" tIns="45718" rIns="91434" bIns="45718">
            <a:spAutoFit/>
          </a:bodyPr>
          <a:lstStyle/>
          <a:p>
            <a:pPr defTabSz="914332"/>
            <a:r>
              <a:rPr lang="en-US" sz="2800" dirty="0">
                <a:solidFill>
                  <a:srgbClr val="FFFFFF"/>
                </a:solidFill>
                <a:latin typeface="Arial" pitchFamily="34" charset="0"/>
                <a:ea typeface="Directors Gothic 220 SBd" charset="0"/>
                <a:cs typeface="Arial" pitchFamily="34" charset="0"/>
              </a:rPr>
              <a:t>INDUSTRY DYNAMICS</a:t>
            </a:r>
          </a:p>
        </p:txBody>
      </p:sp>
      <p:sp>
        <p:nvSpPr>
          <p:cNvPr id="18" name="Rectangle 17"/>
          <p:cNvSpPr/>
          <p:nvPr/>
        </p:nvSpPr>
        <p:spPr>
          <a:xfrm>
            <a:off x="292354" y="3471312"/>
            <a:ext cx="4395294" cy="523216"/>
          </a:xfrm>
          <a:prstGeom prst="rect">
            <a:avLst/>
          </a:prstGeom>
        </p:spPr>
        <p:txBody>
          <a:bodyPr wrap="none" lIns="91434" tIns="45718" rIns="91434" bIns="45718">
            <a:spAutoFit/>
          </a:bodyPr>
          <a:lstStyle/>
          <a:p>
            <a:pPr defTabSz="914332"/>
            <a:r>
              <a:rPr lang="en-US" sz="2800" dirty="0">
                <a:solidFill>
                  <a:srgbClr val="FFFFFF"/>
                </a:solidFill>
                <a:latin typeface="Arial" pitchFamily="34" charset="0"/>
                <a:ea typeface="Directors Gothic 220 SBd" charset="0"/>
                <a:cs typeface="Arial" pitchFamily="34" charset="0"/>
              </a:rPr>
              <a:t>EXPANSION CAPABILITY</a:t>
            </a:r>
          </a:p>
        </p:txBody>
      </p:sp>
      <p:sp>
        <p:nvSpPr>
          <p:cNvPr id="7" name="Rectangle 6"/>
          <p:cNvSpPr/>
          <p:nvPr/>
        </p:nvSpPr>
        <p:spPr>
          <a:xfrm>
            <a:off x="0" y="249318"/>
            <a:ext cx="8001000" cy="1323435"/>
          </a:xfrm>
          <a:prstGeom prst="rect">
            <a:avLst/>
          </a:prstGeom>
        </p:spPr>
        <p:txBody>
          <a:bodyPr wrap="square" lIns="91434" tIns="45718" rIns="91434" bIns="45718">
            <a:spAutoFit/>
          </a:bodyPr>
          <a:lstStyle/>
          <a:p>
            <a:pPr algn="ctr" defTabSz="457200">
              <a:spcBef>
                <a:spcPct val="0"/>
              </a:spcBef>
              <a:defRPr/>
            </a:pPr>
            <a:r>
              <a:rPr lang="en-US" sz="8000" dirty="0">
                <a:solidFill>
                  <a:srgbClr val="0228D5"/>
                </a:solidFill>
                <a:latin typeface="Arial" pitchFamily="34" charset="0"/>
                <a:cs typeface="Arial" pitchFamily="34" charset="0"/>
              </a:rPr>
              <a:t>GATE</a:t>
            </a:r>
            <a:r>
              <a:rPr lang="en-US" sz="8000" b="1" dirty="0">
                <a:solidFill>
                  <a:srgbClr val="0228D5"/>
                </a:solidFill>
                <a:latin typeface="Arial" pitchFamily="34" charset="0"/>
                <a:cs typeface="Arial" pitchFamily="34" charset="0"/>
              </a:rPr>
              <a:t> FLUIDITY</a:t>
            </a:r>
          </a:p>
        </p:txBody>
      </p:sp>
      <p:sp>
        <p:nvSpPr>
          <p:cNvPr id="11" name="Rectangle 10"/>
          <p:cNvSpPr/>
          <p:nvPr/>
        </p:nvSpPr>
        <p:spPr>
          <a:xfrm rot="5400000">
            <a:off x="500141" y="1491341"/>
            <a:ext cx="3705075" cy="42862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endParaRPr lang="en-US" sz="1900" dirty="0">
              <a:solidFill>
                <a:srgbClr val="FFFFFF"/>
              </a:solidFill>
            </a:endParaRPr>
          </a:p>
        </p:txBody>
      </p:sp>
      <p:sp>
        <p:nvSpPr>
          <p:cNvPr id="19" name="TextBox 18"/>
          <p:cNvSpPr txBox="1"/>
          <p:nvPr/>
        </p:nvSpPr>
        <p:spPr>
          <a:xfrm>
            <a:off x="228600" y="1828800"/>
            <a:ext cx="4267200" cy="3734352"/>
          </a:xfrm>
          <a:prstGeom prst="rect">
            <a:avLst/>
          </a:prstGeom>
          <a:noFill/>
        </p:spPr>
        <p:txBody>
          <a:bodyPr wrap="square" lIns="91434" tIns="45718" rIns="91434" bIns="45718" rtlCol="0">
            <a:spAutoFit/>
          </a:bodyPr>
          <a:lstStyle/>
          <a:p>
            <a:pPr marL="168275" indent="-168275" defTabSz="914332">
              <a:lnSpc>
                <a:spcPts val="3400"/>
              </a:lnSpc>
              <a:buFont typeface="Arial" pitchFamily="34" charset="0"/>
              <a:buChar char="•"/>
            </a:pPr>
            <a:r>
              <a:rPr lang="en-US" sz="2800" dirty="0">
                <a:solidFill>
                  <a:schemeClr val="bg1"/>
                </a:solidFill>
                <a:latin typeface="Arial" pitchFamily="34" charset="0"/>
                <a:cs typeface="Arial" pitchFamily="34" charset="0"/>
              </a:rPr>
              <a:t>Averaging 10,000 gate moves per day</a:t>
            </a:r>
          </a:p>
          <a:p>
            <a:pPr lvl="1">
              <a:lnSpc>
                <a:spcPts val="3400"/>
              </a:lnSpc>
              <a:buFont typeface="Arial" pitchFamily="34" charset="0"/>
              <a:buChar char="•"/>
            </a:pPr>
            <a:r>
              <a:rPr lang="en-US" sz="2800" dirty="0">
                <a:solidFill>
                  <a:schemeClr val="bg1"/>
                </a:solidFill>
                <a:latin typeface="Arial" pitchFamily="34" charset="0"/>
                <a:cs typeface="Arial" pitchFamily="34" charset="0"/>
              </a:rPr>
              <a:t> Single 33 minutes</a:t>
            </a:r>
          </a:p>
          <a:p>
            <a:pPr lvl="1">
              <a:lnSpc>
                <a:spcPts val="3400"/>
              </a:lnSpc>
              <a:buFont typeface="Arial" pitchFamily="34" charset="0"/>
              <a:buChar char="•"/>
            </a:pPr>
            <a:r>
              <a:rPr lang="en-US" sz="2800" dirty="0">
                <a:solidFill>
                  <a:schemeClr val="bg1"/>
                </a:solidFill>
                <a:latin typeface="Arial" pitchFamily="34" charset="0"/>
                <a:cs typeface="Arial" pitchFamily="34" charset="0"/>
              </a:rPr>
              <a:t> Double 54 minutes</a:t>
            </a:r>
          </a:p>
          <a:p>
            <a:pPr marL="285750" indent="-285750">
              <a:lnSpc>
                <a:spcPts val="3400"/>
              </a:lnSpc>
              <a:spcBef>
                <a:spcPts val="384"/>
              </a:spcBef>
              <a:buFont typeface="Arial"/>
              <a:buChar char="•"/>
            </a:pPr>
            <a:r>
              <a:rPr lang="en-US" sz="2800" dirty="0">
                <a:solidFill>
                  <a:schemeClr val="bg1"/>
                </a:solidFill>
                <a:latin typeface="Arial" pitchFamily="34" charset="0"/>
                <a:cs typeface="Arial" pitchFamily="34" charset="0"/>
              </a:rPr>
              <a:t>4 gates</a:t>
            </a:r>
          </a:p>
          <a:p>
            <a:pPr marL="285750" indent="-285750">
              <a:lnSpc>
                <a:spcPts val="3400"/>
              </a:lnSpc>
              <a:spcBef>
                <a:spcPts val="384"/>
              </a:spcBef>
              <a:buFont typeface="Arial"/>
              <a:buChar char="•"/>
            </a:pPr>
            <a:r>
              <a:rPr lang="en-US" sz="2800" dirty="0">
                <a:solidFill>
                  <a:schemeClr val="bg1"/>
                </a:solidFill>
                <a:latin typeface="Arial" pitchFamily="34" charset="0"/>
                <a:cs typeface="Arial" pitchFamily="34" charset="0"/>
              </a:rPr>
              <a:t>48 lanes </a:t>
            </a:r>
          </a:p>
          <a:p>
            <a:pPr marL="285750" indent="-285750">
              <a:lnSpc>
                <a:spcPts val="3400"/>
              </a:lnSpc>
              <a:spcBef>
                <a:spcPts val="384"/>
              </a:spcBef>
              <a:buFont typeface="Arial"/>
              <a:buChar char="•"/>
            </a:pPr>
            <a:r>
              <a:rPr lang="en-US" sz="2800" dirty="0">
                <a:solidFill>
                  <a:schemeClr val="bg1"/>
                </a:solidFill>
                <a:latin typeface="Arial" pitchFamily="34" charset="0"/>
                <a:cs typeface="Arial" pitchFamily="34" charset="0"/>
              </a:rPr>
              <a:t>12 portal approach lanes</a:t>
            </a:r>
          </a:p>
        </p:txBody>
      </p:sp>
      <p:pic>
        <p:nvPicPr>
          <p:cNvPr id="17" name="Picture 16" descr="Gates GCT.JPG"/>
          <p:cNvPicPr>
            <a:picLocks noChangeAspect="1"/>
          </p:cNvPicPr>
          <p:nvPr/>
        </p:nvPicPr>
        <p:blipFill>
          <a:blip r:embed="rId3" cstate="screen"/>
          <a:srcRect l="11461" t="12402" r="14224"/>
          <a:stretch>
            <a:fillRect/>
          </a:stretch>
        </p:blipFill>
        <p:spPr>
          <a:xfrm>
            <a:off x="4687648" y="1781924"/>
            <a:ext cx="4191000" cy="3705075"/>
          </a:xfrm>
          <a:prstGeom prst="rect">
            <a:avLst/>
          </a:prstGeom>
          <a:noFill/>
          <a:ln>
            <a:noFill/>
          </a:ln>
        </p:spPr>
      </p:pic>
    </p:spTree>
    <p:extLst>
      <p:ext uri="{BB962C8B-B14F-4D97-AF65-F5344CB8AC3E}">
        <p14:creationId xmlns:p14="http://schemas.microsoft.com/office/powerpoint/2010/main" val="161444955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tretch/>
        </p:blipFill>
        <p:spPr bwMode="auto">
          <a:xfrm>
            <a:off x="445888" y="2286000"/>
            <a:ext cx="8526662" cy="3963566"/>
          </a:xfrm>
          <a:prstGeom prst="rect">
            <a:avLst/>
          </a:prstGeom>
          <a:noFill/>
          <a:ln>
            <a:noFill/>
          </a:ln>
        </p:spPr>
      </p:pic>
      <p:sp>
        <p:nvSpPr>
          <p:cNvPr id="2" name="Rectangle 1"/>
          <p:cNvSpPr/>
          <p:nvPr/>
        </p:nvSpPr>
        <p:spPr>
          <a:xfrm>
            <a:off x="4343400" y="692258"/>
            <a:ext cx="4629150" cy="13785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5594372" y="6344562"/>
            <a:ext cx="3321505" cy="276999"/>
          </a:xfrm>
          <a:prstGeom prst="rect">
            <a:avLst/>
          </a:prstGeom>
          <a:noFill/>
        </p:spPr>
        <p:txBody>
          <a:bodyPr wrap="square" rtlCol="0">
            <a:spAutoFit/>
          </a:bodyPr>
          <a:lstStyle/>
          <a:p>
            <a:pPr algn="r" defTabSz="457200"/>
            <a:r>
              <a:rPr lang="en-US" sz="1200" dirty="0">
                <a:solidFill>
                  <a:prstClr val="black"/>
                </a:solidFill>
                <a:latin typeface="Arial" pitchFamily="34" charset="0"/>
                <a:cs typeface="Arial" pitchFamily="34" charset="0"/>
              </a:rPr>
              <a:t>Photo courtesy of Panama Canal Authority</a:t>
            </a:r>
          </a:p>
        </p:txBody>
      </p:sp>
      <p:sp>
        <p:nvSpPr>
          <p:cNvPr id="9" name="TextBox 8"/>
          <p:cNvSpPr txBox="1"/>
          <p:nvPr/>
        </p:nvSpPr>
        <p:spPr>
          <a:xfrm>
            <a:off x="0" y="106740"/>
            <a:ext cx="9144000" cy="1569660"/>
          </a:xfrm>
          <a:prstGeom prst="rect">
            <a:avLst/>
          </a:prstGeom>
          <a:noFill/>
          <a:ln>
            <a:noFill/>
          </a:ln>
        </p:spPr>
        <p:txBody>
          <a:bodyPr wrap="square" rtlCol="0" anchor="ctr" anchorCtr="0">
            <a:spAutoFit/>
          </a:bodyPr>
          <a:lstStyle/>
          <a:p>
            <a:pPr>
              <a:lnSpc>
                <a:spcPct val="80000"/>
              </a:lnSpc>
              <a:spcBef>
                <a:spcPts val="0"/>
              </a:spcBef>
              <a:tabLst>
                <a:tab pos="3200400" algn="l"/>
                <a:tab pos="4227513" algn="l"/>
              </a:tabLst>
            </a:pPr>
            <a:r>
              <a:rPr lang="en-US" sz="4000" b="1" spc="-150" dirty="0">
                <a:solidFill>
                  <a:schemeClr val="accent3"/>
                </a:solidFill>
                <a:latin typeface="Arial" pitchFamily="34" charset="0"/>
                <a:ea typeface="Directors Gothic 220 SBd" charset="0"/>
                <a:cs typeface="Arial" pitchFamily="34" charset="0"/>
              </a:rPr>
              <a:t>PANAMA CANAL EXPANSION COMPLETE!</a:t>
            </a:r>
          </a:p>
          <a:p>
            <a:pPr>
              <a:lnSpc>
                <a:spcPct val="80000"/>
              </a:lnSpc>
              <a:spcBef>
                <a:spcPts val="0"/>
              </a:spcBef>
              <a:tabLst>
                <a:tab pos="3200400" algn="l"/>
                <a:tab pos="4227513" algn="l"/>
              </a:tabLst>
            </a:pPr>
            <a:r>
              <a:rPr lang="en-US" sz="4000" b="1" spc="-150" dirty="0">
                <a:solidFill>
                  <a:srgbClr val="0000CC"/>
                </a:solidFill>
                <a:latin typeface="Arial" pitchFamily="34" charset="0"/>
                <a:ea typeface="Directors Gothic 220 SBd" charset="0"/>
                <a:cs typeface="Arial" pitchFamily="34" charset="0"/>
              </a:rPr>
              <a:t>GAME CHANGER!</a:t>
            </a:r>
            <a:endParaRPr lang="en-US" sz="4000" spc="-150" dirty="0">
              <a:solidFill>
                <a:srgbClr val="0000CC"/>
              </a:solidFill>
              <a:latin typeface="Arial" pitchFamily="34" charset="0"/>
              <a:ea typeface="Directors Gothic 220 SBd" charset="0"/>
              <a:cs typeface="Arial" pitchFamily="34" charset="0"/>
            </a:endParaRPr>
          </a:p>
        </p:txBody>
      </p:sp>
      <p:sp>
        <p:nvSpPr>
          <p:cNvPr id="7" name="TextBox 6"/>
          <p:cNvSpPr txBox="1"/>
          <p:nvPr/>
        </p:nvSpPr>
        <p:spPr>
          <a:xfrm>
            <a:off x="4597378" y="685800"/>
            <a:ext cx="4375172" cy="1384995"/>
          </a:xfrm>
          <a:prstGeom prst="rect">
            <a:avLst/>
          </a:prstGeom>
          <a:noFill/>
        </p:spPr>
        <p:txBody>
          <a:bodyPr wrap="square" rtlCol="0">
            <a:spAutoFit/>
          </a:bodyPr>
          <a:lstStyle/>
          <a:p>
            <a:r>
              <a:rPr lang="en-US" sz="2800" b="1" dirty="0">
                <a:solidFill>
                  <a:schemeClr val="bg1"/>
                </a:solidFill>
                <a:latin typeface="Arial" pitchFamily="34" charset="0"/>
                <a:cs typeface="Arial" pitchFamily="34" charset="0"/>
              </a:rPr>
              <a:t>OCEAN CARRIER INDUSTRY: </a:t>
            </a:r>
          </a:p>
          <a:p>
            <a:r>
              <a:rPr lang="en-US" sz="2800" b="1" dirty="0">
                <a:solidFill>
                  <a:schemeClr val="bg1"/>
                </a:solidFill>
                <a:latin typeface="Arial" pitchFamily="34" charset="0"/>
                <a:cs typeface="Arial" pitchFamily="34" charset="0"/>
              </a:rPr>
              <a:t>IN TRANSITION</a:t>
            </a:r>
          </a:p>
        </p:txBody>
      </p:sp>
    </p:spTree>
    <p:extLst>
      <p:ext uri="{BB962C8B-B14F-4D97-AF65-F5344CB8AC3E}">
        <p14:creationId xmlns:p14="http://schemas.microsoft.com/office/powerpoint/2010/main" val="125021793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252722" y="1121667"/>
            <a:ext cx="4921385" cy="5190298"/>
          </a:xfrm>
          <a:prstGeom prst="rect">
            <a:avLst/>
          </a:prstGeom>
        </p:spPr>
      </p:pic>
      <p:pic>
        <p:nvPicPr>
          <p:cNvPr id="81" name="Picture 80"/>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558687" y="2110017"/>
            <a:ext cx="1915894" cy="3435048"/>
          </a:xfrm>
          <a:prstGeom prst="rect">
            <a:avLst/>
          </a:prstGeom>
        </p:spPr>
      </p:pic>
      <p:pic>
        <p:nvPicPr>
          <p:cNvPr id="82" name="Picture 81"/>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433706" y="1291615"/>
            <a:ext cx="2863038" cy="4678006"/>
          </a:xfrm>
          <a:prstGeom prst="rect">
            <a:avLst/>
          </a:prstGeom>
        </p:spPr>
      </p:pic>
      <p:sp>
        <p:nvSpPr>
          <p:cNvPr id="84" name="TextBox 83"/>
          <p:cNvSpPr txBox="1"/>
          <p:nvPr/>
        </p:nvSpPr>
        <p:spPr>
          <a:xfrm>
            <a:off x="5570565" y="4544193"/>
            <a:ext cx="1698274" cy="369332"/>
          </a:xfrm>
          <a:prstGeom prst="rect">
            <a:avLst/>
          </a:prstGeom>
          <a:noFill/>
        </p:spPr>
        <p:txBody>
          <a:bodyPr wrap="square" rtlCol="0">
            <a:spAutoFit/>
          </a:bodyPr>
          <a:lstStyle/>
          <a:p>
            <a:pPr algn="ctr">
              <a:defRPr/>
            </a:pPr>
            <a:r>
              <a:rPr lang="en-US" b="1" kern="0" dirty="0">
                <a:solidFill>
                  <a:srgbClr val="FF7C00"/>
                </a:solidFill>
                <a:ea typeface="Directors Gothic 220 SBd" charset="0"/>
                <a:cs typeface="Directors Gothic 220 SBd" charset="0"/>
              </a:rPr>
              <a:t>SAVANNAH</a:t>
            </a:r>
          </a:p>
        </p:txBody>
      </p:sp>
      <p:sp>
        <p:nvSpPr>
          <p:cNvPr id="85" name="Oval 84"/>
          <p:cNvSpPr/>
          <p:nvPr/>
        </p:nvSpPr>
        <p:spPr>
          <a:xfrm>
            <a:off x="5422493" y="4504151"/>
            <a:ext cx="234870" cy="234870"/>
          </a:xfrm>
          <a:prstGeom prst="ellipse">
            <a:avLst/>
          </a:prstGeom>
          <a:solidFill>
            <a:srgbClr val="FF7C00"/>
          </a:solidFill>
          <a:ln w="12700" cap="flat" cmpd="sng" algn="ctr">
            <a:noFill/>
            <a:prstDash val="solid"/>
            <a:miter lim="800000"/>
          </a:ln>
          <a:effectLst/>
        </p:spPr>
        <p:txBody>
          <a:bodyPr rtlCol="0" anchor="ctr"/>
          <a:lstStyle/>
          <a:p>
            <a:pPr algn="ctr">
              <a:defRPr/>
            </a:pPr>
            <a:endParaRPr lang="en-US" sz="1200" b="1" kern="0">
              <a:solidFill>
                <a:srgbClr val="FF7C00"/>
              </a:solidFill>
              <a:latin typeface="Franklin Gothic Book"/>
            </a:endParaRPr>
          </a:p>
        </p:txBody>
      </p:sp>
      <p:sp>
        <p:nvSpPr>
          <p:cNvPr id="86" name="TextBox 85"/>
          <p:cNvSpPr txBox="1"/>
          <p:nvPr/>
        </p:nvSpPr>
        <p:spPr>
          <a:xfrm>
            <a:off x="5929124" y="3505721"/>
            <a:ext cx="912705" cy="307777"/>
          </a:xfrm>
          <a:prstGeom prst="rect">
            <a:avLst/>
          </a:prstGeom>
          <a:noFill/>
        </p:spPr>
        <p:txBody>
          <a:bodyPr wrap="square" rtlCol="0">
            <a:spAutoFit/>
          </a:bodyPr>
          <a:lstStyle/>
          <a:p>
            <a:pPr algn="ctr">
              <a:defRPr/>
            </a:pPr>
            <a:r>
              <a:rPr lang="en-US" sz="1400" b="1" kern="0" dirty="0">
                <a:solidFill>
                  <a:srgbClr val="FF7C00"/>
                </a:solidFill>
                <a:ea typeface="Directors Gothic 220 SBd" charset="0"/>
                <a:cs typeface="Directors Gothic 220 SBd" charset="0"/>
              </a:rPr>
              <a:t>NFK</a:t>
            </a:r>
          </a:p>
        </p:txBody>
      </p:sp>
      <p:sp>
        <p:nvSpPr>
          <p:cNvPr id="87" name="Oval 86"/>
          <p:cNvSpPr/>
          <p:nvPr/>
        </p:nvSpPr>
        <p:spPr>
          <a:xfrm>
            <a:off x="5993602" y="3608672"/>
            <a:ext cx="164592" cy="164592"/>
          </a:xfrm>
          <a:prstGeom prst="ellipse">
            <a:avLst/>
          </a:prstGeom>
          <a:solidFill>
            <a:srgbClr val="FF7C00"/>
          </a:solidFill>
          <a:ln w="12700" cap="flat" cmpd="sng" algn="ctr">
            <a:noFill/>
            <a:prstDash val="solid"/>
            <a:miter lim="800000"/>
          </a:ln>
          <a:effectLst/>
        </p:spPr>
        <p:txBody>
          <a:bodyPr rtlCol="0" anchor="ctr"/>
          <a:lstStyle/>
          <a:p>
            <a:pPr algn="ctr">
              <a:defRPr/>
            </a:pPr>
            <a:endParaRPr lang="en-US" sz="1200" b="1" kern="0">
              <a:solidFill>
                <a:srgbClr val="FFFFFF"/>
              </a:solidFill>
              <a:latin typeface="Franklin Gothic Book"/>
            </a:endParaRPr>
          </a:p>
        </p:txBody>
      </p:sp>
      <p:sp>
        <p:nvSpPr>
          <p:cNvPr id="88" name="TextBox 87"/>
          <p:cNvSpPr txBox="1"/>
          <p:nvPr/>
        </p:nvSpPr>
        <p:spPr>
          <a:xfrm>
            <a:off x="6098898" y="2774776"/>
            <a:ext cx="1015276" cy="307777"/>
          </a:xfrm>
          <a:prstGeom prst="rect">
            <a:avLst/>
          </a:prstGeom>
          <a:noFill/>
        </p:spPr>
        <p:txBody>
          <a:bodyPr wrap="square" rtlCol="0">
            <a:spAutoFit/>
          </a:bodyPr>
          <a:lstStyle/>
          <a:p>
            <a:pPr algn="ctr">
              <a:defRPr/>
            </a:pPr>
            <a:r>
              <a:rPr lang="en-US" sz="1400" b="1" kern="0" dirty="0">
                <a:solidFill>
                  <a:srgbClr val="FF7C00"/>
                </a:solidFill>
                <a:ea typeface="Directors Gothic 220 SBd" charset="0"/>
                <a:cs typeface="Directors Gothic 220 SBd" charset="0"/>
              </a:rPr>
              <a:t>NY/NJ</a:t>
            </a:r>
          </a:p>
        </p:txBody>
      </p:sp>
      <p:sp>
        <p:nvSpPr>
          <p:cNvPr id="89" name="Oval 88"/>
          <p:cNvSpPr/>
          <p:nvPr/>
        </p:nvSpPr>
        <p:spPr>
          <a:xfrm>
            <a:off x="6135884" y="2861931"/>
            <a:ext cx="167014" cy="167014"/>
          </a:xfrm>
          <a:prstGeom prst="ellipse">
            <a:avLst/>
          </a:prstGeom>
          <a:solidFill>
            <a:srgbClr val="FF7C00"/>
          </a:solidFill>
          <a:ln w="12700" cap="flat" cmpd="sng" algn="ctr">
            <a:noFill/>
            <a:prstDash val="solid"/>
            <a:miter lim="800000"/>
          </a:ln>
          <a:effectLst/>
        </p:spPr>
        <p:txBody>
          <a:bodyPr rtlCol="0" anchor="ctr"/>
          <a:lstStyle/>
          <a:p>
            <a:pPr algn="ctr">
              <a:defRPr/>
            </a:pPr>
            <a:endParaRPr lang="en-US" sz="1200" b="1" kern="0">
              <a:solidFill>
                <a:srgbClr val="FFFFFF"/>
              </a:solidFill>
              <a:latin typeface="Franklin Gothic Book"/>
            </a:endParaRPr>
          </a:p>
        </p:txBody>
      </p:sp>
      <p:sp>
        <p:nvSpPr>
          <p:cNvPr id="90" name="TextBox 89"/>
          <p:cNvSpPr txBox="1"/>
          <p:nvPr/>
        </p:nvSpPr>
        <p:spPr>
          <a:xfrm>
            <a:off x="5451514" y="5003097"/>
            <a:ext cx="1748005" cy="307777"/>
          </a:xfrm>
          <a:prstGeom prst="rect">
            <a:avLst/>
          </a:prstGeom>
          <a:noFill/>
        </p:spPr>
        <p:txBody>
          <a:bodyPr wrap="square" rtlCol="0">
            <a:spAutoFit/>
          </a:bodyPr>
          <a:lstStyle/>
          <a:p>
            <a:pPr algn="ctr">
              <a:defRPr/>
            </a:pPr>
            <a:r>
              <a:rPr lang="en-US" sz="1400" b="1" kern="0" dirty="0">
                <a:solidFill>
                  <a:srgbClr val="FFFFFF">
                    <a:lumMod val="65000"/>
                  </a:srgbClr>
                </a:solidFill>
                <a:ea typeface="Directors Gothic 220 SBd" charset="0"/>
                <a:cs typeface="Directors Gothic 220 SBd" charset="0"/>
              </a:rPr>
              <a:t>JACKSONVILLE</a:t>
            </a:r>
          </a:p>
        </p:txBody>
      </p:sp>
      <p:sp>
        <p:nvSpPr>
          <p:cNvPr id="91" name="TextBox 90"/>
          <p:cNvSpPr txBox="1"/>
          <p:nvPr/>
        </p:nvSpPr>
        <p:spPr>
          <a:xfrm>
            <a:off x="4303639" y="5081858"/>
            <a:ext cx="1033478" cy="307777"/>
          </a:xfrm>
          <a:prstGeom prst="rect">
            <a:avLst/>
          </a:prstGeom>
          <a:noFill/>
        </p:spPr>
        <p:txBody>
          <a:bodyPr wrap="square" rtlCol="0">
            <a:spAutoFit/>
          </a:bodyPr>
          <a:lstStyle/>
          <a:p>
            <a:pPr algn="ctr">
              <a:defRPr/>
            </a:pPr>
            <a:r>
              <a:rPr lang="en-US" sz="1400" b="1" kern="0" dirty="0">
                <a:solidFill>
                  <a:srgbClr val="FFFFFF">
                    <a:lumMod val="65000"/>
                  </a:srgbClr>
                </a:solidFill>
                <a:ea typeface="Directors Gothic 220 SBd" charset="0"/>
                <a:cs typeface="Directors Gothic 220 SBd" charset="0"/>
              </a:rPr>
              <a:t>MOBILE</a:t>
            </a:r>
          </a:p>
        </p:txBody>
      </p:sp>
      <p:sp>
        <p:nvSpPr>
          <p:cNvPr id="92" name="TextBox 91"/>
          <p:cNvSpPr txBox="1"/>
          <p:nvPr/>
        </p:nvSpPr>
        <p:spPr>
          <a:xfrm>
            <a:off x="5614499" y="5546086"/>
            <a:ext cx="1079802" cy="307777"/>
          </a:xfrm>
          <a:prstGeom prst="rect">
            <a:avLst/>
          </a:prstGeom>
          <a:noFill/>
        </p:spPr>
        <p:txBody>
          <a:bodyPr wrap="square" rtlCol="0">
            <a:spAutoFit/>
          </a:bodyPr>
          <a:lstStyle/>
          <a:p>
            <a:pPr algn="ctr">
              <a:defRPr/>
            </a:pPr>
            <a:r>
              <a:rPr lang="en-US" sz="1400" b="1" kern="0" dirty="0">
                <a:solidFill>
                  <a:srgbClr val="FFFFFF">
                    <a:lumMod val="65000"/>
                  </a:srgbClr>
                </a:solidFill>
                <a:ea typeface="Directors Gothic 220 SBd" charset="0"/>
                <a:cs typeface="Directors Gothic 220 SBd" charset="0"/>
              </a:rPr>
              <a:t>MIAMI</a:t>
            </a:r>
          </a:p>
        </p:txBody>
      </p:sp>
      <p:sp>
        <p:nvSpPr>
          <p:cNvPr id="93" name="TextBox 92"/>
          <p:cNvSpPr txBox="1"/>
          <p:nvPr/>
        </p:nvSpPr>
        <p:spPr>
          <a:xfrm>
            <a:off x="5526933" y="4182170"/>
            <a:ext cx="1760003" cy="307777"/>
          </a:xfrm>
          <a:prstGeom prst="rect">
            <a:avLst/>
          </a:prstGeom>
          <a:noFill/>
        </p:spPr>
        <p:txBody>
          <a:bodyPr wrap="square" rtlCol="0">
            <a:spAutoFit/>
          </a:bodyPr>
          <a:lstStyle/>
          <a:p>
            <a:pPr algn="ctr">
              <a:defRPr/>
            </a:pPr>
            <a:r>
              <a:rPr lang="en-US" sz="1400" b="1" kern="0" dirty="0">
                <a:solidFill>
                  <a:srgbClr val="FFFFFF">
                    <a:lumMod val="65000"/>
                  </a:srgbClr>
                </a:solidFill>
                <a:ea typeface="Directors Gothic 220 SBd" charset="0"/>
                <a:cs typeface="Directors Gothic 220 SBd" charset="0"/>
              </a:rPr>
              <a:t>CHARLESTON</a:t>
            </a:r>
          </a:p>
        </p:txBody>
      </p:sp>
      <p:sp>
        <p:nvSpPr>
          <p:cNvPr id="94" name="Oval 93"/>
          <p:cNvSpPr/>
          <p:nvPr/>
        </p:nvSpPr>
        <p:spPr>
          <a:xfrm>
            <a:off x="4519983" y="4997067"/>
            <a:ext cx="66774" cy="66774"/>
          </a:xfrm>
          <a:prstGeom prst="ellipse">
            <a:avLst/>
          </a:prstGeom>
          <a:solidFill>
            <a:srgbClr val="FFFFFF">
              <a:lumMod val="65000"/>
            </a:srgbClr>
          </a:solidFill>
          <a:ln w="12700" cap="flat" cmpd="sng" algn="ctr">
            <a:noFill/>
            <a:prstDash val="solid"/>
            <a:miter lim="800000"/>
          </a:ln>
          <a:effectLst/>
        </p:spPr>
        <p:txBody>
          <a:bodyPr rtlCol="0" anchor="ctr"/>
          <a:lstStyle/>
          <a:p>
            <a:pPr algn="ctr">
              <a:defRPr/>
            </a:pPr>
            <a:endParaRPr lang="en-US" sz="1200" b="1" kern="0">
              <a:solidFill>
                <a:srgbClr val="D5D5D5"/>
              </a:solidFill>
              <a:latin typeface="Franklin Gothic Book"/>
            </a:endParaRPr>
          </a:p>
        </p:txBody>
      </p:sp>
      <p:sp>
        <p:nvSpPr>
          <p:cNvPr id="95" name="Oval 94"/>
          <p:cNvSpPr/>
          <p:nvPr/>
        </p:nvSpPr>
        <p:spPr>
          <a:xfrm>
            <a:off x="5524703" y="5016713"/>
            <a:ext cx="66774" cy="66774"/>
          </a:xfrm>
          <a:prstGeom prst="ellipse">
            <a:avLst/>
          </a:prstGeom>
          <a:solidFill>
            <a:srgbClr val="FFFFFF">
              <a:lumMod val="65000"/>
            </a:srgbClr>
          </a:solidFill>
          <a:ln w="12700" cap="flat" cmpd="sng" algn="ctr">
            <a:noFill/>
            <a:prstDash val="solid"/>
            <a:miter lim="800000"/>
          </a:ln>
          <a:effectLst/>
        </p:spPr>
        <p:txBody>
          <a:bodyPr rtlCol="0" anchor="ctr"/>
          <a:lstStyle/>
          <a:p>
            <a:pPr algn="ctr">
              <a:defRPr/>
            </a:pPr>
            <a:endParaRPr lang="en-US" sz="1200" b="1" kern="0">
              <a:solidFill>
                <a:srgbClr val="FFFFFF"/>
              </a:solidFill>
              <a:latin typeface="Franklin Gothic Book"/>
            </a:endParaRPr>
          </a:p>
        </p:txBody>
      </p:sp>
      <p:sp>
        <p:nvSpPr>
          <p:cNvPr id="96" name="Oval 95"/>
          <p:cNvSpPr/>
          <p:nvPr/>
        </p:nvSpPr>
        <p:spPr>
          <a:xfrm>
            <a:off x="5703506" y="4297598"/>
            <a:ext cx="66774" cy="66774"/>
          </a:xfrm>
          <a:prstGeom prst="ellipse">
            <a:avLst/>
          </a:prstGeom>
          <a:solidFill>
            <a:srgbClr val="FFFFFF">
              <a:lumMod val="65000"/>
            </a:srgbClr>
          </a:solidFill>
          <a:ln w="12700" cap="flat" cmpd="sng" algn="ctr">
            <a:noFill/>
            <a:prstDash val="solid"/>
            <a:miter lim="800000"/>
          </a:ln>
          <a:effectLst/>
        </p:spPr>
        <p:txBody>
          <a:bodyPr rtlCol="0" anchor="ctr"/>
          <a:lstStyle/>
          <a:p>
            <a:pPr algn="ctr">
              <a:defRPr/>
            </a:pPr>
            <a:endParaRPr lang="en-US" sz="1200" b="1" kern="0">
              <a:solidFill>
                <a:srgbClr val="FFFFFF"/>
              </a:solidFill>
              <a:latin typeface="Franklin Gothic Book"/>
            </a:endParaRPr>
          </a:p>
        </p:txBody>
      </p:sp>
      <p:sp>
        <p:nvSpPr>
          <p:cNvPr id="97" name="Oval 96"/>
          <p:cNvSpPr/>
          <p:nvPr/>
        </p:nvSpPr>
        <p:spPr>
          <a:xfrm>
            <a:off x="5770280" y="5666755"/>
            <a:ext cx="66774" cy="66774"/>
          </a:xfrm>
          <a:prstGeom prst="ellipse">
            <a:avLst/>
          </a:prstGeom>
          <a:solidFill>
            <a:srgbClr val="FFFFFF">
              <a:lumMod val="65000"/>
            </a:srgbClr>
          </a:solidFill>
          <a:ln w="12700" cap="flat" cmpd="sng" algn="ctr">
            <a:noFill/>
            <a:prstDash val="solid"/>
            <a:miter lim="800000"/>
          </a:ln>
          <a:effectLst/>
        </p:spPr>
        <p:txBody>
          <a:bodyPr rtlCol="0" anchor="ctr"/>
          <a:lstStyle/>
          <a:p>
            <a:pPr algn="ctr">
              <a:defRPr/>
            </a:pPr>
            <a:endParaRPr lang="en-US" sz="1200" b="1" kern="0">
              <a:solidFill>
                <a:srgbClr val="FFFFFF"/>
              </a:solidFill>
              <a:latin typeface="Franklin Gothic Book"/>
            </a:endParaRPr>
          </a:p>
        </p:txBody>
      </p:sp>
      <p:grpSp>
        <p:nvGrpSpPr>
          <p:cNvPr id="2" name="Group 97"/>
          <p:cNvGrpSpPr/>
          <p:nvPr/>
        </p:nvGrpSpPr>
        <p:grpSpPr>
          <a:xfrm>
            <a:off x="3396642" y="2988168"/>
            <a:ext cx="3197082" cy="1576687"/>
            <a:chOff x="3739971" y="2780893"/>
            <a:chExt cx="3197082" cy="1576687"/>
          </a:xfrm>
        </p:grpSpPr>
        <p:grpSp>
          <p:nvGrpSpPr>
            <p:cNvPr id="3" name="Group 153"/>
            <p:cNvGrpSpPr/>
            <p:nvPr/>
          </p:nvGrpSpPr>
          <p:grpSpPr>
            <a:xfrm>
              <a:off x="3739971" y="2780893"/>
              <a:ext cx="3197082" cy="1576687"/>
              <a:chOff x="5241236" y="3638890"/>
              <a:chExt cx="2513701" cy="1239666"/>
            </a:xfrm>
          </p:grpSpPr>
          <p:sp>
            <p:nvSpPr>
              <p:cNvPr id="103" name="TextBox 102"/>
              <p:cNvSpPr txBox="1"/>
              <p:nvPr/>
            </p:nvSpPr>
            <p:spPr>
              <a:xfrm>
                <a:off x="6033928" y="3638890"/>
                <a:ext cx="1353036" cy="241989"/>
              </a:xfrm>
              <a:prstGeom prst="rect">
                <a:avLst/>
              </a:prstGeom>
              <a:noFill/>
            </p:spPr>
            <p:txBody>
              <a:bodyPr wrap="square" rtlCol="0">
                <a:spAutoFit/>
              </a:bodyPr>
              <a:lstStyle/>
              <a:p>
                <a:pPr>
                  <a:defRPr/>
                </a:pPr>
                <a:r>
                  <a:rPr lang="en-US" sz="1400" b="1" kern="0" dirty="0">
                    <a:solidFill>
                      <a:srgbClr val="FFFFFF">
                        <a:lumMod val="75000"/>
                      </a:srgbClr>
                    </a:solidFill>
                    <a:ea typeface="Directors Gothic 220 SBd" charset="0"/>
                    <a:cs typeface="Directors Gothic 220 SBd" charset="0"/>
                  </a:rPr>
                  <a:t>CHICAGO</a:t>
                </a:r>
              </a:p>
            </p:txBody>
          </p:sp>
          <p:sp>
            <p:nvSpPr>
              <p:cNvPr id="104" name="TextBox 103"/>
              <p:cNvSpPr txBox="1"/>
              <p:nvPr/>
            </p:nvSpPr>
            <p:spPr>
              <a:xfrm>
                <a:off x="5817673" y="4157382"/>
                <a:ext cx="1353036" cy="241989"/>
              </a:xfrm>
              <a:prstGeom prst="rect">
                <a:avLst/>
              </a:prstGeom>
              <a:noFill/>
            </p:spPr>
            <p:txBody>
              <a:bodyPr wrap="square" rtlCol="0">
                <a:spAutoFit/>
              </a:bodyPr>
              <a:lstStyle/>
              <a:p>
                <a:pPr>
                  <a:defRPr/>
                </a:pPr>
                <a:r>
                  <a:rPr lang="en-US" sz="1400" b="1" kern="0" dirty="0">
                    <a:solidFill>
                      <a:srgbClr val="FFFFFF">
                        <a:lumMod val="75000"/>
                      </a:srgbClr>
                    </a:solidFill>
                    <a:ea typeface="Directors Gothic 220 SBd" charset="0"/>
                    <a:cs typeface="Directors Gothic 220 SBd" charset="0"/>
                  </a:rPr>
                  <a:t>ST. LOUIS</a:t>
                </a:r>
              </a:p>
            </p:txBody>
          </p:sp>
          <p:sp>
            <p:nvSpPr>
              <p:cNvPr id="105" name="TextBox 104"/>
              <p:cNvSpPr txBox="1"/>
              <p:nvPr/>
            </p:nvSpPr>
            <p:spPr>
              <a:xfrm>
                <a:off x="5241236" y="4636567"/>
                <a:ext cx="833551" cy="241989"/>
              </a:xfrm>
              <a:prstGeom prst="rect">
                <a:avLst/>
              </a:prstGeom>
              <a:noFill/>
            </p:spPr>
            <p:txBody>
              <a:bodyPr wrap="square" rtlCol="0">
                <a:spAutoFit/>
              </a:bodyPr>
              <a:lstStyle/>
              <a:p>
                <a:pPr>
                  <a:defRPr/>
                </a:pPr>
                <a:r>
                  <a:rPr lang="en-US" sz="1400" b="1" kern="0" dirty="0">
                    <a:solidFill>
                      <a:srgbClr val="FFFFFF">
                        <a:lumMod val="75000"/>
                      </a:srgbClr>
                    </a:solidFill>
                    <a:ea typeface="Directors Gothic 220 SBd" charset="0"/>
                    <a:cs typeface="Directors Gothic 220 SBd" charset="0"/>
                  </a:rPr>
                  <a:t>MEMPHIS</a:t>
                </a:r>
              </a:p>
            </p:txBody>
          </p:sp>
          <p:sp>
            <p:nvSpPr>
              <p:cNvPr id="106" name="TextBox 105"/>
              <p:cNvSpPr txBox="1"/>
              <p:nvPr/>
            </p:nvSpPr>
            <p:spPr>
              <a:xfrm>
                <a:off x="6401901" y="3960542"/>
                <a:ext cx="1353036" cy="241989"/>
              </a:xfrm>
              <a:prstGeom prst="rect">
                <a:avLst/>
              </a:prstGeom>
              <a:noFill/>
            </p:spPr>
            <p:txBody>
              <a:bodyPr wrap="square" rtlCol="0">
                <a:spAutoFit/>
              </a:bodyPr>
              <a:lstStyle/>
              <a:p>
                <a:pPr>
                  <a:defRPr/>
                </a:pPr>
                <a:r>
                  <a:rPr lang="en-US" sz="1400" b="1" kern="0" dirty="0">
                    <a:solidFill>
                      <a:srgbClr val="FFFFFF">
                        <a:lumMod val="75000"/>
                      </a:srgbClr>
                    </a:solidFill>
                    <a:ea typeface="Directors Gothic 220 SBd" charset="0"/>
                    <a:cs typeface="Directors Gothic 220 SBd" charset="0"/>
                  </a:rPr>
                  <a:t>COLUMBUS</a:t>
                </a:r>
              </a:p>
            </p:txBody>
          </p:sp>
          <p:sp>
            <p:nvSpPr>
              <p:cNvPr id="107" name="Oval 106"/>
              <p:cNvSpPr/>
              <p:nvPr/>
            </p:nvSpPr>
            <p:spPr>
              <a:xfrm>
                <a:off x="6710446" y="3920678"/>
                <a:ext cx="52501" cy="52501"/>
              </a:xfrm>
              <a:prstGeom prst="ellipse">
                <a:avLst/>
              </a:prstGeom>
              <a:solidFill>
                <a:srgbClr val="FFFFFF">
                  <a:lumMod val="75000"/>
                </a:srgbClr>
              </a:solidFill>
              <a:ln w="12700" cap="flat" cmpd="sng" algn="ctr">
                <a:noFill/>
                <a:prstDash val="solid"/>
                <a:miter lim="800000"/>
              </a:ln>
              <a:effectLst/>
            </p:spPr>
            <p:txBody>
              <a:bodyPr rtlCol="0" anchor="ctr"/>
              <a:lstStyle/>
              <a:p>
                <a:pPr algn="ctr">
                  <a:defRPr/>
                </a:pPr>
                <a:endParaRPr lang="en-US" sz="1200" b="1" kern="0">
                  <a:solidFill>
                    <a:srgbClr val="FFFFFF"/>
                  </a:solidFill>
                  <a:latin typeface="Franklin Gothic Book"/>
                </a:endParaRPr>
              </a:p>
            </p:txBody>
          </p:sp>
        </p:grpSp>
        <p:sp>
          <p:nvSpPr>
            <p:cNvPr id="100" name="Oval 99"/>
            <p:cNvSpPr/>
            <p:nvPr/>
          </p:nvSpPr>
          <p:spPr>
            <a:xfrm>
              <a:off x="4728235" y="2835572"/>
              <a:ext cx="66774" cy="66774"/>
            </a:xfrm>
            <a:prstGeom prst="ellipse">
              <a:avLst/>
            </a:prstGeom>
            <a:solidFill>
              <a:srgbClr val="FFFFFF">
                <a:lumMod val="75000"/>
              </a:srgbClr>
            </a:solidFill>
            <a:ln w="12700" cap="flat" cmpd="sng" algn="ctr">
              <a:noFill/>
              <a:prstDash val="solid"/>
              <a:miter lim="800000"/>
            </a:ln>
            <a:effectLst/>
          </p:spPr>
          <p:txBody>
            <a:bodyPr rtlCol="0" anchor="ctr"/>
            <a:lstStyle/>
            <a:p>
              <a:pPr algn="ctr">
                <a:defRPr/>
              </a:pPr>
              <a:endParaRPr lang="en-US" sz="1200" b="1" kern="0">
                <a:solidFill>
                  <a:srgbClr val="FFFFFF"/>
                </a:solidFill>
                <a:latin typeface="Franklin Gothic Book"/>
              </a:endParaRPr>
            </a:p>
          </p:txBody>
        </p:sp>
        <p:sp>
          <p:nvSpPr>
            <p:cNvPr id="101" name="Oval 100"/>
            <p:cNvSpPr/>
            <p:nvPr/>
          </p:nvSpPr>
          <p:spPr>
            <a:xfrm>
              <a:off x="4529806" y="3379705"/>
              <a:ext cx="66774" cy="66774"/>
            </a:xfrm>
            <a:prstGeom prst="ellipse">
              <a:avLst/>
            </a:prstGeom>
            <a:solidFill>
              <a:srgbClr val="FFFFFF">
                <a:lumMod val="75000"/>
              </a:srgbClr>
            </a:solidFill>
            <a:ln w="12700" cap="flat" cmpd="sng" algn="ctr">
              <a:noFill/>
              <a:prstDash val="solid"/>
              <a:miter lim="800000"/>
            </a:ln>
            <a:effectLst/>
          </p:spPr>
          <p:txBody>
            <a:bodyPr rtlCol="0" anchor="ctr"/>
            <a:lstStyle/>
            <a:p>
              <a:pPr algn="ctr">
                <a:defRPr/>
              </a:pPr>
              <a:endParaRPr lang="en-US" sz="1200" b="1" kern="0">
                <a:solidFill>
                  <a:srgbClr val="FFFFFF"/>
                </a:solidFill>
                <a:latin typeface="Franklin Gothic Book"/>
              </a:endParaRPr>
            </a:p>
          </p:txBody>
        </p:sp>
        <p:sp>
          <p:nvSpPr>
            <p:cNvPr id="102" name="Oval 101"/>
            <p:cNvSpPr/>
            <p:nvPr/>
          </p:nvSpPr>
          <p:spPr>
            <a:xfrm>
              <a:off x="4527873" y="3999688"/>
              <a:ext cx="66774" cy="66774"/>
            </a:xfrm>
            <a:prstGeom prst="ellipse">
              <a:avLst/>
            </a:prstGeom>
            <a:solidFill>
              <a:srgbClr val="FFFFFF">
                <a:lumMod val="75000"/>
              </a:srgbClr>
            </a:solidFill>
            <a:ln w="12700" cap="flat" cmpd="sng" algn="ctr">
              <a:noFill/>
              <a:prstDash val="solid"/>
              <a:miter lim="800000"/>
            </a:ln>
            <a:effectLst/>
          </p:spPr>
          <p:txBody>
            <a:bodyPr rtlCol="0" anchor="ctr"/>
            <a:lstStyle/>
            <a:p>
              <a:pPr algn="ctr">
                <a:defRPr/>
              </a:pPr>
              <a:endParaRPr lang="en-US" sz="1200" b="1" kern="0">
                <a:solidFill>
                  <a:srgbClr val="FFFFFF"/>
                </a:solidFill>
                <a:latin typeface="Franklin Gothic Book"/>
              </a:endParaRPr>
            </a:p>
          </p:txBody>
        </p:sp>
      </p:grpSp>
      <p:sp>
        <p:nvSpPr>
          <p:cNvPr id="108" name="TextBox 107"/>
          <p:cNvSpPr txBox="1"/>
          <p:nvPr/>
        </p:nvSpPr>
        <p:spPr>
          <a:xfrm>
            <a:off x="4487415" y="4335821"/>
            <a:ext cx="1060162" cy="307777"/>
          </a:xfrm>
          <a:prstGeom prst="rect">
            <a:avLst/>
          </a:prstGeom>
          <a:noFill/>
        </p:spPr>
        <p:txBody>
          <a:bodyPr wrap="square" rtlCol="0">
            <a:spAutoFit/>
          </a:bodyPr>
          <a:lstStyle/>
          <a:p>
            <a:pPr>
              <a:defRPr/>
            </a:pPr>
            <a:r>
              <a:rPr lang="en-US" sz="1400" b="1" kern="0" dirty="0">
                <a:solidFill>
                  <a:srgbClr val="FFFFFF">
                    <a:lumMod val="75000"/>
                  </a:srgbClr>
                </a:solidFill>
                <a:ea typeface="Directors Gothic 220 SBd" charset="0"/>
                <a:cs typeface="Directors Gothic 220 SBd" charset="0"/>
              </a:rPr>
              <a:t>ATLANTA</a:t>
            </a:r>
          </a:p>
        </p:txBody>
      </p:sp>
      <p:sp>
        <p:nvSpPr>
          <p:cNvPr id="109" name="Oval 108"/>
          <p:cNvSpPr/>
          <p:nvPr/>
        </p:nvSpPr>
        <p:spPr>
          <a:xfrm>
            <a:off x="4964768" y="4293007"/>
            <a:ext cx="66774" cy="66774"/>
          </a:xfrm>
          <a:prstGeom prst="ellipse">
            <a:avLst/>
          </a:prstGeom>
          <a:solidFill>
            <a:srgbClr val="FFFFFF">
              <a:lumMod val="75000"/>
            </a:srgbClr>
          </a:solidFill>
          <a:ln w="12700" cap="flat" cmpd="sng" algn="ctr">
            <a:noFill/>
            <a:prstDash val="solid"/>
            <a:miter lim="800000"/>
          </a:ln>
          <a:effectLst/>
        </p:spPr>
        <p:txBody>
          <a:bodyPr rtlCol="0" anchor="ctr"/>
          <a:lstStyle/>
          <a:p>
            <a:pPr algn="ctr">
              <a:defRPr/>
            </a:pPr>
            <a:endParaRPr lang="en-US" sz="1200" b="1" kern="0">
              <a:solidFill>
                <a:srgbClr val="FFFFFF"/>
              </a:solidFill>
              <a:latin typeface="Franklin Gothic Book"/>
            </a:endParaRPr>
          </a:p>
        </p:txBody>
      </p:sp>
      <p:sp>
        <p:nvSpPr>
          <p:cNvPr id="37" name="Content Placeholder 2"/>
          <p:cNvSpPr txBox="1">
            <a:spLocks/>
          </p:cNvSpPr>
          <p:nvPr/>
        </p:nvSpPr>
        <p:spPr>
          <a:xfrm>
            <a:off x="0" y="304800"/>
            <a:ext cx="9144000" cy="1143000"/>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Tx/>
              <a:buNone/>
              <a:defRPr sz="2000" kern="1200">
                <a:solidFill>
                  <a:schemeClr val="tx1">
                    <a:tint val="75000"/>
                  </a:schemeClr>
                </a:solidFill>
                <a:latin typeface="+mn-lt"/>
                <a:ea typeface="+mn-ea"/>
                <a:cs typeface="+mn-cs"/>
              </a:defRPr>
            </a:lvl1pPr>
            <a:lvl2pPr marL="457200" indent="0" algn="l" defTabSz="4572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lnSpc>
                <a:spcPts val="4800"/>
              </a:lnSpc>
              <a:spcBef>
                <a:spcPts val="0"/>
              </a:spcBef>
              <a:defRPr/>
            </a:pPr>
            <a:r>
              <a:rPr lang="en-US" sz="4600" b="1" cap="all" dirty="0">
                <a:solidFill>
                  <a:srgbClr val="0228D5"/>
                </a:solidFill>
              </a:rPr>
              <a:t>PANAMA CANAL EXPANSION:</a:t>
            </a:r>
          </a:p>
          <a:p>
            <a:pPr algn="ctr">
              <a:lnSpc>
                <a:spcPts val="4800"/>
              </a:lnSpc>
              <a:spcBef>
                <a:spcPts val="0"/>
              </a:spcBef>
              <a:defRPr/>
            </a:pPr>
            <a:r>
              <a:rPr lang="en-US" sz="4600" b="1" cap="all" dirty="0">
                <a:solidFill>
                  <a:srgbClr val="0228D5"/>
                </a:solidFill>
              </a:rPr>
              <a:t>MARKET EXPANDS WEST</a:t>
            </a:r>
          </a:p>
        </p:txBody>
      </p:sp>
      <p:sp>
        <p:nvSpPr>
          <p:cNvPr id="40" name="TextBox 39"/>
          <p:cNvSpPr txBox="1"/>
          <p:nvPr/>
        </p:nvSpPr>
        <p:spPr>
          <a:xfrm>
            <a:off x="274320" y="6248400"/>
            <a:ext cx="7696200" cy="276999"/>
          </a:xfrm>
          <a:prstGeom prst="rect">
            <a:avLst/>
          </a:prstGeom>
          <a:noFill/>
        </p:spPr>
        <p:txBody>
          <a:bodyPr wrap="square" rtlCol="0">
            <a:spAutoFit/>
          </a:bodyPr>
          <a:lstStyle/>
          <a:p>
            <a:pPr defTabSz="457200"/>
            <a:r>
              <a:rPr lang="en-US" sz="1200" dirty="0">
                <a:solidFill>
                  <a:srgbClr val="000100"/>
                </a:solidFill>
              </a:rPr>
              <a:t>Source: U.S. Department of Commerce Bureau of Economic Analysis; BCG Analysis</a:t>
            </a:r>
          </a:p>
        </p:txBody>
      </p:sp>
      <p:sp>
        <p:nvSpPr>
          <p:cNvPr id="39" name="Rectangle 38"/>
          <p:cNvSpPr/>
          <p:nvPr/>
        </p:nvSpPr>
        <p:spPr>
          <a:xfrm>
            <a:off x="457200" y="2567695"/>
            <a:ext cx="2334970" cy="1973173"/>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861020" y="3379907"/>
            <a:ext cx="1863923" cy="348747"/>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57200" y="2754060"/>
            <a:ext cx="2320952" cy="1615826"/>
          </a:xfrm>
          <a:prstGeom prst="rect">
            <a:avLst/>
          </a:prstGeom>
        </p:spPr>
        <p:txBody>
          <a:bodyPr wrap="square">
            <a:spAutoFit/>
          </a:bodyPr>
          <a:lstStyle/>
          <a:p>
            <a:pPr algn="ctr"/>
            <a:r>
              <a:rPr lang="en-US" sz="3300" dirty="0">
                <a:solidFill>
                  <a:schemeClr val="bg1"/>
                </a:solidFill>
                <a:latin typeface="Arial" pitchFamily="34" charset="0"/>
                <a:ea typeface="Directors Gothic 220 SBd" charset="0"/>
                <a:cs typeface="Arial" pitchFamily="34" charset="0"/>
              </a:rPr>
              <a:t>THE NEW</a:t>
            </a:r>
          </a:p>
          <a:p>
            <a:pPr algn="ctr"/>
            <a:r>
              <a:rPr lang="en-US" sz="3300" dirty="0">
                <a:solidFill>
                  <a:schemeClr val="bg1"/>
                </a:solidFill>
                <a:latin typeface="Arial" pitchFamily="34" charset="0"/>
                <a:ea typeface="Directors Gothic 220 SBd" charset="0"/>
                <a:cs typeface="Arial" pitchFamily="34" charset="0"/>
              </a:rPr>
              <a:t>BATTLE</a:t>
            </a:r>
          </a:p>
          <a:p>
            <a:pPr algn="ctr"/>
            <a:r>
              <a:rPr lang="en-US" sz="3300" dirty="0">
                <a:solidFill>
                  <a:schemeClr val="bg1"/>
                </a:solidFill>
                <a:latin typeface="Arial" pitchFamily="34" charset="0"/>
                <a:ea typeface="Directors Gothic 220 SBd" charset="0"/>
                <a:cs typeface="Arial" pitchFamily="34" charset="0"/>
              </a:rPr>
              <a:t>GROUND</a:t>
            </a:r>
          </a:p>
        </p:txBody>
      </p:sp>
      <p:sp>
        <p:nvSpPr>
          <p:cNvPr id="43" name="Triangle 47"/>
          <p:cNvSpPr/>
          <p:nvPr/>
        </p:nvSpPr>
        <p:spPr>
          <a:xfrm rot="5400000">
            <a:off x="3379770" y="3246588"/>
            <a:ext cx="713845" cy="615384"/>
          </a:xfrm>
          <a:prstGeom prst="triangle">
            <a:avLst>
              <a:gd name="adj" fmla="val 54648"/>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8"/>
          <p:cNvGrpSpPr/>
          <p:nvPr/>
        </p:nvGrpSpPr>
        <p:grpSpPr>
          <a:xfrm>
            <a:off x="6694301" y="5666753"/>
            <a:ext cx="2286393" cy="1014818"/>
            <a:chOff x="6879151" y="4116453"/>
            <a:chExt cx="1932914" cy="914982"/>
          </a:xfrm>
        </p:grpSpPr>
        <p:sp>
          <p:nvSpPr>
            <p:cNvPr id="45" name="Oval 44"/>
            <p:cNvSpPr/>
            <p:nvPr/>
          </p:nvSpPr>
          <p:spPr>
            <a:xfrm>
              <a:off x="6879151" y="4596258"/>
              <a:ext cx="309544" cy="309544"/>
            </a:xfrm>
            <a:prstGeom prst="ellipse">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6879151" y="4165583"/>
              <a:ext cx="309544" cy="309544"/>
            </a:xfrm>
            <a:prstGeom prst="ellipse">
              <a:avLst/>
            </a:prstGeom>
            <a:solidFill>
              <a:srgbClr val="022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7239000" y="4116453"/>
              <a:ext cx="1573065" cy="478684"/>
            </a:xfrm>
            <a:prstGeom prst="rect">
              <a:avLst/>
            </a:prstGeom>
            <a:noFill/>
          </p:spPr>
          <p:txBody>
            <a:bodyPr wrap="square" lIns="68580" tIns="34290" rIns="68580" bIns="34290" rtlCol="0">
              <a:spAutoFit/>
            </a:bodyPr>
            <a:lstStyle/>
            <a:p>
              <a:r>
                <a:rPr lang="en-US" sz="1500" b="1" dirty="0">
                  <a:solidFill>
                    <a:srgbClr val="0228D5"/>
                  </a:solidFill>
                  <a:latin typeface="Arial" pitchFamily="34" charset="0"/>
                  <a:ea typeface="Directors Gothic 220 SBd" charset="0"/>
                  <a:cs typeface="Arial" pitchFamily="34" charset="0"/>
                </a:rPr>
                <a:t>EAST COAST</a:t>
              </a:r>
            </a:p>
            <a:p>
              <a:r>
                <a:rPr lang="en-US" sz="1500" b="1" dirty="0">
                  <a:solidFill>
                    <a:srgbClr val="0228D5"/>
                  </a:solidFill>
                  <a:latin typeface="Arial" pitchFamily="34" charset="0"/>
                  <a:ea typeface="Directors Gothic 220 SBd" charset="0"/>
                  <a:cs typeface="Arial" pitchFamily="34" charset="0"/>
                </a:rPr>
                <a:t>PORT MARKETS</a:t>
              </a:r>
            </a:p>
          </p:txBody>
        </p:sp>
        <p:sp>
          <p:nvSpPr>
            <p:cNvPr id="48" name="TextBox 47"/>
            <p:cNvSpPr txBox="1"/>
            <p:nvPr/>
          </p:nvSpPr>
          <p:spPr>
            <a:xfrm>
              <a:off x="7239000" y="4552751"/>
              <a:ext cx="1573065" cy="478684"/>
            </a:xfrm>
            <a:prstGeom prst="rect">
              <a:avLst/>
            </a:prstGeom>
            <a:noFill/>
          </p:spPr>
          <p:txBody>
            <a:bodyPr wrap="square" lIns="68580" tIns="34290" rIns="68580" bIns="34290" rtlCol="0">
              <a:spAutoFit/>
            </a:bodyPr>
            <a:lstStyle/>
            <a:p>
              <a:r>
                <a:rPr lang="en-US" sz="1500" b="1" dirty="0">
                  <a:solidFill>
                    <a:srgbClr val="007FFF"/>
                  </a:solidFill>
                  <a:latin typeface="Arial" pitchFamily="34" charset="0"/>
                  <a:ea typeface="Directors Gothic 220 SBd" charset="0"/>
                  <a:cs typeface="Arial" pitchFamily="34" charset="0"/>
                </a:rPr>
                <a:t>MARKET</a:t>
              </a:r>
            </a:p>
            <a:p>
              <a:r>
                <a:rPr lang="en-US" sz="1500" b="1" dirty="0">
                  <a:solidFill>
                    <a:srgbClr val="007FFF"/>
                  </a:solidFill>
                  <a:latin typeface="Arial" pitchFamily="34" charset="0"/>
                  <a:ea typeface="Directors Gothic 220 SBd" charset="0"/>
                  <a:cs typeface="Arial" pitchFamily="34" charset="0"/>
                </a:rPr>
                <a:t>OPPORTUNITIES</a:t>
              </a:r>
            </a:p>
          </p:txBody>
        </p:sp>
      </p:grpSp>
    </p:spTree>
    <p:extLst>
      <p:ext uri="{BB962C8B-B14F-4D97-AF65-F5344CB8AC3E}">
        <p14:creationId xmlns:p14="http://schemas.microsoft.com/office/powerpoint/2010/main" val="534095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right)">
                                      <p:cBhvr>
                                        <p:cTn id="7" dur="1000"/>
                                        <p:tgtEl>
                                          <p:spTgt spid="8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fade">
                                      <p:cBhvr>
                                        <p:cTn id="11" dur="500"/>
                                        <p:tgtEl>
                                          <p:spTgt spid="8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5"/>
                                        </p:tgtEl>
                                        <p:attrNameLst>
                                          <p:attrName>style.visibility</p:attrName>
                                        </p:attrNameLst>
                                      </p:cBhvr>
                                      <p:to>
                                        <p:strVal val="visible"/>
                                      </p:to>
                                    </p:set>
                                    <p:animEffect transition="in" filter="fade">
                                      <p:cBhvr>
                                        <p:cTn id="14" dur="500"/>
                                        <p:tgtEl>
                                          <p:spTgt spid="8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fade">
                                      <p:cBhvr>
                                        <p:cTn id="17" dur="500"/>
                                        <p:tgtEl>
                                          <p:spTgt spid="8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7"/>
                                        </p:tgtEl>
                                        <p:attrNameLst>
                                          <p:attrName>style.visibility</p:attrName>
                                        </p:attrNameLst>
                                      </p:cBhvr>
                                      <p:to>
                                        <p:strVal val="visible"/>
                                      </p:to>
                                    </p:set>
                                    <p:animEffect transition="in" filter="fade">
                                      <p:cBhvr>
                                        <p:cTn id="20" dur="500"/>
                                        <p:tgtEl>
                                          <p:spTgt spid="8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6"/>
                                        </p:tgtEl>
                                        <p:attrNameLst>
                                          <p:attrName>style.visibility</p:attrName>
                                        </p:attrNameLst>
                                      </p:cBhvr>
                                      <p:to>
                                        <p:strVal val="visible"/>
                                      </p:to>
                                    </p:set>
                                    <p:animEffect transition="in" filter="fade">
                                      <p:cBhvr>
                                        <p:cTn id="23" dur="500"/>
                                        <p:tgtEl>
                                          <p:spTgt spid="9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5"/>
                                        </p:tgtEl>
                                        <p:attrNameLst>
                                          <p:attrName>style.visibility</p:attrName>
                                        </p:attrNameLst>
                                      </p:cBhvr>
                                      <p:to>
                                        <p:strVal val="visible"/>
                                      </p:to>
                                    </p:set>
                                    <p:animEffect transition="in" filter="fade">
                                      <p:cBhvr>
                                        <p:cTn id="26" dur="500"/>
                                        <p:tgtEl>
                                          <p:spTgt spid="9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7"/>
                                        </p:tgtEl>
                                        <p:attrNameLst>
                                          <p:attrName>style.visibility</p:attrName>
                                        </p:attrNameLst>
                                      </p:cBhvr>
                                      <p:to>
                                        <p:strVal val="visible"/>
                                      </p:to>
                                    </p:set>
                                    <p:animEffect transition="in" filter="fade">
                                      <p:cBhvr>
                                        <p:cTn id="29" dur="500"/>
                                        <p:tgtEl>
                                          <p:spTgt spid="9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fade">
                                      <p:cBhvr>
                                        <p:cTn id="35" dur="500"/>
                                        <p:tgtEl>
                                          <p:spTgt spid="8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9"/>
                                        </p:tgtEl>
                                        <p:attrNameLst>
                                          <p:attrName>style.visibility</p:attrName>
                                        </p:attrNameLst>
                                      </p:cBhvr>
                                      <p:to>
                                        <p:strVal val="visible"/>
                                      </p:to>
                                    </p:set>
                                    <p:animEffect transition="in" filter="fade">
                                      <p:cBhvr>
                                        <p:cTn id="38" dur="500"/>
                                        <p:tgtEl>
                                          <p:spTgt spid="8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0"/>
                                        </p:tgtEl>
                                        <p:attrNameLst>
                                          <p:attrName>style.visibility</p:attrName>
                                        </p:attrNameLst>
                                      </p:cBhvr>
                                      <p:to>
                                        <p:strVal val="visible"/>
                                      </p:to>
                                    </p:set>
                                    <p:animEffect transition="in" filter="fade">
                                      <p:cBhvr>
                                        <p:cTn id="41" dur="500"/>
                                        <p:tgtEl>
                                          <p:spTgt spid="9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1"/>
                                        </p:tgtEl>
                                        <p:attrNameLst>
                                          <p:attrName>style.visibility</p:attrName>
                                        </p:attrNameLst>
                                      </p:cBhvr>
                                      <p:to>
                                        <p:strVal val="visible"/>
                                      </p:to>
                                    </p:set>
                                    <p:animEffect transition="in" filter="fade">
                                      <p:cBhvr>
                                        <p:cTn id="44" dur="500"/>
                                        <p:tgtEl>
                                          <p:spTgt spid="9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fade">
                                      <p:cBhvr>
                                        <p:cTn id="47" dur="500"/>
                                        <p:tgtEl>
                                          <p:spTgt spid="9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3"/>
                                        </p:tgtEl>
                                        <p:attrNameLst>
                                          <p:attrName>style.visibility</p:attrName>
                                        </p:attrNameLst>
                                      </p:cBhvr>
                                      <p:to>
                                        <p:strVal val="visible"/>
                                      </p:to>
                                    </p:set>
                                    <p:animEffect transition="in" filter="fade">
                                      <p:cBhvr>
                                        <p:cTn id="50" dur="500"/>
                                        <p:tgtEl>
                                          <p:spTgt spid="9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09"/>
                                        </p:tgtEl>
                                        <p:attrNameLst>
                                          <p:attrName>style.visibility</p:attrName>
                                        </p:attrNameLst>
                                      </p:cBhvr>
                                      <p:to>
                                        <p:strVal val="visible"/>
                                      </p:to>
                                    </p:set>
                                    <p:animEffect transition="in" filter="fade">
                                      <p:cBhvr>
                                        <p:cTn id="53" dur="500"/>
                                        <p:tgtEl>
                                          <p:spTgt spid="10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8"/>
                                        </p:tgtEl>
                                        <p:attrNameLst>
                                          <p:attrName>style.visibility</p:attrName>
                                        </p:attrNameLst>
                                      </p:cBhvr>
                                      <p:to>
                                        <p:strVal val="visible"/>
                                      </p:to>
                                    </p:set>
                                    <p:animEffect transition="in" filter="fade">
                                      <p:cBhvr>
                                        <p:cTn id="56" dur="500"/>
                                        <p:tgtEl>
                                          <p:spTgt spid="10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nodeType="clickEffect">
                                  <p:stCondLst>
                                    <p:cond delay="0"/>
                                  </p:stCondLst>
                                  <p:childTnLst>
                                    <p:set>
                                      <p:cBhvr>
                                        <p:cTn id="60" dur="1" fill="hold">
                                          <p:stCondLst>
                                            <p:cond delay="0"/>
                                          </p:stCondLst>
                                        </p:cTn>
                                        <p:tgtEl>
                                          <p:spTgt spid="81"/>
                                        </p:tgtEl>
                                        <p:attrNameLst>
                                          <p:attrName>style.visibility</p:attrName>
                                        </p:attrNameLst>
                                      </p:cBhvr>
                                      <p:to>
                                        <p:strVal val="visible"/>
                                      </p:to>
                                    </p:set>
                                    <p:animEffect transition="in" filter="wipe(right)">
                                      <p:cBhvr>
                                        <p:cTn id="61" dur="1000"/>
                                        <p:tgtEl>
                                          <p:spTgt spid="81"/>
                                        </p:tgtEl>
                                      </p:cBhvr>
                                    </p:animEffect>
                                  </p:childTnLst>
                                </p:cTn>
                              </p:par>
                            </p:childTnLst>
                          </p:cTn>
                        </p:par>
                        <p:par>
                          <p:cTn id="62" fill="hold">
                            <p:stCondLst>
                              <p:cond delay="1000"/>
                            </p:stCondLst>
                            <p:childTnLst>
                              <p:par>
                                <p:cTn id="63" presetID="10" presetClass="entr" presetSubtype="0" fill="hold"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cTn>
                              </p:par>
                              <p:par>
                                <p:cTn id="66" presetID="10" presetClass="entr" presetSubtype="0" fill="hold" nodeType="with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7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animBg="1"/>
      <p:bldP spid="86" grpId="0"/>
      <p:bldP spid="87" grpId="0" animBg="1"/>
      <p:bldP spid="88" grpId="0"/>
      <p:bldP spid="89" grpId="0" animBg="1"/>
      <p:bldP spid="90" grpId="0"/>
      <p:bldP spid="91" grpId="0"/>
      <p:bldP spid="92" grpId="0"/>
      <p:bldP spid="93" grpId="0"/>
      <p:bldP spid="94" grpId="0" animBg="1"/>
      <p:bldP spid="95" grpId="0" animBg="1"/>
      <p:bldP spid="96" grpId="0" animBg="1"/>
      <p:bldP spid="97" grpId="0" animBg="1"/>
      <p:bldP spid="108" grpId="0"/>
      <p:bldP spid="109" grpId="0" animBg="1"/>
    </p:bldLst>
  </p:timing>
</p:sld>
</file>

<file path=ppt/theme/theme1.xml><?xml version="1.0" encoding="utf-8"?>
<a:theme xmlns:a="http://schemas.openxmlformats.org/drawingml/2006/main" name="3_GPA PPT 1_10_2012">
  <a:themeElements>
    <a:clrScheme name="Custom 3">
      <a:dk1>
        <a:srgbClr val="00335C"/>
      </a:dk1>
      <a:lt1>
        <a:sysClr val="window" lastClr="FFFFFF"/>
      </a:lt1>
      <a:dk2>
        <a:srgbClr val="005480"/>
      </a:dk2>
      <a:lt2>
        <a:srgbClr val="A4BCBF"/>
      </a:lt2>
      <a:accent1>
        <a:srgbClr val="106B90"/>
      </a:accent1>
      <a:accent2>
        <a:srgbClr val="6F102C"/>
      </a:accent2>
      <a:accent3>
        <a:srgbClr val="ACDF4D"/>
      </a:accent3>
      <a:accent4>
        <a:srgbClr val="8064A2"/>
      </a:accent4>
      <a:accent5>
        <a:srgbClr val="4BACC6"/>
      </a:accent5>
      <a:accent6>
        <a:srgbClr val="F8981D"/>
      </a:accent6>
      <a:hlink>
        <a:srgbClr val="74B2C1"/>
      </a:hlink>
      <a:folHlink>
        <a:srgbClr val="3B9B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vert="horz" lIns="0" tIns="0" rIns="0" bIns="0" rtlCol="0">
        <a:normAutofit/>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400" b="1" i="0" u="none" strike="noStrike" kern="1200" cap="none" spc="0" normalizeH="0" baseline="0" noProof="0" dirty="0" smtClean="0">
            <a:ln>
              <a:noFill/>
            </a:ln>
            <a:solidFill>
              <a:srgbClr val="E46C0A"/>
            </a:solidFill>
            <a:effectLst/>
            <a:uLnTx/>
            <a:uFillTx/>
            <a:latin typeface="+mn-lt"/>
            <a:ea typeface="+mn-ea"/>
            <a:cs typeface="Arial"/>
          </a:defRPr>
        </a:defPPr>
      </a:lstStyle>
    </a:txDef>
  </a:objectDefaults>
  <a:extraClrSchemeLst/>
</a:theme>
</file>

<file path=ppt/theme/theme10.xml><?xml version="1.0" encoding="utf-8"?>
<a:theme xmlns:a="http://schemas.openxmlformats.org/drawingml/2006/main" name="16_GPA PPT 1_10_2012">
  <a:themeElements>
    <a:clrScheme name="Custom 3">
      <a:dk1>
        <a:srgbClr val="00335C"/>
      </a:dk1>
      <a:lt1>
        <a:sysClr val="window" lastClr="FFFFFF"/>
      </a:lt1>
      <a:dk2>
        <a:srgbClr val="005480"/>
      </a:dk2>
      <a:lt2>
        <a:srgbClr val="A4BCBF"/>
      </a:lt2>
      <a:accent1>
        <a:srgbClr val="106B90"/>
      </a:accent1>
      <a:accent2>
        <a:srgbClr val="6F102C"/>
      </a:accent2>
      <a:accent3>
        <a:srgbClr val="ACDF4D"/>
      </a:accent3>
      <a:accent4>
        <a:srgbClr val="8064A2"/>
      </a:accent4>
      <a:accent5>
        <a:srgbClr val="4BACC6"/>
      </a:accent5>
      <a:accent6>
        <a:srgbClr val="F8981D"/>
      </a:accent6>
      <a:hlink>
        <a:srgbClr val="74B2C1"/>
      </a:hlink>
      <a:folHlink>
        <a:srgbClr val="3B9B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vert="horz" lIns="0" tIns="0" rIns="0" bIns="0" rtlCol="0">
        <a:normAutofit/>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400" b="1" i="0" u="none" strike="noStrike" kern="1200" cap="none" spc="0" normalizeH="0" baseline="0" noProof="0" dirty="0" smtClean="0">
            <a:ln>
              <a:noFill/>
            </a:ln>
            <a:solidFill>
              <a:srgbClr val="E46C0A"/>
            </a:solidFill>
            <a:effectLst/>
            <a:uLnTx/>
            <a:uFillTx/>
            <a:latin typeface="+mn-lt"/>
            <a:ea typeface="+mn-ea"/>
            <a:cs typeface="Arial"/>
          </a:defRPr>
        </a:defPPr>
      </a:lstStyle>
    </a:txDef>
  </a:objectDefaults>
  <a:extraClrSchemeLst/>
</a:theme>
</file>

<file path=ppt/theme/theme11.xml><?xml version="1.0" encoding="utf-8"?>
<a:theme xmlns:a="http://schemas.openxmlformats.org/drawingml/2006/main" name="18_GPA PPT 1_10_2012">
  <a:themeElements>
    <a:clrScheme name="Custom 3">
      <a:dk1>
        <a:srgbClr val="00335C"/>
      </a:dk1>
      <a:lt1>
        <a:sysClr val="window" lastClr="FFFFFF"/>
      </a:lt1>
      <a:dk2>
        <a:srgbClr val="005480"/>
      </a:dk2>
      <a:lt2>
        <a:srgbClr val="A4BCBF"/>
      </a:lt2>
      <a:accent1>
        <a:srgbClr val="106B90"/>
      </a:accent1>
      <a:accent2>
        <a:srgbClr val="6F102C"/>
      </a:accent2>
      <a:accent3>
        <a:srgbClr val="ACDF4D"/>
      </a:accent3>
      <a:accent4>
        <a:srgbClr val="8064A2"/>
      </a:accent4>
      <a:accent5>
        <a:srgbClr val="4BACC6"/>
      </a:accent5>
      <a:accent6>
        <a:srgbClr val="F8981D"/>
      </a:accent6>
      <a:hlink>
        <a:srgbClr val="74B2C1"/>
      </a:hlink>
      <a:folHlink>
        <a:srgbClr val="3B9B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vert="horz" lIns="0" tIns="0" rIns="0" bIns="0" rtlCol="0">
        <a:normAutofit/>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400" b="1" i="0" u="none" strike="noStrike" kern="1200" cap="none" spc="0" normalizeH="0" baseline="0" noProof="0" dirty="0" smtClean="0">
            <a:ln>
              <a:noFill/>
            </a:ln>
            <a:solidFill>
              <a:srgbClr val="E46C0A"/>
            </a:solidFill>
            <a:effectLst/>
            <a:uLnTx/>
            <a:uFillTx/>
            <a:latin typeface="+mn-lt"/>
            <a:ea typeface="+mn-ea"/>
            <a:cs typeface="Arial"/>
          </a:defRPr>
        </a:defPPr>
      </a:lstStyle>
    </a:txDef>
  </a:objectDefaults>
  <a:extraClrSchemeLst/>
</a:theme>
</file>

<file path=ppt/theme/theme12.xml><?xml version="1.0" encoding="utf-8"?>
<a:theme xmlns:a="http://schemas.openxmlformats.org/drawingml/2006/main" name="19_GPA PPT 1_10_2012">
  <a:themeElements>
    <a:clrScheme name="Custom 3">
      <a:dk1>
        <a:srgbClr val="00335C"/>
      </a:dk1>
      <a:lt1>
        <a:sysClr val="window" lastClr="FFFFFF"/>
      </a:lt1>
      <a:dk2>
        <a:srgbClr val="005480"/>
      </a:dk2>
      <a:lt2>
        <a:srgbClr val="A4BCBF"/>
      </a:lt2>
      <a:accent1>
        <a:srgbClr val="106B90"/>
      </a:accent1>
      <a:accent2>
        <a:srgbClr val="6F102C"/>
      </a:accent2>
      <a:accent3>
        <a:srgbClr val="ACDF4D"/>
      </a:accent3>
      <a:accent4>
        <a:srgbClr val="8064A2"/>
      </a:accent4>
      <a:accent5>
        <a:srgbClr val="4BACC6"/>
      </a:accent5>
      <a:accent6>
        <a:srgbClr val="F8981D"/>
      </a:accent6>
      <a:hlink>
        <a:srgbClr val="74B2C1"/>
      </a:hlink>
      <a:folHlink>
        <a:srgbClr val="3B9B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vert="horz" lIns="0" tIns="0" rIns="0" bIns="0" rtlCol="0">
        <a:normAutofit/>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400" b="1" i="0" u="none" strike="noStrike" kern="1200" cap="none" spc="0" normalizeH="0" baseline="0" noProof="0" dirty="0" smtClean="0">
            <a:ln>
              <a:noFill/>
            </a:ln>
            <a:solidFill>
              <a:srgbClr val="E46C0A"/>
            </a:solidFill>
            <a:effectLst/>
            <a:uLnTx/>
            <a:uFillTx/>
            <a:latin typeface="+mn-lt"/>
            <a:ea typeface="+mn-ea"/>
            <a:cs typeface="Arial"/>
          </a:defRPr>
        </a:defPPr>
      </a:lstStyle>
    </a:txDef>
  </a:objectDefaults>
  <a:extraClrSchemeLst/>
</a:theme>
</file>

<file path=ppt/theme/theme13.xml><?xml version="1.0" encoding="utf-8"?>
<a:theme xmlns:a="http://schemas.openxmlformats.org/drawingml/2006/main" name="20_GPA PPT 1_10_2012">
  <a:themeElements>
    <a:clrScheme name="Custom 3">
      <a:dk1>
        <a:srgbClr val="00335C"/>
      </a:dk1>
      <a:lt1>
        <a:sysClr val="window" lastClr="FFFFFF"/>
      </a:lt1>
      <a:dk2>
        <a:srgbClr val="005480"/>
      </a:dk2>
      <a:lt2>
        <a:srgbClr val="A4BCBF"/>
      </a:lt2>
      <a:accent1>
        <a:srgbClr val="106B90"/>
      </a:accent1>
      <a:accent2>
        <a:srgbClr val="6F102C"/>
      </a:accent2>
      <a:accent3>
        <a:srgbClr val="ACDF4D"/>
      </a:accent3>
      <a:accent4>
        <a:srgbClr val="8064A2"/>
      </a:accent4>
      <a:accent5>
        <a:srgbClr val="4BACC6"/>
      </a:accent5>
      <a:accent6>
        <a:srgbClr val="F8981D"/>
      </a:accent6>
      <a:hlink>
        <a:srgbClr val="74B2C1"/>
      </a:hlink>
      <a:folHlink>
        <a:srgbClr val="3B9B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vert="horz" lIns="0" tIns="0" rIns="0" bIns="0" rtlCol="0">
        <a:normAutofit/>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400" b="1" i="0" u="none" strike="noStrike" kern="1200" cap="none" spc="0" normalizeH="0" baseline="0" noProof="0" dirty="0" smtClean="0">
            <a:ln>
              <a:noFill/>
            </a:ln>
            <a:solidFill>
              <a:srgbClr val="E46C0A"/>
            </a:solidFill>
            <a:effectLst/>
            <a:uLnTx/>
            <a:uFillTx/>
            <a:latin typeface="+mn-lt"/>
            <a:ea typeface="+mn-ea"/>
            <a:cs typeface="Arial"/>
          </a:defRPr>
        </a:defPPr>
      </a:lstStyle>
    </a:txDef>
  </a:objectDefaults>
  <a:extraClrSchemeLst/>
</a:theme>
</file>

<file path=ppt/theme/theme14.xml><?xml version="1.0" encoding="utf-8"?>
<a:theme xmlns:a="http://schemas.openxmlformats.org/drawingml/2006/main" name="Office Theme">
  <a:themeElements>
    <a:clrScheme name="GPA Palette 1">
      <a:dk1>
        <a:srgbClr val="000100"/>
      </a:dk1>
      <a:lt1>
        <a:sysClr val="window" lastClr="FFFFFF"/>
      </a:lt1>
      <a:dk2>
        <a:srgbClr val="001729"/>
      </a:dk2>
      <a:lt2>
        <a:srgbClr val="B4C3C2"/>
      </a:lt2>
      <a:accent1>
        <a:srgbClr val="005F8B"/>
      </a:accent1>
      <a:accent2>
        <a:srgbClr val="E57C23"/>
      </a:accent2>
      <a:accent3>
        <a:srgbClr val="59A131"/>
      </a:accent3>
      <a:accent4>
        <a:srgbClr val="810325"/>
      </a:accent4>
      <a:accent5>
        <a:srgbClr val="304047"/>
      </a:accent5>
      <a:accent6>
        <a:srgbClr val="8D5218"/>
      </a:accent6>
      <a:hlink>
        <a:srgbClr val="7ABBCB"/>
      </a:hlink>
      <a:folHlink>
        <a:srgbClr val="F8C66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76200" cap="flat" cmpd="sng">
          <a:solidFill>
            <a:srgbClr val="08446A"/>
          </a:solidFill>
          <a:prstDash val="sysDot"/>
          <a:round/>
          <a:headEnd/>
          <a:tailEnd/>
        </a:ln>
        <a:effectLst/>
      </a:spPr>
      <a:bodyPr/>
      <a:lstStyle>
        <a:defPPr algn="ctr" defTabSz="457200" fontAlgn="auto">
          <a:spcBef>
            <a:spcPts val="0"/>
          </a:spcBef>
          <a:spcAft>
            <a:spcPts val="0"/>
          </a:spcAft>
          <a:defRPr sz="2000" kern="1200">
            <a:solidFill>
              <a:srgbClr val="000100"/>
            </a:solidFill>
            <a:latin typeface="Arial"/>
            <a:ea typeface="ヒラギノ角ゴ Pro W3" charset="-128"/>
            <a:cs typeface="ヒラギノ角ゴ Pro W3" charset="-128"/>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bodyPr anchor="t">
        <a:spAutoFit/>
      </a:bodyPr>
      <a:lstStyle>
        <a:defPPr>
          <a:defRPr sz="3200" b="1" dirty="0" smtClean="0"/>
        </a:defPPr>
      </a:lstStyle>
    </a:txDef>
  </a:objectDefaults>
  <a:extraClrSchemeLst/>
</a:theme>
</file>

<file path=ppt/theme/theme15.xml><?xml version="1.0" encoding="utf-8"?>
<a:theme xmlns:a="http://schemas.openxmlformats.org/drawingml/2006/main" name="1_YouTube_Template_4x3">
  <a:themeElements>
    <a:clrScheme name="Custom 3">
      <a:dk1>
        <a:sysClr val="windowText" lastClr="000000"/>
      </a:dk1>
      <a:lt1>
        <a:sysClr val="window" lastClr="FFFFFF"/>
      </a:lt1>
      <a:dk2>
        <a:srgbClr val="555555"/>
      </a:dk2>
      <a:lt2>
        <a:srgbClr val="333336"/>
      </a:lt2>
      <a:accent1>
        <a:srgbClr val="7D7D82"/>
      </a:accent1>
      <a:accent2>
        <a:srgbClr val="E8E8E8"/>
      </a:accent2>
      <a:accent3>
        <a:srgbClr val="FF1414"/>
      </a:accent3>
      <a:accent4>
        <a:srgbClr val="1368F1"/>
      </a:accent4>
      <a:accent5>
        <a:srgbClr val="009E26"/>
      </a:accent5>
      <a:accent6>
        <a:srgbClr val="EEB211"/>
      </a:accent6>
      <a:hlink>
        <a:srgbClr val="1368F1"/>
      </a:hlink>
      <a:folHlink>
        <a:srgbClr val="FF1414"/>
      </a:folHlink>
    </a:clrScheme>
    <a:fontScheme name="Google OpenSans">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B40000"/>
            </a:gs>
            <a:gs pos="100000">
              <a:srgbClr val="FF1414"/>
            </a:gs>
          </a:gsLst>
          <a:lin ang="16200000" scaled="1"/>
          <a:tileRect/>
        </a:gradFill>
        <a:ln>
          <a:noFill/>
        </a:ln>
      </a:spPr>
      <a:bodyPr rtlCol="0" anchor="ctr"/>
      <a:lstStyle>
        <a:defPPr algn="ctr">
          <a:lnSpc>
            <a:spcPct val="95000"/>
          </a:lnSpc>
          <a:defRPr sz="1600" dirty="0" err="1" smtClean="0">
            <a:latin typeface="Helvetica LT Std"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5000"/>
          </a:lnSpc>
          <a:defRPr sz="1600" dirty="0" err="1" smtClean="0">
            <a:solidFill>
              <a:srgbClr val="363636"/>
            </a:solidFill>
            <a:latin typeface="Helvetica LT Std" pitchFamily="34" charset="0"/>
          </a:defRPr>
        </a:defPPr>
      </a:lstStyle>
    </a:txDef>
  </a:objectDefaults>
  <a:extraClrSchemeLst/>
</a:theme>
</file>

<file path=ppt/theme/theme16.xml><?xml version="1.0" encoding="utf-8"?>
<a:theme xmlns:a="http://schemas.openxmlformats.org/drawingml/2006/main" name="4_GPA PPT 1_10_2012">
  <a:themeElements>
    <a:clrScheme name="Custom 3">
      <a:dk1>
        <a:srgbClr val="00335C"/>
      </a:dk1>
      <a:lt1>
        <a:sysClr val="window" lastClr="FFFFFF"/>
      </a:lt1>
      <a:dk2>
        <a:srgbClr val="005480"/>
      </a:dk2>
      <a:lt2>
        <a:srgbClr val="A4BCBF"/>
      </a:lt2>
      <a:accent1>
        <a:srgbClr val="106B90"/>
      </a:accent1>
      <a:accent2>
        <a:srgbClr val="6F102C"/>
      </a:accent2>
      <a:accent3>
        <a:srgbClr val="ACDF4D"/>
      </a:accent3>
      <a:accent4>
        <a:srgbClr val="8064A2"/>
      </a:accent4>
      <a:accent5>
        <a:srgbClr val="4BACC6"/>
      </a:accent5>
      <a:accent6>
        <a:srgbClr val="F8981D"/>
      </a:accent6>
      <a:hlink>
        <a:srgbClr val="74B2C1"/>
      </a:hlink>
      <a:folHlink>
        <a:srgbClr val="3B9B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vert="horz" lIns="0" tIns="0" rIns="0" bIns="0" rtlCol="0">
        <a:normAutofit/>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400" b="1" i="0" u="none" strike="noStrike" kern="1200" cap="none" spc="0" normalizeH="0" baseline="0" noProof="0" dirty="0" smtClean="0">
            <a:ln>
              <a:noFill/>
            </a:ln>
            <a:solidFill>
              <a:srgbClr val="E46C0A"/>
            </a:solidFill>
            <a:effectLst/>
            <a:uLnTx/>
            <a:uFillTx/>
            <a:latin typeface="+mn-lt"/>
            <a:ea typeface="+mn-ea"/>
            <a:cs typeface="Arial"/>
          </a:defRPr>
        </a:defPPr>
      </a:lstStyle>
    </a:txDef>
  </a:objectDefaults>
  <a:extraClrSchemeLst/>
</a:theme>
</file>

<file path=ppt/theme/theme17.xml><?xml version="1.0" encoding="utf-8"?>
<a:theme xmlns:a="http://schemas.openxmlformats.org/drawingml/2006/main" name="1_GPA-Master">
  <a:themeElements>
    <a:clrScheme name="GPA Palette 1">
      <a:dk1>
        <a:srgbClr val="000100"/>
      </a:dk1>
      <a:lt1>
        <a:sysClr val="window" lastClr="FFFFFF"/>
      </a:lt1>
      <a:dk2>
        <a:srgbClr val="001729"/>
      </a:dk2>
      <a:lt2>
        <a:srgbClr val="B4C3C2"/>
      </a:lt2>
      <a:accent1>
        <a:srgbClr val="005F8B"/>
      </a:accent1>
      <a:accent2>
        <a:srgbClr val="E57C23"/>
      </a:accent2>
      <a:accent3>
        <a:srgbClr val="59A131"/>
      </a:accent3>
      <a:accent4>
        <a:srgbClr val="810325"/>
      </a:accent4>
      <a:accent5>
        <a:srgbClr val="304047"/>
      </a:accent5>
      <a:accent6>
        <a:srgbClr val="8D5218"/>
      </a:accent6>
      <a:hlink>
        <a:srgbClr val="7ABBCB"/>
      </a:hlink>
      <a:folHlink>
        <a:srgbClr val="F8C66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22_GPA PPT 1_10_2012">
  <a:themeElements>
    <a:clrScheme name="Custom 3">
      <a:dk1>
        <a:srgbClr val="00335C"/>
      </a:dk1>
      <a:lt1>
        <a:sysClr val="window" lastClr="FFFFFF"/>
      </a:lt1>
      <a:dk2>
        <a:srgbClr val="005480"/>
      </a:dk2>
      <a:lt2>
        <a:srgbClr val="A4BCBF"/>
      </a:lt2>
      <a:accent1>
        <a:srgbClr val="106B90"/>
      </a:accent1>
      <a:accent2>
        <a:srgbClr val="6F102C"/>
      </a:accent2>
      <a:accent3>
        <a:srgbClr val="ACDF4D"/>
      </a:accent3>
      <a:accent4>
        <a:srgbClr val="8064A2"/>
      </a:accent4>
      <a:accent5>
        <a:srgbClr val="4BACC6"/>
      </a:accent5>
      <a:accent6>
        <a:srgbClr val="F8981D"/>
      </a:accent6>
      <a:hlink>
        <a:srgbClr val="74B2C1"/>
      </a:hlink>
      <a:folHlink>
        <a:srgbClr val="3B9B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vert="horz" lIns="0" tIns="0" rIns="0" bIns="0" rtlCol="0">
        <a:normAutofit/>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400" b="1" i="0" u="none" strike="noStrike" kern="1200" cap="none" spc="0" normalizeH="0" baseline="0" noProof="0" dirty="0" smtClean="0">
            <a:ln>
              <a:noFill/>
            </a:ln>
            <a:solidFill>
              <a:srgbClr val="E46C0A"/>
            </a:solidFill>
            <a:effectLst/>
            <a:uLnTx/>
            <a:uFillTx/>
            <a:latin typeface="+mn-lt"/>
            <a:ea typeface="+mn-ea"/>
            <a:cs typeface="Arial"/>
          </a:defRPr>
        </a:defPPr>
      </a:lstStyle>
    </a:txDef>
  </a:objectDefaults>
  <a:extraClrSchemeLst/>
</a:theme>
</file>

<file path=ppt/theme/theme19.xml><?xml version="1.0" encoding="utf-8"?>
<a:theme xmlns:a="http://schemas.openxmlformats.org/drawingml/2006/main" name="23_GPA PPT 1_10_2012">
  <a:themeElements>
    <a:clrScheme name="Custom 3">
      <a:dk1>
        <a:srgbClr val="00335C"/>
      </a:dk1>
      <a:lt1>
        <a:sysClr val="window" lastClr="FFFFFF"/>
      </a:lt1>
      <a:dk2>
        <a:srgbClr val="005480"/>
      </a:dk2>
      <a:lt2>
        <a:srgbClr val="A4BCBF"/>
      </a:lt2>
      <a:accent1>
        <a:srgbClr val="106B90"/>
      </a:accent1>
      <a:accent2>
        <a:srgbClr val="6F102C"/>
      </a:accent2>
      <a:accent3>
        <a:srgbClr val="ACDF4D"/>
      </a:accent3>
      <a:accent4>
        <a:srgbClr val="8064A2"/>
      </a:accent4>
      <a:accent5>
        <a:srgbClr val="4BACC6"/>
      </a:accent5>
      <a:accent6>
        <a:srgbClr val="F8981D"/>
      </a:accent6>
      <a:hlink>
        <a:srgbClr val="74B2C1"/>
      </a:hlink>
      <a:folHlink>
        <a:srgbClr val="3B9B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vert="horz" lIns="0" tIns="0" rIns="0" bIns="0" rtlCol="0">
        <a:normAutofit/>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400" b="1" i="0" u="none" strike="noStrike" kern="1200" cap="none" spc="0" normalizeH="0" baseline="0" noProof="0" dirty="0" smtClean="0">
            <a:ln>
              <a:noFill/>
            </a:ln>
            <a:solidFill>
              <a:srgbClr val="E46C0A"/>
            </a:solidFill>
            <a:effectLst/>
            <a:uLnTx/>
            <a:uFillTx/>
            <a:latin typeface="+mn-lt"/>
            <a:ea typeface="+mn-ea"/>
            <a:cs typeface="Arial"/>
          </a:defRPr>
        </a:defPPr>
      </a:lstStyle>
    </a:txDef>
  </a:objectDefaults>
  <a:extraClrSchemeLst/>
</a:theme>
</file>

<file path=ppt/theme/theme2.xml><?xml version="1.0" encoding="utf-8"?>
<a:theme xmlns:a="http://schemas.openxmlformats.org/drawingml/2006/main" name="5_GPA PPT 1_10_2012">
  <a:themeElements>
    <a:clrScheme name="Custom 3">
      <a:dk1>
        <a:srgbClr val="00335C"/>
      </a:dk1>
      <a:lt1>
        <a:sysClr val="window" lastClr="FFFFFF"/>
      </a:lt1>
      <a:dk2>
        <a:srgbClr val="005480"/>
      </a:dk2>
      <a:lt2>
        <a:srgbClr val="A4BCBF"/>
      </a:lt2>
      <a:accent1>
        <a:srgbClr val="106B90"/>
      </a:accent1>
      <a:accent2>
        <a:srgbClr val="6F102C"/>
      </a:accent2>
      <a:accent3>
        <a:srgbClr val="ACDF4D"/>
      </a:accent3>
      <a:accent4>
        <a:srgbClr val="8064A2"/>
      </a:accent4>
      <a:accent5>
        <a:srgbClr val="4BACC6"/>
      </a:accent5>
      <a:accent6>
        <a:srgbClr val="F8981D"/>
      </a:accent6>
      <a:hlink>
        <a:srgbClr val="74B2C1"/>
      </a:hlink>
      <a:folHlink>
        <a:srgbClr val="3B9B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vert="horz" lIns="0" tIns="0" rIns="0" bIns="0" rtlCol="0">
        <a:normAutofit/>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400" b="1" i="0" u="none" strike="noStrike" kern="1200" cap="none" spc="0" normalizeH="0" baseline="0" noProof="0" dirty="0" smtClean="0">
            <a:ln>
              <a:noFill/>
            </a:ln>
            <a:solidFill>
              <a:srgbClr val="E46C0A"/>
            </a:solidFill>
            <a:effectLst/>
            <a:uLnTx/>
            <a:uFillTx/>
            <a:latin typeface="+mn-lt"/>
            <a:ea typeface="+mn-ea"/>
            <a:cs typeface="Arial"/>
          </a:defRPr>
        </a:defPPr>
      </a:lstStyle>
    </a:txDef>
  </a:objectDefaults>
  <a:extraClrSchemeLst/>
</a:theme>
</file>

<file path=ppt/theme/theme20.xml><?xml version="1.0" encoding="utf-8"?>
<a:theme xmlns:a="http://schemas.openxmlformats.org/drawingml/2006/main" name="24_GPA PPT 1_10_2012">
  <a:themeElements>
    <a:clrScheme name="Custom 3">
      <a:dk1>
        <a:srgbClr val="00335C"/>
      </a:dk1>
      <a:lt1>
        <a:sysClr val="window" lastClr="FFFFFF"/>
      </a:lt1>
      <a:dk2>
        <a:srgbClr val="005480"/>
      </a:dk2>
      <a:lt2>
        <a:srgbClr val="A4BCBF"/>
      </a:lt2>
      <a:accent1>
        <a:srgbClr val="106B90"/>
      </a:accent1>
      <a:accent2>
        <a:srgbClr val="6F102C"/>
      </a:accent2>
      <a:accent3>
        <a:srgbClr val="ACDF4D"/>
      </a:accent3>
      <a:accent4>
        <a:srgbClr val="8064A2"/>
      </a:accent4>
      <a:accent5>
        <a:srgbClr val="4BACC6"/>
      </a:accent5>
      <a:accent6>
        <a:srgbClr val="F8981D"/>
      </a:accent6>
      <a:hlink>
        <a:srgbClr val="74B2C1"/>
      </a:hlink>
      <a:folHlink>
        <a:srgbClr val="3B9B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vert="horz" lIns="0" tIns="0" rIns="0" bIns="0" rtlCol="0">
        <a:normAutofit/>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400" b="1" i="0" u="none" strike="noStrike" kern="1200" cap="none" spc="0" normalizeH="0" baseline="0" noProof="0" dirty="0" smtClean="0">
            <a:ln>
              <a:noFill/>
            </a:ln>
            <a:solidFill>
              <a:srgbClr val="E46C0A"/>
            </a:solidFill>
            <a:effectLst/>
            <a:uLnTx/>
            <a:uFillTx/>
            <a:latin typeface="+mn-lt"/>
            <a:ea typeface="+mn-ea"/>
            <a:cs typeface="Arial"/>
          </a:defRPr>
        </a:defPPr>
      </a:lstStyle>
    </a:txDef>
  </a:objectDefaults>
  <a:extraClrSchemeLst/>
</a:theme>
</file>

<file path=ppt/theme/theme21.xml><?xml version="1.0" encoding="utf-8"?>
<a:theme xmlns:a="http://schemas.openxmlformats.org/drawingml/2006/main" name="26_Office Theme">
  <a:themeElements>
    <a:clrScheme name="GPA Palette 1">
      <a:dk1>
        <a:srgbClr val="000100"/>
      </a:dk1>
      <a:lt1>
        <a:sysClr val="window" lastClr="FFFFFF"/>
      </a:lt1>
      <a:dk2>
        <a:srgbClr val="001729"/>
      </a:dk2>
      <a:lt2>
        <a:srgbClr val="B4C3C2"/>
      </a:lt2>
      <a:accent1>
        <a:srgbClr val="005F8B"/>
      </a:accent1>
      <a:accent2>
        <a:srgbClr val="E57C23"/>
      </a:accent2>
      <a:accent3>
        <a:srgbClr val="59A131"/>
      </a:accent3>
      <a:accent4>
        <a:srgbClr val="810325"/>
      </a:accent4>
      <a:accent5>
        <a:srgbClr val="304047"/>
      </a:accent5>
      <a:accent6>
        <a:srgbClr val="8D5218"/>
      </a:accent6>
      <a:hlink>
        <a:srgbClr val="7ABBCB"/>
      </a:hlink>
      <a:folHlink>
        <a:srgbClr val="F8C66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76200" cap="flat" cmpd="sng">
          <a:solidFill>
            <a:srgbClr val="08446A"/>
          </a:solidFill>
          <a:prstDash val="sysDot"/>
          <a:round/>
          <a:headEnd/>
          <a:tailEnd/>
        </a:ln>
        <a:effectLst/>
      </a:spPr>
      <a:bodyPr/>
      <a:lstStyle>
        <a:defPPr algn="ctr" defTabSz="457200" fontAlgn="auto">
          <a:spcBef>
            <a:spcPts val="0"/>
          </a:spcBef>
          <a:spcAft>
            <a:spcPts val="0"/>
          </a:spcAft>
          <a:defRPr sz="2000" kern="1200">
            <a:solidFill>
              <a:srgbClr val="000100"/>
            </a:solidFill>
            <a:latin typeface="Arial"/>
            <a:ea typeface="ヒラギノ角ゴ Pro W3" charset="-128"/>
            <a:cs typeface="ヒラギノ角ゴ Pro W3" charset="-128"/>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bodyPr anchor="t">
        <a:spAutoFit/>
      </a:bodyPr>
      <a:lstStyle>
        <a:defPPr>
          <a:defRPr sz="3200" b="1" dirty="0" smtClean="0"/>
        </a:defPPr>
      </a:lstStyle>
    </a:txDef>
  </a:objectDefaults>
  <a:extraClrSchemeLst/>
</a:theme>
</file>

<file path=ppt/theme/theme22.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9_Office Theme">
  <a:themeElements>
    <a:clrScheme name="Custom 6">
      <a:dk1>
        <a:srgbClr val="000100"/>
      </a:dk1>
      <a:lt1>
        <a:srgbClr val="FFFFFF"/>
      </a:lt1>
      <a:dk2>
        <a:srgbClr val="0228D5"/>
      </a:dk2>
      <a:lt2>
        <a:srgbClr val="D5D5D5"/>
      </a:lt2>
      <a:accent1>
        <a:srgbClr val="007FFF"/>
      </a:accent1>
      <a:accent2>
        <a:srgbClr val="FF7C00"/>
      </a:accent2>
      <a:accent3>
        <a:srgbClr val="FF7C00"/>
      </a:accent3>
      <a:accent4>
        <a:srgbClr val="797979"/>
      </a:accent4>
      <a:accent5>
        <a:srgbClr val="00D2A9"/>
      </a:accent5>
      <a:accent6>
        <a:srgbClr val="FEFFFF"/>
      </a:accent6>
      <a:hlink>
        <a:srgbClr val="007FFF"/>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2_Office Theme">
  <a:themeElements>
    <a:clrScheme name="Custom 6">
      <a:dk1>
        <a:srgbClr val="000100"/>
      </a:dk1>
      <a:lt1>
        <a:srgbClr val="FFFFFF"/>
      </a:lt1>
      <a:dk2>
        <a:srgbClr val="0228D5"/>
      </a:dk2>
      <a:lt2>
        <a:srgbClr val="D5D5D5"/>
      </a:lt2>
      <a:accent1>
        <a:srgbClr val="007FFF"/>
      </a:accent1>
      <a:accent2>
        <a:srgbClr val="FF7C00"/>
      </a:accent2>
      <a:accent3>
        <a:srgbClr val="FF7C00"/>
      </a:accent3>
      <a:accent4>
        <a:srgbClr val="797979"/>
      </a:accent4>
      <a:accent5>
        <a:srgbClr val="00D2A9"/>
      </a:accent5>
      <a:accent6>
        <a:srgbClr val="FEFFFF"/>
      </a:accent6>
      <a:hlink>
        <a:srgbClr val="007FFF"/>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8_Office Theme">
  <a:themeElements>
    <a:clrScheme name="Custom 6">
      <a:dk1>
        <a:srgbClr val="000100"/>
      </a:dk1>
      <a:lt1>
        <a:srgbClr val="FFFFFF"/>
      </a:lt1>
      <a:dk2>
        <a:srgbClr val="0228D5"/>
      </a:dk2>
      <a:lt2>
        <a:srgbClr val="D5D5D5"/>
      </a:lt2>
      <a:accent1>
        <a:srgbClr val="007FFF"/>
      </a:accent1>
      <a:accent2>
        <a:srgbClr val="FF7C00"/>
      </a:accent2>
      <a:accent3>
        <a:srgbClr val="FF7C00"/>
      </a:accent3>
      <a:accent4>
        <a:srgbClr val="797979"/>
      </a:accent4>
      <a:accent5>
        <a:srgbClr val="00D2A9"/>
      </a:accent5>
      <a:accent6>
        <a:srgbClr val="FEFFFF"/>
      </a:accent6>
      <a:hlink>
        <a:srgbClr val="007FFF"/>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31_Office Theme">
  <a:themeElements>
    <a:clrScheme name="Custom 6">
      <a:dk1>
        <a:srgbClr val="000100"/>
      </a:dk1>
      <a:lt1>
        <a:srgbClr val="FFFFFF"/>
      </a:lt1>
      <a:dk2>
        <a:srgbClr val="0228D5"/>
      </a:dk2>
      <a:lt2>
        <a:srgbClr val="D5D5D5"/>
      </a:lt2>
      <a:accent1>
        <a:srgbClr val="007FFF"/>
      </a:accent1>
      <a:accent2>
        <a:srgbClr val="FF7C00"/>
      </a:accent2>
      <a:accent3>
        <a:srgbClr val="FF7C00"/>
      </a:accent3>
      <a:accent4>
        <a:srgbClr val="797979"/>
      </a:accent4>
      <a:accent5>
        <a:srgbClr val="00D2A9"/>
      </a:accent5>
      <a:accent6>
        <a:srgbClr val="FEFFFF"/>
      </a:accent6>
      <a:hlink>
        <a:srgbClr val="007FFF"/>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37_Office Theme">
  <a:themeElements>
    <a:clrScheme name="Custom 6">
      <a:dk1>
        <a:srgbClr val="000100"/>
      </a:dk1>
      <a:lt1>
        <a:srgbClr val="FFFFFF"/>
      </a:lt1>
      <a:dk2>
        <a:srgbClr val="0228D5"/>
      </a:dk2>
      <a:lt2>
        <a:srgbClr val="D5D5D5"/>
      </a:lt2>
      <a:accent1>
        <a:srgbClr val="007FFF"/>
      </a:accent1>
      <a:accent2>
        <a:srgbClr val="FF7C00"/>
      </a:accent2>
      <a:accent3>
        <a:srgbClr val="FF7C00"/>
      </a:accent3>
      <a:accent4>
        <a:srgbClr val="797979"/>
      </a:accent4>
      <a:accent5>
        <a:srgbClr val="00D2A9"/>
      </a:accent5>
      <a:accent6>
        <a:srgbClr val="FEFFFF"/>
      </a:accent6>
      <a:hlink>
        <a:srgbClr val="007FFF"/>
      </a:hlink>
      <a:folHlink>
        <a:srgbClr val="000000"/>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38_Office Theme">
  <a:themeElements>
    <a:clrScheme name="Custom 6">
      <a:dk1>
        <a:srgbClr val="000100"/>
      </a:dk1>
      <a:lt1>
        <a:srgbClr val="FFFFFF"/>
      </a:lt1>
      <a:dk2>
        <a:srgbClr val="0228D5"/>
      </a:dk2>
      <a:lt2>
        <a:srgbClr val="D5D5D5"/>
      </a:lt2>
      <a:accent1>
        <a:srgbClr val="007FFF"/>
      </a:accent1>
      <a:accent2>
        <a:srgbClr val="FF7C00"/>
      </a:accent2>
      <a:accent3>
        <a:srgbClr val="FF7C00"/>
      </a:accent3>
      <a:accent4>
        <a:srgbClr val="797979"/>
      </a:accent4>
      <a:accent5>
        <a:srgbClr val="00D2A9"/>
      </a:accent5>
      <a:accent6>
        <a:srgbClr val="FEFFFF"/>
      </a:accent6>
      <a:hlink>
        <a:srgbClr val="007FFF"/>
      </a:hlink>
      <a:folHlink>
        <a:srgbClr val="000000"/>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39_Office Theme">
  <a:themeElements>
    <a:clrScheme name="Custom 6">
      <a:dk1>
        <a:srgbClr val="000100"/>
      </a:dk1>
      <a:lt1>
        <a:srgbClr val="FFFFFF"/>
      </a:lt1>
      <a:dk2>
        <a:srgbClr val="0228D5"/>
      </a:dk2>
      <a:lt2>
        <a:srgbClr val="D5D5D5"/>
      </a:lt2>
      <a:accent1>
        <a:srgbClr val="007FFF"/>
      </a:accent1>
      <a:accent2>
        <a:srgbClr val="FF7C00"/>
      </a:accent2>
      <a:accent3>
        <a:srgbClr val="FF7C00"/>
      </a:accent3>
      <a:accent4>
        <a:srgbClr val="797979"/>
      </a:accent4>
      <a:accent5>
        <a:srgbClr val="00D2A9"/>
      </a:accent5>
      <a:accent6>
        <a:srgbClr val="FEFFFF"/>
      </a:accent6>
      <a:hlink>
        <a:srgbClr val="007FFF"/>
      </a:hlink>
      <a:folHlink>
        <a:srgbClr val="000000"/>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GPA PPT 1_10_2012">
  <a:themeElements>
    <a:clrScheme name="Custom 3">
      <a:dk1>
        <a:srgbClr val="00335C"/>
      </a:dk1>
      <a:lt1>
        <a:sysClr val="window" lastClr="FFFFFF"/>
      </a:lt1>
      <a:dk2>
        <a:srgbClr val="005480"/>
      </a:dk2>
      <a:lt2>
        <a:srgbClr val="A4BCBF"/>
      </a:lt2>
      <a:accent1>
        <a:srgbClr val="106B90"/>
      </a:accent1>
      <a:accent2>
        <a:srgbClr val="6F102C"/>
      </a:accent2>
      <a:accent3>
        <a:srgbClr val="ACDF4D"/>
      </a:accent3>
      <a:accent4>
        <a:srgbClr val="8064A2"/>
      </a:accent4>
      <a:accent5>
        <a:srgbClr val="4BACC6"/>
      </a:accent5>
      <a:accent6>
        <a:srgbClr val="F8981D"/>
      </a:accent6>
      <a:hlink>
        <a:srgbClr val="74B2C1"/>
      </a:hlink>
      <a:folHlink>
        <a:srgbClr val="3B9B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vert="horz" lIns="0" tIns="0" rIns="0" bIns="0" rtlCol="0">
        <a:normAutofit/>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400" b="1" i="0" u="none" strike="noStrike" kern="1200" cap="none" spc="0" normalizeH="0" baseline="0" noProof="0" dirty="0" smtClean="0">
            <a:ln>
              <a:noFill/>
            </a:ln>
            <a:solidFill>
              <a:srgbClr val="E46C0A"/>
            </a:solidFill>
            <a:effectLst/>
            <a:uLnTx/>
            <a:uFillTx/>
            <a:latin typeface="+mn-lt"/>
            <a:ea typeface="+mn-ea"/>
            <a:cs typeface="Arial"/>
          </a:defRPr>
        </a:defPPr>
      </a:lstStyle>
    </a:txDef>
  </a:objectDefaults>
  <a:extraClrSchemeLst/>
</a:theme>
</file>

<file path=ppt/theme/theme30.xml><?xml version="1.0" encoding="utf-8"?>
<a:theme xmlns:a="http://schemas.openxmlformats.org/drawingml/2006/main" name="42_Office Theme">
  <a:themeElements>
    <a:clrScheme name="Custom 6">
      <a:dk1>
        <a:srgbClr val="000100"/>
      </a:dk1>
      <a:lt1>
        <a:srgbClr val="FFFFFF"/>
      </a:lt1>
      <a:dk2>
        <a:srgbClr val="0228D5"/>
      </a:dk2>
      <a:lt2>
        <a:srgbClr val="D5D5D5"/>
      </a:lt2>
      <a:accent1>
        <a:srgbClr val="007FFF"/>
      </a:accent1>
      <a:accent2>
        <a:srgbClr val="FF7C00"/>
      </a:accent2>
      <a:accent3>
        <a:srgbClr val="FF7C00"/>
      </a:accent3>
      <a:accent4>
        <a:srgbClr val="797979"/>
      </a:accent4>
      <a:accent5>
        <a:srgbClr val="00D2A9"/>
      </a:accent5>
      <a:accent6>
        <a:srgbClr val="FEFFFF"/>
      </a:accent6>
      <a:hlink>
        <a:srgbClr val="007FFF"/>
      </a:hlink>
      <a:folHlink>
        <a:srgbClr val="000000"/>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GPA PPT 1_10_2012">
  <a:themeElements>
    <a:clrScheme name="Custom 3">
      <a:dk1>
        <a:srgbClr val="00335C"/>
      </a:dk1>
      <a:lt1>
        <a:sysClr val="window" lastClr="FFFFFF"/>
      </a:lt1>
      <a:dk2>
        <a:srgbClr val="005480"/>
      </a:dk2>
      <a:lt2>
        <a:srgbClr val="A4BCBF"/>
      </a:lt2>
      <a:accent1>
        <a:srgbClr val="106B90"/>
      </a:accent1>
      <a:accent2>
        <a:srgbClr val="6F102C"/>
      </a:accent2>
      <a:accent3>
        <a:srgbClr val="ACDF4D"/>
      </a:accent3>
      <a:accent4>
        <a:srgbClr val="8064A2"/>
      </a:accent4>
      <a:accent5>
        <a:srgbClr val="4BACC6"/>
      </a:accent5>
      <a:accent6>
        <a:srgbClr val="F8981D"/>
      </a:accent6>
      <a:hlink>
        <a:srgbClr val="74B2C1"/>
      </a:hlink>
      <a:folHlink>
        <a:srgbClr val="3B9B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vert="horz" lIns="0" tIns="0" rIns="0" bIns="0" rtlCol="0">
        <a:normAutofit/>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400" b="1" i="0" u="none" strike="noStrike" kern="1200" cap="none" spc="0" normalizeH="0" baseline="0" noProof="0" dirty="0" smtClean="0">
            <a:ln>
              <a:noFill/>
            </a:ln>
            <a:solidFill>
              <a:srgbClr val="E46C0A"/>
            </a:solidFill>
            <a:effectLst/>
            <a:uLnTx/>
            <a:uFillTx/>
            <a:latin typeface="+mn-lt"/>
            <a:ea typeface="+mn-ea"/>
            <a:cs typeface="Arial"/>
          </a:defRPr>
        </a:defPPr>
      </a:lstStyle>
    </a:txDef>
  </a:objectDefaults>
  <a:extraClrSchemeLst/>
</a:theme>
</file>

<file path=ppt/theme/theme5.xml><?xml version="1.0" encoding="utf-8"?>
<a:theme xmlns:a="http://schemas.openxmlformats.org/drawingml/2006/main" name="7_GPA PPT 1_10_2012">
  <a:themeElements>
    <a:clrScheme name="Custom 3">
      <a:dk1>
        <a:srgbClr val="00335C"/>
      </a:dk1>
      <a:lt1>
        <a:sysClr val="window" lastClr="FFFFFF"/>
      </a:lt1>
      <a:dk2>
        <a:srgbClr val="005480"/>
      </a:dk2>
      <a:lt2>
        <a:srgbClr val="A4BCBF"/>
      </a:lt2>
      <a:accent1>
        <a:srgbClr val="106B90"/>
      </a:accent1>
      <a:accent2>
        <a:srgbClr val="6F102C"/>
      </a:accent2>
      <a:accent3>
        <a:srgbClr val="ACDF4D"/>
      </a:accent3>
      <a:accent4>
        <a:srgbClr val="8064A2"/>
      </a:accent4>
      <a:accent5>
        <a:srgbClr val="4BACC6"/>
      </a:accent5>
      <a:accent6>
        <a:srgbClr val="F8981D"/>
      </a:accent6>
      <a:hlink>
        <a:srgbClr val="74B2C1"/>
      </a:hlink>
      <a:folHlink>
        <a:srgbClr val="3B9B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vert="horz" lIns="0" tIns="0" rIns="0" bIns="0" rtlCol="0">
        <a:normAutofit/>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400" b="1" i="0" u="none" strike="noStrike" kern="1200" cap="none" spc="0" normalizeH="0" baseline="0" noProof="0" dirty="0" smtClean="0">
            <a:ln>
              <a:noFill/>
            </a:ln>
            <a:solidFill>
              <a:srgbClr val="E46C0A"/>
            </a:solidFill>
            <a:effectLst/>
            <a:uLnTx/>
            <a:uFillTx/>
            <a:latin typeface="+mn-lt"/>
            <a:ea typeface="+mn-ea"/>
            <a:cs typeface="Arial"/>
          </a:defRPr>
        </a:defPPr>
      </a:lstStyle>
    </a:txDef>
  </a:objectDefaults>
  <a:extraClrSchemeLst/>
</a:theme>
</file>

<file path=ppt/theme/theme6.xml><?xml version="1.0" encoding="utf-8"?>
<a:theme xmlns:a="http://schemas.openxmlformats.org/drawingml/2006/main" name="YouTube_Template_4x3">
  <a:themeElements>
    <a:clrScheme name="Custom 3">
      <a:dk1>
        <a:sysClr val="windowText" lastClr="000000"/>
      </a:dk1>
      <a:lt1>
        <a:sysClr val="window" lastClr="FFFFFF"/>
      </a:lt1>
      <a:dk2>
        <a:srgbClr val="555555"/>
      </a:dk2>
      <a:lt2>
        <a:srgbClr val="333336"/>
      </a:lt2>
      <a:accent1>
        <a:srgbClr val="7D7D82"/>
      </a:accent1>
      <a:accent2>
        <a:srgbClr val="E8E8E8"/>
      </a:accent2>
      <a:accent3>
        <a:srgbClr val="FF1414"/>
      </a:accent3>
      <a:accent4>
        <a:srgbClr val="1368F1"/>
      </a:accent4>
      <a:accent5>
        <a:srgbClr val="009E26"/>
      </a:accent5>
      <a:accent6>
        <a:srgbClr val="EEB211"/>
      </a:accent6>
      <a:hlink>
        <a:srgbClr val="1368F1"/>
      </a:hlink>
      <a:folHlink>
        <a:srgbClr val="FF1414"/>
      </a:folHlink>
    </a:clrScheme>
    <a:fontScheme name="Google OpenSans">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B40000"/>
            </a:gs>
            <a:gs pos="100000">
              <a:srgbClr val="FF1414"/>
            </a:gs>
          </a:gsLst>
          <a:lin ang="16200000" scaled="1"/>
          <a:tileRect/>
        </a:gradFill>
        <a:ln>
          <a:noFill/>
        </a:ln>
      </a:spPr>
      <a:bodyPr rtlCol="0" anchor="ctr"/>
      <a:lstStyle>
        <a:defPPr algn="ctr">
          <a:lnSpc>
            <a:spcPct val="95000"/>
          </a:lnSpc>
          <a:defRPr sz="1600" dirty="0" err="1" smtClean="0">
            <a:latin typeface="Helvetica LT Std"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5000"/>
          </a:lnSpc>
          <a:defRPr sz="1600" dirty="0" err="1" smtClean="0">
            <a:solidFill>
              <a:srgbClr val="363636"/>
            </a:solidFill>
            <a:latin typeface="Helvetica LT Std" pitchFamily="34" charset="0"/>
          </a:defRPr>
        </a:defPPr>
      </a:lstStyle>
    </a:txDef>
  </a:objectDefaults>
  <a:extraClrSchemeLst/>
</a:theme>
</file>

<file path=ppt/theme/theme7.xml><?xml version="1.0" encoding="utf-8"?>
<a:theme xmlns:a="http://schemas.openxmlformats.org/drawingml/2006/main" name="9_GPA PPT 1_10_2012">
  <a:themeElements>
    <a:clrScheme name="Custom 3">
      <a:dk1>
        <a:srgbClr val="00335C"/>
      </a:dk1>
      <a:lt1>
        <a:sysClr val="window" lastClr="FFFFFF"/>
      </a:lt1>
      <a:dk2>
        <a:srgbClr val="005480"/>
      </a:dk2>
      <a:lt2>
        <a:srgbClr val="A4BCBF"/>
      </a:lt2>
      <a:accent1>
        <a:srgbClr val="106B90"/>
      </a:accent1>
      <a:accent2>
        <a:srgbClr val="6F102C"/>
      </a:accent2>
      <a:accent3>
        <a:srgbClr val="ACDF4D"/>
      </a:accent3>
      <a:accent4>
        <a:srgbClr val="8064A2"/>
      </a:accent4>
      <a:accent5>
        <a:srgbClr val="4BACC6"/>
      </a:accent5>
      <a:accent6>
        <a:srgbClr val="F8981D"/>
      </a:accent6>
      <a:hlink>
        <a:srgbClr val="74B2C1"/>
      </a:hlink>
      <a:folHlink>
        <a:srgbClr val="3B9B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vert="horz" lIns="0" tIns="0" rIns="0" bIns="0" rtlCol="0">
        <a:normAutofit/>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400" b="1" i="0" u="none" strike="noStrike" kern="1200" cap="none" spc="0" normalizeH="0" baseline="0" noProof="0" dirty="0" smtClean="0">
            <a:ln>
              <a:noFill/>
            </a:ln>
            <a:solidFill>
              <a:srgbClr val="E46C0A"/>
            </a:solidFill>
            <a:effectLst/>
            <a:uLnTx/>
            <a:uFillTx/>
            <a:latin typeface="+mn-lt"/>
            <a:ea typeface="+mn-ea"/>
            <a:cs typeface="Arial"/>
          </a:defRPr>
        </a:defPPr>
      </a:lstStyle>
    </a:txDef>
  </a:objectDefaults>
  <a:extraClrSchemeLst/>
</a:theme>
</file>

<file path=ppt/theme/theme8.xml><?xml version="1.0" encoding="utf-8"?>
<a:theme xmlns:a="http://schemas.openxmlformats.org/drawingml/2006/main" name="10_GPA PPT 1_10_2012">
  <a:themeElements>
    <a:clrScheme name="Custom 3">
      <a:dk1>
        <a:srgbClr val="00335C"/>
      </a:dk1>
      <a:lt1>
        <a:sysClr val="window" lastClr="FFFFFF"/>
      </a:lt1>
      <a:dk2>
        <a:srgbClr val="005480"/>
      </a:dk2>
      <a:lt2>
        <a:srgbClr val="A4BCBF"/>
      </a:lt2>
      <a:accent1>
        <a:srgbClr val="106B90"/>
      </a:accent1>
      <a:accent2>
        <a:srgbClr val="6F102C"/>
      </a:accent2>
      <a:accent3>
        <a:srgbClr val="ACDF4D"/>
      </a:accent3>
      <a:accent4>
        <a:srgbClr val="8064A2"/>
      </a:accent4>
      <a:accent5>
        <a:srgbClr val="4BACC6"/>
      </a:accent5>
      <a:accent6>
        <a:srgbClr val="F8981D"/>
      </a:accent6>
      <a:hlink>
        <a:srgbClr val="74B2C1"/>
      </a:hlink>
      <a:folHlink>
        <a:srgbClr val="3B9B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vert="horz" lIns="0" tIns="0" rIns="0" bIns="0" rtlCol="0">
        <a:normAutofit/>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400" b="1" i="0" u="none" strike="noStrike" kern="1200" cap="none" spc="0" normalizeH="0" baseline="0" noProof="0" dirty="0" smtClean="0">
            <a:ln>
              <a:noFill/>
            </a:ln>
            <a:solidFill>
              <a:srgbClr val="E46C0A"/>
            </a:solidFill>
            <a:effectLst/>
            <a:uLnTx/>
            <a:uFillTx/>
            <a:latin typeface="+mn-lt"/>
            <a:ea typeface="+mn-ea"/>
            <a:cs typeface="Arial"/>
          </a:defRPr>
        </a:defPPr>
      </a:lstStyle>
    </a:txDef>
  </a:objectDefaults>
  <a:extraClrSchemeLst/>
</a:theme>
</file>

<file path=ppt/theme/theme9.xml><?xml version="1.0" encoding="utf-8"?>
<a:theme xmlns:a="http://schemas.openxmlformats.org/drawingml/2006/main" name="11_GPA PPT 1_10_2012">
  <a:themeElements>
    <a:clrScheme name="Custom 3">
      <a:dk1>
        <a:srgbClr val="00335C"/>
      </a:dk1>
      <a:lt1>
        <a:sysClr val="window" lastClr="FFFFFF"/>
      </a:lt1>
      <a:dk2>
        <a:srgbClr val="005480"/>
      </a:dk2>
      <a:lt2>
        <a:srgbClr val="A4BCBF"/>
      </a:lt2>
      <a:accent1>
        <a:srgbClr val="106B90"/>
      </a:accent1>
      <a:accent2>
        <a:srgbClr val="6F102C"/>
      </a:accent2>
      <a:accent3>
        <a:srgbClr val="ACDF4D"/>
      </a:accent3>
      <a:accent4>
        <a:srgbClr val="8064A2"/>
      </a:accent4>
      <a:accent5>
        <a:srgbClr val="4BACC6"/>
      </a:accent5>
      <a:accent6>
        <a:srgbClr val="F8981D"/>
      </a:accent6>
      <a:hlink>
        <a:srgbClr val="74B2C1"/>
      </a:hlink>
      <a:folHlink>
        <a:srgbClr val="3B9B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vert="horz" lIns="0" tIns="0" rIns="0" bIns="0" rtlCol="0">
        <a:normAutofit/>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400" b="1" i="0" u="none" strike="noStrike" kern="1200" cap="none" spc="0" normalizeH="0" baseline="0" noProof="0" dirty="0" smtClean="0">
            <a:ln>
              <a:noFill/>
            </a:ln>
            <a:solidFill>
              <a:srgbClr val="E46C0A"/>
            </a:solidFill>
            <a:effectLst/>
            <a:uLnTx/>
            <a:uFillTx/>
            <a:latin typeface="+mn-lt"/>
            <a:ea typeface="+mn-ea"/>
            <a:cs typeface="Arial"/>
          </a:defRPr>
        </a:defPPr>
      </a:lstStyle>
    </a:txDef>
  </a:objectDefaults>
  <a:extraClrSchemeLst/>
</a:theme>
</file>

<file path=ppt/theme/themeOverride1.xml><?xml version="1.0" encoding="utf-8"?>
<a:themeOverride xmlns:a="http://schemas.openxmlformats.org/drawingml/2006/main">
  <a:clrScheme name="Custom 3">
    <a:dk1>
      <a:srgbClr val="00335C"/>
    </a:dk1>
    <a:lt1>
      <a:sysClr val="window" lastClr="FFFFFF"/>
    </a:lt1>
    <a:dk2>
      <a:srgbClr val="005480"/>
    </a:dk2>
    <a:lt2>
      <a:srgbClr val="A4BCBF"/>
    </a:lt2>
    <a:accent1>
      <a:srgbClr val="106B90"/>
    </a:accent1>
    <a:accent2>
      <a:srgbClr val="6F102C"/>
    </a:accent2>
    <a:accent3>
      <a:srgbClr val="ACDF4D"/>
    </a:accent3>
    <a:accent4>
      <a:srgbClr val="8064A2"/>
    </a:accent4>
    <a:accent5>
      <a:srgbClr val="4BACC6"/>
    </a:accent5>
    <a:accent6>
      <a:srgbClr val="F8981D"/>
    </a:accent6>
    <a:hlink>
      <a:srgbClr val="74B2C1"/>
    </a:hlink>
    <a:folHlink>
      <a:srgbClr val="3B9B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47072</TotalTime>
  <Words>1385</Words>
  <Application>Microsoft Office PowerPoint</Application>
  <PresentationFormat>On-screen Show (4:3)</PresentationFormat>
  <Paragraphs>280</Paragraphs>
  <Slides>33</Slides>
  <Notes>15</Notes>
  <HiddenSlides>0</HiddenSlides>
  <MMClips>0</MMClips>
  <ScaleCrop>false</ScaleCrop>
  <HeadingPairs>
    <vt:vector size="6" baseType="variant">
      <vt:variant>
        <vt:lpstr>Fonts Used</vt:lpstr>
      </vt:variant>
      <vt:variant>
        <vt:i4>23</vt:i4>
      </vt:variant>
      <vt:variant>
        <vt:lpstr>Theme</vt:lpstr>
      </vt:variant>
      <vt:variant>
        <vt:i4>32</vt:i4>
      </vt:variant>
      <vt:variant>
        <vt:lpstr>Slide Titles</vt:lpstr>
      </vt:variant>
      <vt:variant>
        <vt:i4>33</vt:i4>
      </vt:variant>
    </vt:vector>
  </HeadingPairs>
  <TitlesOfParts>
    <vt:vector size="88" baseType="lpstr">
      <vt:lpstr>ＭＳ Ｐゴシック</vt:lpstr>
      <vt:lpstr>ＭＳ Ｐゴシック</vt:lpstr>
      <vt:lpstr>Arial</vt:lpstr>
      <vt:lpstr>Arial Narrow</vt:lpstr>
      <vt:lpstr>Calibri</vt:lpstr>
      <vt:lpstr>Calibri Light</vt:lpstr>
      <vt:lpstr>Directors Gothic 220</vt:lpstr>
      <vt:lpstr>Directors Gothic 220 SBd</vt:lpstr>
      <vt:lpstr>Droid Serif</vt:lpstr>
      <vt:lpstr>Franklin Gothic Book</vt:lpstr>
      <vt:lpstr>Garamond</vt:lpstr>
      <vt:lpstr>Geneva</vt:lpstr>
      <vt:lpstr>Helvetica</vt:lpstr>
      <vt:lpstr>Helvetica LT Std</vt:lpstr>
      <vt:lpstr>Merriweather Sans</vt:lpstr>
      <vt:lpstr>Merriweather Sans Regular</vt:lpstr>
      <vt:lpstr>Neutraface 2 Text Bold</vt:lpstr>
      <vt:lpstr>Neutraface 2 Text Book</vt:lpstr>
      <vt:lpstr>Open Sans</vt:lpstr>
      <vt:lpstr>Open Sans Light</vt:lpstr>
      <vt:lpstr>Times New Roman</vt:lpstr>
      <vt:lpstr>Wingdings</vt:lpstr>
      <vt:lpstr>ヒラギノ角ゴ Pro W3</vt:lpstr>
      <vt:lpstr>3_GPA PPT 1_10_2012</vt:lpstr>
      <vt:lpstr>5_GPA PPT 1_10_2012</vt:lpstr>
      <vt:lpstr>6_GPA PPT 1_10_2012</vt:lpstr>
      <vt:lpstr>1_GPA PPT 1_10_2012</vt:lpstr>
      <vt:lpstr>7_GPA PPT 1_10_2012</vt:lpstr>
      <vt:lpstr>YouTube_Template_4x3</vt:lpstr>
      <vt:lpstr>9_GPA PPT 1_10_2012</vt:lpstr>
      <vt:lpstr>10_GPA PPT 1_10_2012</vt:lpstr>
      <vt:lpstr>11_GPA PPT 1_10_2012</vt:lpstr>
      <vt:lpstr>16_GPA PPT 1_10_2012</vt:lpstr>
      <vt:lpstr>18_GPA PPT 1_10_2012</vt:lpstr>
      <vt:lpstr>19_GPA PPT 1_10_2012</vt:lpstr>
      <vt:lpstr>20_GPA PPT 1_10_2012</vt:lpstr>
      <vt:lpstr>Office Theme</vt:lpstr>
      <vt:lpstr>1_YouTube_Template_4x3</vt:lpstr>
      <vt:lpstr>4_GPA PPT 1_10_2012</vt:lpstr>
      <vt:lpstr>1_GPA-Master</vt:lpstr>
      <vt:lpstr>22_GPA PPT 1_10_2012</vt:lpstr>
      <vt:lpstr>23_GPA PPT 1_10_2012</vt:lpstr>
      <vt:lpstr>24_GPA PPT 1_10_2012</vt:lpstr>
      <vt:lpstr>26_Office Theme</vt:lpstr>
      <vt:lpstr>17_Office Theme</vt:lpstr>
      <vt:lpstr>9_Office Theme</vt:lpstr>
      <vt:lpstr>22_Office Theme</vt:lpstr>
      <vt:lpstr>28_Office Theme</vt:lpstr>
      <vt:lpstr>31_Office Theme</vt:lpstr>
      <vt:lpstr>37_Office Theme</vt:lpstr>
      <vt:lpstr>38_Office Theme</vt:lpstr>
      <vt:lpstr>39_Office Theme</vt:lpstr>
      <vt:lpstr>42_Office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Garden City Terminal</vt:lpstr>
      <vt:lpstr>Cross Terminal Road Study</vt:lpstr>
      <vt:lpstr>Transportation Planning</vt:lpstr>
      <vt:lpstr>Transportation Design</vt:lpstr>
      <vt:lpstr>CB7 Intersection – Existing</vt:lpstr>
      <vt:lpstr>CB7 Roundabout</vt:lpstr>
      <vt:lpstr>CB7 Roundabout – Staging</vt:lpstr>
      <vt:lpstr>CB7 Roundabout – Staging</vt:lpstr>
      <vt:lpstr>Georgia Ports Authority, Cross Terminal Road at CB7 Access Road/Mason Connector Road, Garden City, GA</vt:lpstr>
      <vt:lpstr>PowerPoint Presentation</vt:lpstr>
      <vt:lpstr>PowerPoint Presentation</vt:lpstr>
      <vt:lpstr>PowerPoint Presentation</vt:lpstr>
      <vt:lpstr>PowerPoint Presentation</vt:lpstr>
      <vt:lpstr>PowerPoint Presentation</vt:lpstr>
      <vt:lpstr>PowerPoint Presentation</vt:lpstr>
      <vt:lpstr>SR 25 Grade Separation</vt:lpstr>
      <vt:lpstr>Rail Mounted Gantry Crane (RMG)</vt:lpstr>
      <vt:lpstr>PowerPoint Presentation</vt:lpstr>
    </vt:vector>
  </TitlesOfParts>
  <Company>Georgia Ports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tswinson</dc:creator>
  <cp:lastModifiedBy>Marsengill, Chris</cp:lastModifiedBy>
  <cp:revision>1799</cp:revision>
  <dcterms:created xsi:type="dcterms:W3CDTF">2012-02-09T19:20:43Z</dcterms:created>
  <dcterms:modified xsi:type="dcterms:W3CDTF">2017-03-23T02:41:28Z</dcterms:modified>
</cp:coreProperties>
</file>